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2" r:id="rId3"/>
    <p:sldId id="333" r:id="rId4"/>
    <p:sldId id="334" r:id="rId5"/>
    <p:sldId id="335" r:id="rId6"/>
    <p:sldId id="351" r:id="rId7"/>
    <p:sldId id="350" r:id="rId8"/>
    <p:sldId id="330" r:id="rId9"/>
    <p:sldId id="352" r:id="rId10"/>
    <p:sldId id="342" r:id="rId11"/>
    <p:sldId id="286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5F13B-699E-4AFA-99B4-EC2C5B875B71}" v="22" dt="2024-01-17T18:56:3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73628" autoAdjust="0"/>
  </p:normalViewPr>
  <p:slideViewPr>
    <p:cSldViewPr snapToGrid="0" showGuides="1">
      <p:cViewPr varScale="1">
        <p:scale>
          <a:sx n="61" d="100"/>
          <a:sy n="61" d="100"/>
        </p:scale>
        <p:origin x="590" y="43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47" d="100"/>
          <a:sy n="47" d="100"/>
        </p:scale>
        <p:origin x="2680" y="2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ette Heller" userId="dad7210c767e52d3" providerId="LiveId" clId="{5065F13B-699E-4AFA-99B4-EC2C5B875B71}"/>
    <pc:docChg chg="undo custSel addSld delSld modSld sldOrd">
      <pc:chgData name="Suzette Heller" userId="dad7210c767e52d3" providerId="LiveId" clId="{5065F13B-699E-4AFA-99B4-EC2C5B875B71}" dt="2024-01-17T19:13:21.195" v="3797" actId="313"/>
      <pc:docMkLst>
        <pc:docMk/>
      </pc:docMkLst>
      <pc:sldChg chg="modSp mod">
        <pc:chgData name="Suzette Heller" userId="dad7210c767e52d3" providerId="LiveId" clId="{5065F13B-699E-4AFA-99B4-EC2C5B875B71}" dt="2024-01-17T19:02:58.465" v="3757" actId="1076"/>
        <pc:sldMkLst>
          <pc:docMk/>
          <pc:sldMk cId="2929712158" sldId="256"/>
        </pc:sldMkLst>
        <pc:spChg chg="mod">
          <ac:chgData name="Suzette Heller" userId="dad7210c767e52d3" providerId="LiveId" clId="{5065F13B-699E-4AFA-99B4-EC2C5B875B71}" dt="2024-01-17T19:02:58.465" v="3757" actId="1076"/>
          <ac:spMkLst>
            <pc:docMk/>
            <pc:sldMk cId="2929712158" sldId="256"/>
            <ac:spMk id="2" creationId="{00000000-0000-0000-0000-000000000000}"/>
          </ac:spMkLst>
        </pc:spChg>
        <pc:spChg chg="mod">
          <ac:chgData name="Suzette Heller" userId="dad7210c767e52d3" providerId="LiveId" clId="{5065F13B-699E-4AFA-99B4-EC2C5B875B71}" dt="2024-01-17T15:57:02.288" v="1047" actId="14100"/>
          <ac:spMkLst>
            <pc:docMk/>
            <pc:sldMk cId="2929712158" sldId="256"/>
            <ac:spMk id="3" creationId="{00000000-0000-0000-0000-000000000000}"/>
          </ac:spMkLst>
        </pc:spChg>
      </pc:sldChg>
      <pc:sldChg chg="modSp mod">
        <pc:chgData name="Suzette Heller" userId="dad7210c767e52d3" providerId="LiveId" clId="{5065F13B-699E-4AFA-99B4-EC2C5B875B71}" dt="2024-01-17T18:56:48.591" v="3042" actId="20577"/>
        <pc:sldMkLst>
          <pc:docMk/>
          <pc:sldMk cId="0" sldId="286"/>
        </pc:sldMkLst>
        <pc:spChg chg="mod">
          <ac:chgData name="Suzette Heller" userId="dad7210c767e52d3" providerId="LiveId" clId="{5065F13B-699E-4AFA-99B4-EC2C5B875B71}" dt="2024-01-17T18:56:48.591" v="3042" actId="20577"/>
          <ac:spMkLst>
            <pc:docMk/>
            <pc:sldMk cId="0" sldId="286"/>
            <ac:spMk id="6" creationId="{5D5ED35D-406E-40B0-9814-5DD0510FF591}"/>
          </ac:spMkLst>
        </pc:spChg>
      </pc:sldChg>
      <pc:sldChg chg="modSp mod">
        <pc:chgData name="Suzette Heller" userId="dad7210c767e52d3" providerId="LiveId" clId="{5065F13B-699E-4AFA-99B4-EC2C5B875B71}" dt="2024-01-17T19:04:02.637" v="3796" actId="27636"/>
        <pc:sldMkLst>
          <pc:docMk/>
          <pc:sldMk cId="0" sldId="292"/>
        </pc:sldMkLst>
        <pc:spChg chg="mod">
          <ac:chgData name="Suzette Heller" userId="dad7210c767e52d3" providerId="LiveId" clId="{5065F13B-699E-4AFA-99B4-EC2C5B875B71}" dt="2024-01-17T19:03:26.243" v="3764" actId="1076"/>
          <ac:spMkLst>
            <pc:docMk/>
            <pc:sldMk cId="0" sldId="292"/>
            <ac:spMk id="2" creationId="{00000000-0000-0000-0000-000000000000}"/>
          </ac:spMkLst>
        </pc:spChg>
        <pc:spChg chg="mod">
          <ac:chgData name="Suzette Heller" userId="dad7210c767e52d3" providerId="LiveId" clId="{5065F13B-699E-4AFA-99B4-EC2C5B875B71}" dt="2024-01-17T19:04:02.637" v="3796" actId="27636"/>
          <ac:spMkLst>
            <pc:docMk/>
            <pc:sldMk cId="0" sldId="292"/>
            <ac:spMk id="13315" creationId="{00000000-0000-0000-0000-000000000000}"/>
          </ac:spMkLst>
        </pc:spChg>
      </pc:sldChg>
      <pc:sldChg chg="addSp delSp modSp mod delAnim">
        <pc:chgData name="Suzette Heller" userId="dad7210c767e52d3" providerId="LiveId" clId="{5065F13B-699E-4AFA-99B4-EC2C5B875B71}" dt="2024-01-17T18:46:26.364" v="2001" actId="20577"/>
        <pc:sldMkLst>
          <pc:docMk/>
          <pc:sldMk cId="2052074854" sldId="330"/>
        </pc:sldMkLst>
        <pc:spChg chg="mod">
          <ac:chgData name="Suzette Heller" userId="dad7210c767e52d3" providerId="LiveId" clId="{5065F13B-699E-4AFA-99B4-EC2C5B875B71}" dt="2024-01-17T18:38:47.530" v="1783" actId="1076"/>
          <ac:spMkLst>
            <pc:docMk/>
            <pc:sldMk cId="2052074854" sldId="330"/>
            <ac:spMk id="2" creationId="{ABC353C1-A861-4B0B-81D5-D9830172B8B7}"/>
          </ac:spMkLst>
        </pc:spChg>
        <pc:spChg chg="add del mod">
          <ac:chgData name="Suzette Heller" userId="dad7210c767e52d3" providerId="LiveId" clId="{5065F13B-699E-4AFA-99B4-EC2C5B875B71}" dt="2024-01-17T18:35:49.530" v="1671"/>
          <ac:spMkLst>
            <pc:docMk/>
            <pc:sldMk cId="2052074854" sldId="330"/>
            <ac:spMk id="4" creationId="{6346B04C-069E-2261-E3A6-4D7EBDE8A43A}"/>
          </ac:spMkLst>
        </pc:spChg>
        <pc:spChg chg="add mod">
          <ac:chgData name="Suzette Heller" userId="dad7210c767e52d3" providerId="LiveId" clId="{5065F13B-699E-4AFA-99B4-EC2C5B875B71}" dt="2024-01-17T18:46:26.364" v="2001" actId="20577"/>
          <ac:spMkLst>
            <pc:docMk/>
            <pc:sldMk cId="2052074854" sldId="330"/>
            <ac:spMk id="6" creationId="{63747B0B-F2BE-41A8-764E-63E97E7D8A5F}"/>
          </ac:spMkLst>
        </pc:spChg>
        <pc:graphicFrameChg chg="del">
          <ac:chgData name="Suzette Heller" userId="dad7210c767e52d3" providerId="LiveId" clId="{5065F13B-699E-4AFA-99B4-EC2C5B875B71}" dt="2024-01-17T18:34:12.422" v="1669" actId="478"/>
          <ac:graphicFrameMkLst>
            <pc:docMk/>
            <pc:sldMk cId="2052074854" sldId="330"/>
            <ac:graphicFrameMk id="5" creationId="{162C0926-11E1-467B-B1D6-AC20DC5CA16B}"/>
          </ac:graphicFrameMkLst>
        </pc:graphicFrameChg>
        <pc:picChg chg="add mod">
          <ac:chgData name="Suzette Heller" userId="dad7210c767e52d3" providerId="LiveId" clId="{5065F13B-699E-4AFA-99B4-EC2C5B875B71}" dt="2024-01-17T18:45:00.012" v="1888" actId="14100"/>
          <ac:picMkLst>
            <pc:docMk/>
            <pc:sldMk cId="2052074854" sldId="330"/>
            <ac:picMk id="8" creationId="{C0F510FF-D86B-86B8-A505-BC7CD38D812A}"/>
          </ac:picMkLst>
        </pc:picChg>
      </pc:sldChg>
      <pc:sldChg chg="addSp modSp mod">
        <pc:chgData name="Suzette Heller" userId="dad7210c767e52d3" providerId="LiveId" clId="{5065F13B-699E-4AFA-99B4-EC2C5B875B71}" dt="2024-01-17T17:54:34.435" v="1270" actId="20577"/>
        <pc:sldMkLst>
          <pc:docMk/>
          <pc:sldMk cId="2154982125" sldId="333"/>
        </pc:sldMkLst>
        <pc:spChg chg="mod">
          <ac:chgData name="Suzette Heller" userId="dad7210c767e52d3" providerId="LiveId" clId="{5065F13B-699E-4AFA-99B4-EC2C5B875B71}" dt="2024-01-17T17:41:56.010" v="1250" actId="1076"/>
          <ac:spMkLst>
            <pc:docMk/>
            <pc:sldMk cId="2154982125" sldId="333"/>
            <ac:spMk id="2" creationId="{1EBEEB36-F763-48F7-8999-19276C9C7FBD}"/>
          </ac:spMkLst>
        </pc:spChg>
        <pc:spChg chg="mod">
          <ac:chgData name="Suzette Heller" userId="dad7210c767e52d3" providerId="LiveId" clId="{5065F13B-699E-4AFA-99B4-EC2C5B875B71}" dt="2024-01-17T17:54:34.435" v="1270" actId="20577"/>
          <ac:spMkLst>
            <pc:docMk/>
            <pc:sldMk cId="2154982125" sldId="333"/>
            <ac:spMk id="5" creationId="{DEA3265F-4BCE-4F52-B42C-7DACBD5CA7C9}"/>
          </ac:spMkLst>
        </pc:spChg>
        <pc:picChg chg="add mod">
          <ac:chgData name="Suzette Heller" userId="dad7210c767e52d3" providerId="LiveId" clId="{5065F13B-699E-4AFA-99B4-EC2C5B875B71}" dt="2024-01-17T17:42:31.939" v="1260" actId="1076"/>
          <ac:picMkLst>
            <pc:docMk/>
            <pc:sldMk cId="2154982125" sldId="333"/>
            <ac:picMk id="4" creationId="{A49A8ED1-3B67-BEB2-5228-728CB6A6EBD9}"/>
          </ac:picMkLst>
        </pc:picChg>
        <pc:picChg chg="add mod">
          <ac:chgData name="Suzette Heller" userId="dad7210c767e52d3" providerId="LiveId" clId="{5065F13B-699E-4AFA-99B4-EC2C5B875B71}" dt="2024-01-17T17:42:37.643" v="1262" actId="1076"/>
          <ac:picMkLst>
            <pc:docMk/>
            <pc:sldMk cId="2154982125" sldId="333"/>
            <ac:picMk id="7" creationId="{20536955-BB00-F79E-665C-64D4723A1CFB}"/>
          </ac:picMkLst>
        </pc:picChg>
      </pc:sldChg>
      <pc:sldChg chg="addSp delSp modSp mod">
        <pc:chgData name="Suzette Heller" userId="dad7210c767e52d3" providerId="LiveId" clId="{5065F13B-699E-4AFA-99B4-EC2C5B875B71}" dt="2024-01-17T17:58:11.090" v="1299" actId="14100"/>
        <pc:sldMkLst>
          <pc:docMk/>
          <pc:sldMk cId="754009187" sldId="334"/>
        </pc:sldMkLst>
        <pc:spChg chg="mod">
          <ac:chgData name="Suzette Heller" userId="dad7210c767e52d3" providerId="LiveId" clId="{5065F13B-699E-4AFA-99B4-EC2C5B875B71}" dt="2024-01-17T17:43:39.900" v="1266" actId="1076"/>
          <ac:spMkLst>
            <pc:docMk/>
            <pc:sldMk cId="754009187" sldId="334"/>
            <ac:spMk id="2" creationId="{1EBEEB36-F763-48F7-8999-19276C9C7FBD}"/>
          </ac:spMkLst>
        </pc:spChg>
        <pc:spChg chg="del mod">
          <ac:chgData name="Suzette Heller" userId="dad7210c767e52d3" providerId="LiveId" clId="{5065F13B-699E-4AFA-99B4-EC2C5B875B71}" dt="2024-01-17T17:58:06.184" v="1298"/>
          <ac:spMkLst>
            <pc:docMk/>
            <pc:sldMk cId="754009187" sldId="334"/>
            <ac:spMk id="5" creationId="{DEA3265F-4BCE-4F52-B42C-7DACBD5CA7C9}"/>
          </ac:spMkLst>
        </pc:spChg>
        <pc:picChg chg="add mod">
          <ac:chgData name="Suzette Heller" userId="dad7210c767e52d3" providerId="LiveId" clId="{5065F13B-699E-4AFA-99B4-EC2C5B875B71}" dt="2024-01-17T17:58:11.090" v="1299" actId="14100"/>
          <ac:picMkLst>
            <pc:docMk/>
            <pc:sldMk cId="754009187" sldId="334"/>
            <ac:picMk id="4" creationId="{FCE27D7F-56F4-E46F-D715-58075A099E48}"/>
          </ac:picMkLst>
        </pc:picChg>
      </pc:sldChg>
      <pc:sldChg chg="addSp modSp mod">
        <pc:chgData name="Suzette Heller" userId="dad7210c767e52d3" providerId="LiveId" clId="{5065F13B-699E-4AFA-99B4-EC2C5B875B71}" dt="2024-01-17T18:07:56.260" v="1469" actId="1076"/>
        <pc:sldMkLst>
          <pc:docMk/>
          <pc:sldMk cId="2670833250" sldId="335"/>
        </pc:sldMkLst>
        <pc:spChg chg="mod">
          <ac:chgData name="Suzette Heller" userId="dad7210c767e52d3" providerId="LiveId" clId="{5065F13B-699E-4AFA-99B4-EC2C5B875B71}" dt="2024-01-17T17:58:57.809" v="1351" actId="14100"/>
          <ac:spMkLst>
            <pc:docMk/>
            <pc:sldMk cId="2670833250" sldId="335"/>
            <ac:spMk id="2" creationId="{1EBEEB36-F763-48F7-8999-19276C9C7FBD}"/>
          </ac:spMkLst>
        </pc:spChg>
        <pc:spChg chg="mod">
          <ac:chgData name="Suzette Heller" userId="dad7210c767e52d3" providerId="LiveId" clId="{5065F13B-699E-4AFA-99B4-EC2C5B875B71}" dt="2024-01-17T18:02:48.020" v="1457"/>
          <ac:spMkLst>
            <pc:docMk/>
            <pc:sldMk cId="2670833250" sldId="335"/>
            <ac:spMk id="5" creationId="{DEA3265F-4BCE-4F52-B42C-7DACBD5CA7C9}"/>
          </ac:spMkLst>
        </pc:spChg>
        <pc:picChg chg="add mod">
          <ac:chgData name="Suzette Heller" userId="dad7210c767e52d3" providerId="LiveId" clId="{5065F13B-699E-4AFA-99B4-EC2C5B875B71}" dt="2024-01-17T18:02:59.763" v="1461" actId="14100"/>
          <ac:picMkLst>
            <pc:docMk/>
            <pc:sldMk cId="2670833250" sldId="335"/>
            <ac:picMk id="4" creationId="{C00C5DD9-B819-E0B5-956A-DAA969741B30}"/>
          </ac:picMkLst>
        </pc:picChg>
        <pc:picChg chg="add mod">
          <ac:chgData name="Suzette Heller" userId="dad7210c767e52d3" providerId="LiveId" clId="{5065F13B-699E-4AFA-99B4-EC2C5B875B71}" dt="2024-01-17T18:07:56.260" v="1469" actId="1076"/>
          <ac:picMkLst>
            <pc:docMk/>
            <pc:sldMk cId="2670833250" sldId="335"/>
            <ac:picMk id="7" creationId="{E92031D0-DCD6-7C73-AEBF-D119EAEAA4AA}"/>
          </ac:picMkLst>
        </pc:picChg>
      </pc:sldChg>
      <pc:sldChg chg="modSp mod modNotesTx">
        <pc:chgData name="Suzette Heller" userId="dad7210c767e52d3" providerId="LiveId" clId="{5065F13B-699E-4AFA-99B4-EC2C5B875B71}" dt="2024-01-17T19:13:21.195" v="3797" actId="313"/>
        <pc:sldMkLst>
          <pc:docMk/>
          <pc:sldMk cId="4253166028" sldId="342"/>
        </pc:sldMkLst>
        <pc:spChg chg="mod">
          <ac:chgData name="Suzette Heller" userId="dad7210c767e52d3" providerId="LiveId" clId="{5065F13B-699E-4AFA-99B4-EC2C5B875B71}" dt="2024-01-17T19:00:34.607" v="3677" actId="27636"/>
          <ac:spMkLst>
            <pc:docMk/>
            <pc:sldMk cId="4253166028" sldId="342"/>
            <ac:spMk id="2" creationId="{133B0210-C4D7-4CBE-94BC-C8F0D374048A}"/>
          </ac:spMkLst>
        </pc:spChg>
        <pc:spChg chg="mod">
          <ac:chgData name="Suzette Heller" userId="dad7210c767e52d3" providerId="LiveId" clId="{5065F13B-699E-4AFA-99B4-EC2C5B875B71}" dt="2024-01-17T19:13:21.195" v="3797" actId="313"/>
          <ac:spMkLst>
            <pc:docMk/>
            <pc:sldMk cId="4253166028" sldId="342"/>
            <ac:spMk id="3" creationId="{51FE4EA7-9AC8-43F1-9A8E-3C87669B48DF}"/>
          </ac:spMkLst>
        </pc:spChg>
        <pc:picChg chg="mod">
          <ac:chgData name="Suzette Heller" userId="dad7210c767e52d3" providerId="LiveId" clId="{5065F13B-699E-4AFA-99B4-EC2C5B875B71}" dt="2024-01-17T19:01:51.332" v="3754" actId="1076"/>
          <ac:picMkLst>
            <pc:docMk/>
            <pc:sldMk cId="4253166028" sldId="342"/>
            <ac:picMk id="6" creationId="{8BABB556-67C2-75DF-C711-8E773FFB99C2}"/>
          </ac:picMkLst>
        </pc:picChg>
      </pc:sldChg>
      <pc:sldChg chg="del">
        <pc:chgData name="Suzette Heller" userId="dad7210c767e52d3" providerId="LiveId" clId="{5065F13B-699E-4AFA-99B4-EC2C5B875B71}" dt="2024-01-17T19:02:05.086" v="3755" actId="47"/>
        <pc:sldMkLst>
          <pc:docMk/>
          <pc:sldMk cId="1701192758" sldId="346"/>
        </pc:sldMkLst>
      </pc:sldChg>
      <pc:sldChg chg="del">
        <pc:chgData name="Suzette Heller" userId="dad7210c767e52d3" providerId="LiveId" clId="{5065F13B-699E-4AFA-99B4-EC2C5B875B71}" dt="2024-01-17T19:02:06.922" v="3756" actId="47"/>
        <pc:sldMkLst>
          <pc:docMk/>
          <pc:sldMk cId="2751209396" sldId="348"/>
        </pc:sldMkLst>
      </pc:sldChg>
      <pc:sldChg chg="addSp modSp mod ord">
        <pc:chgData name="Suzette Heller" userId="dad7210c767e52d3" providerId="LiveId" clId="{5065F13B-699E-4AFA-99B4-EC2C5B875B71}" dt="2024-01-17T18:32:00.106" v="1588" actId="1076"/>
        <pc:sldMkLst>
          <pc:docMk/>
          <pc:sldMk cId="1049971557" sldId="350"/>
        </pc:sldMkLst>
        <pc:spChg chg="mod">
          <ac:chgData name="Suzette Heller" userId="dad7210c767e52d3" providerId="LiveId" clId="{5065F13B-699E-4AFA-99B4-EC2C5B875B71}" dt="2024-01-17T18:22:01.840" v="1564" actId="1076"/>
          <ac:spMkLst>
            <pc:docMk/>
            <pc:sldMk cId="1049971557" sldId="350"/>
            <ac:spMk id="2" creationId="{1EBEEB36-F763-48F7-8999-19276C9C7FBD}"/>
          </ac:spMkLst>
        </pc:spChg>
        <pc:spChg chg="mod">
          <ac:chgData name="Suzette Heller" userId="dad7210c767e52d3" providerId="LiveId" clId="{5065F13B-699E-4AFA-99B4-EC2C5B875B71}" dt="2024-01-17T18:23:05.793" v="1566" actId="1076"/>
          <ac:spMkLst>
            <pc:docMk/>
            <pc:sldMk cId="1049971557" sldId="350"/>
            <ac:spMk id="5" creationId="{DEA3265F-4BCE-4F52-B42C-7DACBD5CA7C9}"/>
          </ac:spMkLst>
        </pc:spChg>
        <pc:picChg chg="add mod">
          <ac:chgData name="Suzette Heller" userId="dad7210c767e52d3" providerId="LiveId" clId="{5065F13B-699E-4AFA-99B4-EC2C5B875B71}" dt="2024-01-17T18:32:00.106" v="1588" actId="1076"/>
          <ac:picMkLst>
            <pc:docMk/>
            <pc:sldMk cId="1049971557" sldId="350"/>
            <ac:picMk id="4" creationId="{D9251F9C-264F-33BB-755B-17393DC895C4}"/>
          </ac:picMkLst>
        </pc:picChg>
        <pc:picChg chg="add mod">
          <ac:chgData name="Suzette Heller" userId="dad7210c767e52d3" providerId="LiveId" clId="{5065F13B-699E-4AFA-99B4-EC2C5B875B71}" dt="2024-01-17T18:31:54.502" v="1586" actId="14100"/>
          <ac:picMkLst>
            <pc:docMk/>
            <pc:sldMk cId="1049971557" sldId="350"/>
            <ac:picMk id="7" creationId="{2F6C58EF-E771-2605-1F03-5D0A244DD334}"/>
          </ac:picMkLst>
        </pc:picChg>
      </pc:sldChg>
      <pc:sldChg chg="addSp modSp mod">
        <pc:chgData name="Suzette Heller" userId="dad7210c767e52d3" providerId="LiveId" clId="{5065F13B-699E-4AFA-99B4-EC2C5B875B71}" dt="2024-01-17T18:12:57.840" v="1559" actId="1076"/>
        <pc:sldMkLst>
          <pc:docMk/>
          <pc:sldMk cId="4256029774" sldId="351"/>
        </pc:sldMkLst>
        <pc:spChg chg="mod">
          <ac:chgData name="Suzette Heller" userId="dad7210c767e52d3" providerId="LiveId" clId="{5065F13B-699E-4AFA-99B4-EC2C5B875B71}" dt="2024-01-17T18:09:50.694" v="1531" actId="1076"/>
          <ac:spMkLst>
            <pc:docMk/>
            <pc:sldMk cId="4256029774" sldId="351"/>
            <ac:spMk id="2" creationId="{1EBEEB36-F763-48F7-8999-19276C9C7FBD}"/>
          </ac:spMkLst>
        </pc:spChg>
        <pc:spChg chg="mod">
          <ac:chgData name="Suzette Heller" userId="dad7210c767e52d3" providerId="LiveId" clId="{5065F13B-699E-4AFA-99B4-EC2C5B875B71}" dt="2024-01-17T18:10:56.530" v="1554" actId="1076"/>
          <ac:spMkLst>
            <pc:docMk/>
            <pc:sldMk cId="4256029774" sldId="351"/>
            <ac:spMk id="5" creationId="{DEA3265F-4BCE-4F52-B42C-7DACBD5CA7C9}"/>
          </ac:spMkLst>
        </pc:spChg>
        <pc:picChg chg="add mod">
          <ac:chgData name="Suzette Heller" userId="dad7210c767e52d3" providerId="LiveId" clId="{5065F13B-699E-4AFA-99B4-EC2C5B875B71}" dt="2024-01-17T18:12:57.840" v="1559" actId="1076"/>
          <ac:picMkLst>
            <pc:docMk/>
            <pc:sldMk cId="4256029774" sldId="351"/>
            <ac:picMk id="4" creationId="{305C0B25-5157-4839-C180-EA8D6F0499A3}"/>
          </ac:picMkLst>
        </pc:picChg>
      </pc:sldChg>
      <pc:sldChg chg="modSp new mod">
        <pc:chgData name="Suzette Heller" userId="dad7210c767e52d3" providerId="LiveId" clId="{5065F13B-699E-4AFA-99B4-EC2C5B875B71}" dt="2024-01-17T18:55:26.354" v="2947" actId="20577"/>
        <pc:sldMkLst>
          <pc:docMk/>
          <pc:sldMk cId="3922801119" sldId="352"/>
        </pc:sldMkLst>
        <pc:spChg chg="mod">
          <ac:chgData name="Suzette Heller" userId="dad7210c767e52d3" providerId="LiveId" clId="{5065F13B-699E-4AFA-99B4-EC2C5B875B71}" dt="2024-01-17T18:47:20.410" v="2092" actId="1076"/>
          <ac:spMkLst>
            <pc:docMk/>
            <pc:sldMk cId="3922801119" sldId="352"/>
            <ac:spMk id="2" creationId="{598FDBDD-074B-D905-2F4C-A6CC85380D79}"/>
          </ac:spMkLst>
        </pc:spChg>
        <pc:spChg chg="mod">
          <ac:chgData name="Suzette Heller" userId="dad7210c767e52d3" providerId="LiveId" clId="{5065F13B-699E-4AFA-99B4-EC2C5B875B71}" dt="2024-01-17T18:55:26.354" v="2947" actId="20577"/>
          <ac:spMkLst>
            <pc:docMk/>
            <pc:sldMk cId="3922801119" sldId="352"/>
            <ac:spMk id="3" creationId="{B00F62B0-AE5B-E663-EC6C-4DE0CBE7D6F3}"/>
          </ac:spMkLst>
        </pc:spChg>
        <pc:spChg chg="mod">
          <ac:chgData name="Suzette Heller" userId="dad7210c767e52d3" providerId="LiveId" clId="{5065F13B-699E-4AFA-99B4-EC2C5B875B71}" dt="2024-01-17T18:54:34.684" v="2900" actId="20577"/>
          <ac:spMkLst>
            <pc:docMk/>
            <pc:sldMk cId="3922801119" sldId="352"/>
            <ac:spMk id="4" creationId="{41CDCFD5-424E-3BBA-374D-3C25ACAC1F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2C0127B-C5FE-44F4-9EB5-62B450B86597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62B0879-1AE5-4CE4-83C6-79E708555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6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learning objective for this lesson are….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509FC-54EB-4D72-9552-06B388404E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  <a:endParaRPr lang="en-US" b="1" dirty="0"/>
          </a:p>
          <a:p>
            <a:pPr defTabSz="924641">
              <a:defRPr/>
            </a:pPr>
            <a:r>
              <a:rPr lang="en-US" dirty="0"/>
              <a:t>.</a:t>
            </a:r>
          </a:p>
          <a:p>
            <a:pPr defTabSz="924641">
              <a:defRPr/>
            </a:pPr>
            <a:endParaRPr lang="en-US" dirty="0"/>
          </a:p>
          <a:p>
            <a:pPr defTabSz="924641">
              <a:defRPr/>
            </a:pPr>
            <a:endParaRPr lang="en-US" dirty="0"/>
          </a:p>
          <a:p>
            <a:pPr defTabSz="92464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2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1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5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7" y="1909346"/>
            <a:ext cx="9604311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7" y="5432564"/>
            <a:ext cx="960431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89EC9D1A-7736-425E-A7D2-F2691EBD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426" y="104135"/>
            <a:ext cx="1700615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5" y="489860"/>
            <a:ext cx="1687287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60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0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1"/>
            <a:ext cx="4572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201"/>
            <a:ext cx="4572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5"/>
            <a:ext cx="4572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5"/>
            <a:ext cx="4572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322D2120-ECE7-443F-AF27-7375EF721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91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91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2" y="-195943"/>
            <a:ext cx="12192003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7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3" y="6289679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1" y="6289679"/>
            <a:ext cx="965947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2" y="6289679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F11DE-1B7E-4C65-B337-1C55F2DA48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24426" y="104135"/>
            <a:ext cx="1700615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eller110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heller1105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ure.ohio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legislative-proc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rassroots@legio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7" y="1492624"/>
            <a:ext cx="7203233" cy="2991196"/>
          </a:xfrm>
        </p:spPr>
        <p:txBody>
          <a:bodyPr>
            <a:normAutofit/>
          </a:bodyPr>
          <a:lstStyle/>
          <a:p>
            <a:r>
              <a:rPr lang="en-US" sz="5400" dirty="0"/>
              <a:t>American Legion Department of Ohio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Legislative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7" y="5359400"/>
            <a:ext cx="9604311" cy="1130300"/>
          </a:xfrm>
        </p:spPr>
        <p:txBody>
          <a:bodyPr>
            <a:normAutofit/>
          </a:bodyPr>
          <a:lstStyle/>
          <a:p>
            <a:r>
              <a:rPr lang="en-US" dirty="0"/>
              <a:t>Suzette M. Heller, Past Department Adjutant, Legislative, VA&amp;R, and National Security Director</a:t>
            </a:r>
          </a:p>
          <a:p>
            <a:r>
              <a:rPr lang="en-US" dirty="0"/>
              <a:t>District 12, 2</a:t>
            </a:r>
            <a:r>
              <a:rPr lang="en-US" baseline="30000" dirty="0"/>
              <a:t>nd</a:t>
            </a:r>
            <a:r>
              <a:rPr lang="en-US" dirty="0"/>
              <a:t> Vice Commander, Post 0001 1</a:t>
            </a:r>
            <a:r>
              <a:rPr lang="en-US" baseline="30000" dirty="0"/>
              <a:t>st</a:t>
            </a:r>
            <a:r>
              <a:rPr lang="en-US" dirty="0"/>
              <a:t> Vice Commander</a:t>
            </a:r>
          </a:p>
          <a:p>
            <a:r>
              <a:rPr lang="en-US" dirty="0"/>
              <a:t>734-358-4404   </a:t>
            </a:r>
            <a:r>
              <a:rPr lang="en-US" dirty="0">
                <a:hlinkClick r:id="rId3"/>
              </a:rPr>
              <a:t>zheller1105@gmail.com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7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0210-C4D7-4CBE-94BC-C8F0D374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7"/>
            <a:ext cx="9601200" cy="4613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E4EA7-9AC8-43F1-9A8E-3C87669B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96" y="1392243"/>
            <a:ext cx="9601200" cy="2481258"/>
          </a:xfrm>
        </p:spPr>
        <p:txBody>
          <a:bodyPr>
            <a:normAutofit/>
          </a:bodyPr>
          <a:lstStyle/>
          <a:p>
            <a:r>
              <a:rPr lang="en-US" sz="2400" dirty="0"/>
              <a:t>Access to state and federal legislation </a:t>
            </a:r>
          </a:p>
          <a:p>
            <a:r>
              <a:rPr lang="en-US" sz="2400" dirty="0"/>
              <a:t>Resources for state and federal </a:t>
            </a:r>
            <a:r>
              <a:rPr lang="en-US" sz="2250" dirty="0"/>
              <a:t>Legislation</a:t>
            </a:r>
          </a:p>
          <a:p>
            <a:r>
              <a:rPr lang="en-US" sz="2400" dirty="0"/>
              <a:t>Knowledge of the National Legislative Division</a:t>
            </a:r>
          </a:p>
          <a:p>
            <a:r>
              <a:rPr lang="en-US" sz="2400" dirty="0"/>
              <a:t>Do’s and Don'ts of interacting with a State</a:t>
            </a:r>
          </a:p>
          <a:p>
            <a:pPr marL="205740" lvl="1" indent="0">
              <a:buNone/>
            </a:pPr>
            <a:r>
              <a:rPr lang="en-US" sz="2250" dirty="0"/>
              <a:t>Legislator or Member of Congress (MOC)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BB556-67C2-75DF-C711-8E773FFB9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0" y="3873501"/>
            <a:ext cx="340342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6699" y="5735488"/>
            <a:ext cx="1979762" cy="2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DB971-2D67-4F16-9D84-D276E5AA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78" y="2343121"/>
            <a:ext cx="3196396" cy="3524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E0A2B-41D2-4EB9-8D77-F50878C60C9E}"/>
              </a:ext>
            </a:extLst>
          </p:cNvPr>
          <p:cNvSpPr txBox="1"/>
          <p:nvPr/>
        </p:nvSpPr>
        <p:spPr>
          <a:xfrm>
            <a:off x="1788001" y="13208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Questions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ED35D-406E-40B0-9814-5DD0510FF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3809999"/>
          </a:xfrm>
        </p:spPr>
        <p:txBody>
          <a:bodyPr>
            <a:normAutofit/>
          </a:bodyPr>
          <a:lstStyle/>
          <a:p>
            <a:pPr algn="r"/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SUZETTE HELLER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EMAIL:  </a:t>
            </a:r>
            <a:r>
              <a:rPr lang="en-US" sz="2400" dirty="0">
                <a:hlinkClick r:id="rId4"/>
              </a:rPr>
              <a:t>zheller1105@gmail.com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				    734-358-4404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30807"/>
            <a:ext cx="9601200" cy="4994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cs typeface="Calibri" pitchFamily="34" charset="0"/>
              </a:rPr>
              <a:t>Learning 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76517" y="989648"/>
            <a:ext cx="9910483" cy="501110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Be knowledgeable of Ohio Legislature website to access Legislators, Bills, and Resolutions.</a:t>
            </a:r>
          </a:p>
          <a:p>
            <a:r>
              <a:rPr lang="en-US" sz="3200" dirty="0"/>
              <a:t> Be knowledgeable of Congress.gov website to access   Members of Congress, Bills, and Resolutions. </a:t>
            </a:r>
          </a:p>
          <a:p>
            <a:r>
              <a:rPr lang="en-US" sz="3200" dirty="0"/>
              <a:t> Be knowledgeable of the purpose of the American Legion Legislative and VA&amp;R Division Office in Washington, D.C. </a:t>
            </a:r>
          </a:p>
          <a:p>
            <a:r>
              <a:rPr lang="en-US" sz="3200" dirty="0"/>
              <a:t> Be knowledgeable of interacting with State and Federal Elected Officials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B54DD-F5D9-483D-9D93-CF626B470F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74676" y="5731990"/>
            <a:ext cx="1927654" cy="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66395"/>
            <a:ext cx="9601200" cy="584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OHIO LEGISLATURE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817282" y="696296"/>
            <a:ext cx="101256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/>
              </a:rPr>
              <a:t>https://www.legislature.ohio.gov/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“My Ohio Legislature”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Create Account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4" name="Picture 3" descr="A screenshot of a registration form&#10;&#10;Description automatically generated">
            <a:extLst>
              <a:ext uri="{FF2B5EF4-FFF2-40B4-BE49-F238E27FC236}">
                <a16:creationId xmlns:a16="http://schemas.microsoft.com/office/drawing/2014/main" id="{A49A8ED1-3B67-BEB2-5228-728CB6A6E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66" y="4022316"/>
            <a:ext cx="4448792" cy="2084514"/>
          </a:xfrm>
          <a:prstGeom prst="rect">
            <a:avLst/>
          </a:prstGeom>
        </p:spPr>
      </p:pic>
      <p:pic>
        <p:nvPicPr>
          <p:cNvPr id="7" name="Picture 6" descr="A close-up of a website&#10;&#10;Description automatically generated">
            <a:extLst>
              <a:ext uri="{FF2B5EF4-FFF2-40B4-BE49-F238E27FC236}">
                <a16:creationId xmlns:a16="http://schemas.microsoft.com/office/drawing/2014/main" id="{20536955-BB00-F79E-665C-64D4723A1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24" y="2219790"/>
            <a:ext cx="8716676" cy="18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11469"/>
            <a:ext cx="9601200" cy="584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OHIO LEGISLATURE</a:t>
            </a:r>
          </a:p>
        </p:txBody>
      </p:sp>
      <p:pic>
        <p:nvPicPr>
          <p:cNvPr id="4" name="Picture 3" descr="A website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FCE27D7F-56F4-E46F-D715-58075A099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8496"/>
            <a:ext cx="7476672" cy="51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10157"/>
            <a:ext cx="9601200" cy="68994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OHIO LEGISLATIVE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495300" y="1190128"/>
            <a:ext cx="10125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David K. Root, Member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Email:  </a:t>
            </a:r>
            <a:r>
              <a:rPr lang="en-US" sz="3200" b="0" i="0" dirty="0">
                <a:solidFill>
                  <a:srgbClr val="5E5E5E"/>
                </a:solidFill>
                <a:effectLst/>
                <a:latin typeface="Google Sans"/>
              </a:rPr>
              <a:t>oh.leg.report@gmail.com</a:t>
            </a:r>
            <a:endParaRPr lang="en-US" sz="3200" dirty="0"/>
          </a:p>
        </p:txBody>
      </p:sp>
      <p:pic>
        <p:nvPicPr>
          <p:cNvPr id="4" name="Picture 3" descr="A screenshot of a news page&#10;&#10;Description automatically generated">
            <a:extLst>
              <a:ext uri="{FF2B5EF4-FFF2-40B4-BE49-F238E27FC236}">
                <a16:creationId xmlns:a16="http://schemas.microsoft.com/office/drawing/2014/main" id="{C00C5DD9-B819-E0B5-956A-DAA969741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47736"/>
            <a:ext cx="4415640" cy="3720136"/>
          </a:xfrm>
          <a:prstGeom prst="rect">
            <a:avLst/>
          </a:prstGeom>
        </p:spPr>
      </p:pic>
      <p:pic>
        <p:nvPicPr>
          <p:cNvPr id="7" name="Picture 6" descr="A person in a uniform&#10;&#10;Description automatically generated">
            <a:extLst>
              <a:ext uri="{FF2B5EF4-FFF2-40B4-BE49-F238E27FC236}">
                <a16:creationId xmlns:a16="http://schemas.microsoft.com/office/drawing/2014/main" id="{E92031D0-DCD6-7C73-AEBF-D119EAEA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6" y="2652018"/>
            <a:ext cx="5361321" cy="30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5" y="211469"/>
            <a:ext cx="9601200" cy="584775"/>
          </a:xfrm>
        </p:spPr>
        <p:txBody>
          <a:bodyPr>
            <a:normAutofit/>
          </a:bodyPr>
          <a:lstStyle/>
          <a:p>
            <a:r>
              <a:rPr lang="en-US" sz="3200" dirty="0"/>
              <a:t>FEDERAL CONGRESSIONAL LEGISLATION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398930" y="897779"/>
            <a:ext cx="1012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https://www.congress.gov/</a:t>
            </a:r>
            <a:endParaRPr lang="en-US" sz="3200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305C0B25-5157-4839-C180-EA8D6F049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1" y="1663474"/>
            <a:ext cx="5848350" cy="42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11469"/>
            <a:ext cx="9601200" cy="584775"/>
          </a:xfrm>
        </p:spPr>
        <p:txBody>
          <a:bodyPr>
            <a:normAutofit/>
          </a:bodyPr>
          <a:lstStyle/>
          <a:p>
            <a:r>
              <a:rPr lang="en-US" sz="3200" dirty="0"/>
              <a:t>FEDERAL CONGRESSIONAL LEGISLATION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-127000" y="909323"/>
            <a:ext cx="1012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https://www.congress.gov/legislative-process</a:t>
            </a:r>
            <a:endParaRPr lang="en-US" sz="3200" dirty="0"/>
          </a:p>
        </p:txBody>
      </p:sp>
      <p:pic>
        <p:nvPicPr>
          <p:cNvPr id="4" name="Picture 3" descr="A screenshot of a vide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9251F9C-264F-33BB-755B-17393DC8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921720"/>
            <a:ext cx="6279548" cy="3621967"/>
          </a:xfrm>
          <a:prstGeom prst="rect">
            <a:avLst/>
          </a:prstGeom>
        </p:spPr>
      </p:pic>
      <p:pic>
        <p:nvPicPr>
          <p:cNvPr id="7" name="Picture 6" descr="A diagram of a government process&#10;&#10;Description automatically generated">
            <a:extLst>
              <a:ext uri="{FF2B5EF4-FFF2-40B4-BE49-F238E27FC236}">
                <a16:creationId xmlns:a16="http://schemas.microsoft.com/office/drawing/2014/main" id="{2F6C58EF-E771-2605-1F03-5D0A244DD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708777"/>
            <a:ext cx="5130800" cy="39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53C1-A861-4B0B-81D5-D9830172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5557"/>
            <a:ext cx="9994900" cy="1261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AMERICAN LEGION </a:t>
            </a:r>
            <a:br>
              <a:rPr lang="en-US" sz="3200" dirty="0"/>
            </a:br>
            <a:r>
              <a:rPr lang="en-US" sz="3200" dirty="0"/>
              <a:t>NATIONAL LEGISLATIVE DIVISION  (NLD) WASHINGTON D.C.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47B0B-F2BE-41A8-764E-63E97E7D8A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700" y="1676401"/>
            <a:ext cx="6121400" cy="436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Grassroots Action Updates</a:t>
            </a:r>
          </a:p>
          <a:p>
            <a:pPr marL="628650" lvl="1" indent="-457200">
              <a:buFont typeface="Wingdings" panose="05000000000000000000" pitchFamily="2" charset="2"/>
              <a:buChar char="v"/>
            </a:pPr>
            <a:r>
              <a:rPr lang="en-US" sz="305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Katherine Ryan</a:t>
            </a:r>
          </a:p>
          <a:p>
            <a:pPr marL="628650" lvl="1" indent="-457200">
              <a:buFont typeface="Wingdings" panose="05000000000000000000" pitchFamily="2" charset="2"/>
              <a:buChar char="v"/>
            </a:pPr>
            <a:r>
              <a:rPr lang="en-US" sz="305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  <a:hlinkClick r:id="rId3"/>
              </a:rPr>
              <a:t>grassroots@legion.org</a:t>
            </a:r>
            <a:r>
              <a:rPr lang="en-US" sz="305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endParaRPr kumimoji="0" lang="en-US" sz="305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Action of DC is Resolution Based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Washington DC Conference Annual - February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C0F510FF-D86B-86B8-A505-BC7CD38D8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1676400"/>
            <a:ext cx="4241800" cy="4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DBDD-074B-D905-2F4C-A6CC8538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0795000" cy="66454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INTERACTING WITH STATE LEGISLATORS AND MEMBERS OF CONGRESS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62B0-AE5B-E663-EC6C-4DE0CBE7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1130301"/>
            <a:ext cx="4876800" cy="4851401"/>
          </a:xfrm>
        </p:spPr>
        <p:txBody>
          <a:bodyPr>
            <a:normAutofit/>
          </a:bodyPr>
          <a:lstStyle/>
          <a:p>
            <a:r>
              <a:rPr lang="en-US" b="1" dirty="0"/>
              <a:t>DO</a:t>
            </a:r>
          </a:p>
          <a:p>
            <a:pPr lvl="1"/>
            <a:r>
              <a:rPr lang="en-US" b="1" dirty="0"/>
              <a:t>RESEARCH YOUR LEGISLATOR</a:t>
            </a:r>
          </a:p>
          <a:p>
            <a:pPr lvl="1"/>
            <a:r>
              <a:rPr lang="en-US" b="1" dirty="0"/>
              <a:t>BE PREPARED</a:t>
            </a:r>
          </a:p>
          <a:p>
            <a:pPr lvl="1"/>
            <a:r>
              <a:rPr lang="en-US" b="1" dirty="0"/>
              <a:t>BE SPECIFIC – BE POSITIVE</a:t>
            </a:r>
          </a:p>
          <a:p>
            <a:pPr lvl="1"/>
            <a:r>
              <a:rPr lang="en-US" b="1" dirty="0"/>
              <a:t>ASK FOR ACTION - SOLUTION</a:t>
            </a:r>
          </a:p>
          <a:p>
            <a:pPr lvl="1"/>
            <a:r>
              <a:rPr lang="en-US" b="1" dirty="0"/>
              <a:t>KNOW THE ISSUE</a:t>
            </a:r>
          </a:p>
          <a:p>
            <a:pPr lvl="1"/>
            <a:r>
              <a:rPr lang="en-US" b="1" dirty="0"/>
              <a:t>USE TIME WISELY</a:t>
            </a:r>
          </a:p>
          <a:p>
            <a:pPr lvl="1"/>
            <a:r>
              <a:rPr lang="en-US" b="1" dirty="0"/>
              <a:t>BE CONSIDERATE OF THEIR TIME</a:t>
            </a:r>
          </a:p>
          <a:p>
            <a:pPr lvl="1"/>
            <a:r>
              <a:rPr lang="en-US" b="1" dirty="0"/>
              <a:t>PLAN OUT YOUR REMARKS</a:t>
            </a:r>
          </a:p>
          <a:p>
            <a:pPr lvl="1"/>
            <a:r>
              <a:rPr lang="en-US" b="1" dirty="0"/>
              <a:t>SOLICIT SUPPORT FROM YOUR LEGISLATOR</a:t>
            </a:r>
          </a:p>
          <a:p>
            <a:pPr lvl="1"/>
            <a:r>
              <a:rPr lang="en-US" b="1" dirty="0"/>
              <a:t>TELL THE TRUTH</a:t>
            </a:r>
          </a:p>
          <a:p>
            <a:pPr lvl="1"/>
            <a:r>
              <a:rPr lang="en-US" b="1" dirty="0"/>
              <a:t>BE RESPECTFUL</a:t>
            </a:r>
          </a:p>
          <a:p>
            <a:pPr lvl="1"/>
            <a:r>
              <a:rPr lang="en-US" b="1" dirty="0"/>
              <a:t>FOLLOW-UP: WRITE A THANK YOU NOTE</a:t>
            </a:r>
          </a:p>
          <a:p>
            <a:pPr lvl="1"/>
            <a:r>
              <a:rPr lang="en-US" b="1" dirty="0"/>
              <a:t>ADDRESS THEM PROPERLY </a:t>
            </a:r>
          </a:p>
          <a:p>
            <a:pPr lvl="1"/>
            <a:r>
              <a:rPr lang="en-US" b="1" dirty="0"/>
              <a:t>FORGE RELATIONSHIPS </a:t>
            </a:r>
          </a:p>
          <a:p>
            <a:pPr lvl="1"/>
            <a:r>
              <a:rPr lang="en-US" b="1" dirty="0"/>
              <a:t>VISIT LOCAL OFFICES AND WORK WITH STAFFERS</a:t>
            </a:r>
          </a:p>
          <a:p>
            <a:pPr marL="20574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CFD5-424E-3BBA-374D-3C25ACAC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130301"/>
            <a:ext cx="4572000" cy="4305299"/>
          </a:xfrm>
        </p:spPr>
        <p:txBody>
          <a:bodyPr>
            <a:normAutofit/>
          </a:bodyPr>
          <a:lstStyle/>
          <a:p>
            <a:r>
              <a:rPr lang="en-US" b="1" dirty="0"/>
              <a:t>DON’T</a:t>
            </a:r>
          </a:p>
          <a:p>
            <a:pPr lvl="1"/>
            <a:r>
              <a:rPr lang="en-US" b="1" dirty="0"/>
              <a:t>BE DISRESPECTFUL </a:t>
            </a:r>
          </a:p>
          <a:p>
            <a:pPr lvl="1"/>
            <a:r>
              <a:rPr lang="en-US" b="1" dirty="0"/>
              <a:t>BE UNPREPARED</a:t>
            </a:r>
          </a:p>
          <a:p>
            <a:pPr lvl="1"/>
            <a:r>
              <a:rPr lang="en-US" b="1" dirty="0"/>
              <a:t>DISMISS STAFF</a:t>
            </a:r>
          </a:p>
          <a:p>
            <a:pPr lvl="1"/>
            <a:r>
              <a:rPr lang="en-US" b="1" dirty="0"/>
              <a:t>MONOPOLIZE THE MEETING</a:t>
            </a:r>
          </a:p>
          <a:p>
            <a:pPr lvl="1"/>
            <a:r>
              <a:rPr lang="en-US" b="1" dirty="0"/>
              <a:t>TALK LOUDLY OR UNPROFESSIONALLY</a:t>
            </a:r>
          </a:p>
          <a:p>
            <a:pPr lvl="1"/>
            <a:r>
              <a:rPr lang="en-US" b="1" dirty="0"/>
              <a:t>CONFUSE THE LEGISLATIVE ISSUE </a:t>
            </a:r>
          </a:p>
          <a:p>
            <a:pPr lvl="1"/>
            <a:r>
              <a:rPr lang="en-US" b="1" dirty="0"/>
              <a:t>LACK BREVITY</a:t>
            </a:r>
          </a:p>
          <a:p>
            <a:pPr lvl="1"/>
            <a:r>
              <a:rPr lang="en-US" b="1" dirty="0"/>
              <a:t>BE AFRAID TO SAY “I DON’T KNOW” “I’LL GET BACK WITH YOU”</a:t>
            </a:r>
          </a:p>
          <a:p>
            <a:pPr lvl="1"/>
            <a:r>
              <a:rPr lang="en-US" b="1" dirty="0"/>
              <a:t>BE CONFRONTATIONSL OR ARGUMENTATIVE</a:t>
            </a:r>
          </a:p>
          <a:p>
            <a:pPr lvl="1"/>
            <a:r>
              <a:rPr lang="en-US" b="1" dirty="0"/>
              <a:t>USE INAPPROPRIATE LANGUAGE</a:t>
            </a:r>
          </a:p>
          <a:p>
            <a:pPr lvl="1"/>
            <a:r>
              <a:rPr lang="en-US" b="1" dirty="0"/>
              <a:t>PROVIDE FALSE INFORMATION</a:t>
            </a:r>
          </a:p>
          <a:p>
            <a:pPr lvl="1"/>
            <a:r>
              <a:rPr lang="en-US" b="1" dirty="0"/>
              <a:t>FAIL TO FOLLOW UP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28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1E2DEBADCE4AA53DBD050FE83395" ma:contentTypeVersion="10" ma:contentTypeDescription="Create a new document." ma:contentTypeScope="" ma:versionID="0f3ac3711d892a5a627c58f65bb52132">
  <xsd:schema xmlns:xsd="http://www.w3.org/2001/XMLSchema" xmlns:xs="http://www.w3.org/2001/XMLSchema" xmlns:p="http://schemas.microsoft.com/office/2006/metadata/properties" xmlns:ns2="a13fe5b5-3e2b-4c1c-812e-996efa015a80" targetNamespace="http://schemas.microsoft.com/office/2006/metadata/properties" ma:root="true" ma:fieldsID="b41e10f3218f77532b933f3ad47222a8" ns2:_="">
    <xsd:import namespace="a13fe5b5-3e2b-4c1c-812e-996efa01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fe5b5-3e2b-4c1c-812e-996efa01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A147BD-2D90-4607-9CA3-6ACB0845588D}"/>
</file>

<file path=customXml/itemProps2.xml><?xml version="1.0" encoding="utf-8"?>
<ds:datastoreItem xmlns:ds="http://schemas.openxmlformats.org/officeDocument/2006/customXml" ds:itemID="{0799A3FC-CDCB-4713-A352-ADC54DB59B5D}"/>
</file>

<file path=customXml/itemProps3.xml><?xml version="1.0" encoding="utf-8"?>
<ds:datastoreItem xmlns:ds="http://schemas.openxmlformats.org/officeDocument/2006/customXml" ds:itemID="{95E7F717-EEB7-46BD-A227-2C44558A7D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34259</TotalTime>
  <Words>420</Words>
  <Application>Microsoft Office PowerPoint</Application>
  <PresentationFormat>Widescreen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Google Sans</vt:lpstr>
      <vt:lpstr>Wingdings</vt:lpstr>
      <vt:lpstr>Diamond Grid 16x9</vt:lpstr>
      <vt:lpstr>American Legion Department of Ohio  Legislative </vt:lpstr>
      <vt:lpstr>Learning Objectives</vt:lpstr>
      <vt:lpstr>OHIO LEGISLATURE</vt:lpstr>
      <vt:lpstr>OHIO LEGISLATURE</vt:lpstr>
      <vt:lpstr>OHIO LEGISLATIVE REPORT</vt:lpstr>
      <vt:lpstr>FEDERAL CONGRESSIONAL LEGISLATION</vt:lpstr>
      <vt:lpstr>FEDERAL CONGRESSIONAL LEGISLATION</vt:lpstr>
      <vt:lpstr>AMERICAN LEGION  NATIONAL LEGISLATIVE DIVISION  (NLD) WASHINGTON D.C.</vt:lpstr>
      <vt:lpstr>INTERACTING WITH STATE LEGISLATORS AND MEMBERS OF CONGRESS 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Membership Plan</dc:title>
  <dc:creator>Thomas Simons</dc:creator>
  <cp:lastModifiedBy>Suzette Heller</cp:lastModifiedBy>
  <cp:revision>342</cp:revision>
  <cp:lastPrinted>2020-09-19T00:15:38Z</cp:lastPrinted>
  <dcterms:created xsi:type="dcterms:W3CDTF">2016-05-31T18:19:44Z</dcterms:created>
  <dcterms:modified xsi:type="dcterms:W3CDTF">2024-01-17T19:13:29Z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0x010100EACB1E2DEBADCE4AA53DBD050FE83395</vt:lpwstr>
  </property>
</Properties>
</file>