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503340"/>
            <a:ext cx="9144000" cy="124996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Membership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533475"/>
            <a:ext cx="9144000" cy="182041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Department Adjutant</a:t>
            </a:r>
            <a:b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JD Robinson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98E4B8-05E5-D348-F1EC-8C4620B3F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we looking for?</a:t>
            </a:r>
          </a:p>
          <a:p>
            <a:r>
              <a:rPr lang="en-US" dirty="0"/>
              <a:t>How do we recruit veterans?</a:t>
            </a:r>
          </a:p>
          <a:p>
            <a:r>
              <a:rPr lang="en-US" dirty="0"/>
              <a:t>What do veterans want?</a:t>
            </a:r>
          </a:p>
          <a:p>
            <a:r>
              <a:rPr lang="en-US" dirty="0"/>
              <a:t>Programs</a:t>
            </a:r>
          </a:p>
          <a:p>
            <a:r>
              <a:rPr lang="en-US" dirty="0"/>
              <a:t>SVA (Student Veterans of America)</a:t>
            </a:r>
          </a:p>
          <a:p>
            <a:r>
              <a:rPr lang="en-US" dirty="0"/>
              <a:t>Military Units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My Legion</a:t>
            </a:r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7</TotalTime>
  <Words>39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Depth</vt:lpstr>
      <vt:lpstr>Department Adjutant JD Robinson</vt:lpstr>
      <vt:lpstr>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Adjutant JD Robinson</dc:title>
  <dc:creator>Executive Admin</dc:creator>
  <cp:lastModifiedBy>Executive Admin</cp:lastModifiedBy>
  <cp:revision>1</cp:revision>
  <dcterms:created xsi:type="dcterms:W3CDTF">2024-01-16T15:05:59Z</dcterms:created>
  <dcterms:modified xsi:type="dcterms:W3CDTF">2024-01-16T15:13:17Z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