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57" r:id="rId3"/>
    <p:sldId id="271" r:id="rId4"/>
    <p:sldId id="273" r:id="rId5"/>
    <p:sldId id="274" r:id="rId6"/>
    <p:sldId id="275" r:id="rId7"/>
    <p:sldId id="285" r:id="rId8"/>
    <p:sldId id="287" r:id="rId9"/>
    <p:sldId id="276" r:id="rId10"/>
    <p:sldId id="284" r:id="rId11"/>
    <p:sldId id="278" r:id="rId12"/>
    <p:sldId id="279" r:id="rId13"/>
    <p:sldId id="280" r:id="rId14"/>
    <p:sldId id="281" r:id="rId15"/>
    <p:sldId id="28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706" autoAdjust="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55E4-447D-429E-9165-7A4F311DFC5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B8C25-DD5D-4C51-8783-81C05F2DBBBD}">
      <dgm:prSet phldrT="[Text]"/>
      <dgm:spPr/>
      <dgm:t>
        <a:bodyPr/>
        <a:lstStyle/>
        <a:p>
          <a:r>
            <a:rPr lang="en-US" dirty="0"/>
            <a:t>DoD Personnel</a:t>
          </a:r>
        </a:p>
      </dgm:t>
    </dgm:pt>
    <dgm:pt modelId="{8ACA940B-6747-47C3-9F29-9FED3B93F509}" type="parTrans" cxnId="{E70A4198-9EE7-4009-84B2-4E006D8B952A}">
      <dgm:prSet/>
      <dgm:spPr/>
      <dgm:t>
        <a:bodyPr/>
        <a:lstStyle/>
        <a:p>
          <a:endParaRPr lang="en-US"/>
        </a:p>
      </dgm:t>
    </dgm:pt>
    <dgm:pt modelId="{5F858263-1D7E-40E8-B9D3-C262C905F2E0}" type="sibTrans" cxnId="{E70A4198-9EE7-4009-84B2-4E006D8B952A}">
      <dgm:prSet/>
      <dgm:spPr/>
      <dgm:t>
        <a:bodyPr/>
        <a:lstStyle/>
        <a:p>
          <a:endParaRPr lang="en-US"/>
        </a:p>
      </dgm:t>
    </dgm:pt>
    <dgm:pt modelId="{C8582170-E894-4353-8860-60A62CB79149}">
      <dgm:prSet phldrT="[Text]"/>
      <dgm:spPr/>
      <dgm:t>
        <a:bodyPr/>
        <a:lstStyle/>
        <a:p>
          <a:r>
            <a:rPr lang="en-US" dirty="0"/>
            <a:t>Military</a:t>
          </a:r>
        </a:p>
      </dgm:t>
    </dgm:pt>
    <dgm:pt modelId="{9BC7ACE3-E489-42D2-AC7A-B3A4B5D4C5D4}" type="parTrans" cxnId="{C0ECFF02-57F7-43F5-9133-1C7A8734C62E}">
      <dgm:prSet/>
      <dgm:spPr/>
      <dgm:t>
        <a:bodyPr/>
        <a:lstStyle/>
        <a:p>
          <a:endParaRPr lang="en-US"/>
        </a:p>
      </dgm:t>
    </dgm:pt>
    <dgm:pt modelId="{3ABFB87D-0F28-44D1-A649-12E1966D53CB}" type="sibTrans" cxnId="{C0ECFF02-57F7-43F5-9133-1C7A8734C62E}">
      <dgm:prSet/>
      <dgm:spPr/>
      <dgm:t>
        <a:bodyPr/>
        <a:lstStyle/>
        <a:p>
          <a:endParaRPr lang="en-US"/>
        </a:p>
      </dgm:t>
    </dgm:pt>
    <dgm:pt modelId="{8910B4E6-435A-47CC-8B8A-1F4CEB6C6632}">
      <dgm:prSet phldrT="[Text]"/>
      <dgm:spPr/>
      <dgm:t>
        <a:bodyPr/>
        <a:lstStyle/>
        <a:p>
          <a:r>
            <a:rPr lang="en-US" dirty="0"/>
            <a:t>Civilians</a:t>
          </a:r>
        </a:p>
      </dgm:t>
    </dgm:pt>
    <dgm:pt modelId="{B3D2DE12-77A0-4E73-86FD-67DE0B99934D}" type="parTrans" cxnId="{66A536F7-BF5B-433F-B823-2DF78125F3F4}">
      <dgm:prSet/>
      <dgm:spPr/>
      <dgm:t>
        <a:bodyPr/>
        <a:lstStyle/>
        <a:p>
          <a:endParaRPr lang="en-US"/>
        </a:p>
      </dgm:t>
    </dgm:pt>
    <dgm:pt modelId="{23B39155-E20A-41FC-AD51-819FC77426B8}" type="sibTrans" cxnId="{66A536F7-BF5B-433F-B823-2DF78125F3F4}">
      <dgm:prSet/>
      <dgm:spPr/>
      <dgm:t>
        <a:bodyPr/>
        <a:lstStyle/>
        <a:p>
          <a:endParaRPr lang="en-US"/>
        </a:p>
      </dgm:t>
    </dgm:pt>
    <dgm:pt modelId="{5F2AA179-E9A0-40D9-A829-C77FCFDB4038}">
      <dgm:prSet phldrT="[Text]"/>
      <dgm:spPr/>
      <dgm:t>
        <a:bodyPr/>
        <a:lstStyle/>
        <a:p>
          <a:r>
            <a:rPr lang="en-US" dirty="0"/>
            <a:t>Civilian Employees</a:t>
          </a:r>
        </a:p>
      </dgm:t>
    </dgm:pt>
    <dgm:pt modelId="{2D6BF537-0AB9-4614-993C-5530A4C560E3}" type="parTrans" cxnId="{14301D36-E488-4AF3-AFD5-985C95891C59}">
      <dgm:prSet/>
      <dgm:spPr/>
      <dgm:t>
        <a:bodyPr/>
        <a:lstStyle/>
        <a:p>
          <a:endParaRPr lang="en-US"/>
        </a:p>
      </dgm:t>
    </dgm:pt>
    <dgm:pt modelId="{0DF2B05B-0FFA-4921-A841-4A22F3A94557}" type="sibTrans" cxnId="{14301D36-E488-4AF3-AFD5-985C95891C59}">
      <dgm:prSet/>
      <dgm:spPr/>
      <dgm:t>
        <a:bodyPr/>
        <a:lstStyle/>
        <a:p>
          <a:endParaRPr lang="en-US"/>
        </a:p>
      </dgm:t>
    </dgm:pt>
    <dgm:pt modelId="{D3733631-A946-4204-AA47-623D78F90449}">
      <dgm:prSet phldrT="[Text]"/>
      <dgm:spPr/>
      <dgm:t>
        <a:bodyPr/>
        <a:lstStyle/>
        <a:p>
          <a:r>
            <a:rPr lang="en-US" dirty="0"/>
            <a:t>Civilians of other US Government Organizations</a:t>
          </a:r>
        </a:p>
      </dgm:t>
    </dgm:pt>
    <dgm:pt modelId="{411EC7FF-E7BF-4800-BD45-78B259EF709C}" type="parTrans" cxnId="{FF9F83FA-48C3-4A5B-9226-5B0AEECC47FA}">
      <dgm:prSet/>
      <dgm:spPr/>
      <dgm:t>
        <a:bodyPr/>
        <a:lstStyle/>
        <a:p>
          <a:endParaRPr lang="en-US"/>
        </a:p>
      </dgm:t>
    </dgm:pt>
    <dgm:pt modelId="{EA0D326E-C5B3-486F-9E23-89172733C1FD}" type="sibTrans" cxnId="{FF9F83FA-48C3-4A5B-9226-5B0AEECC47FA}">
      <dgm:prSet/>
      <dgm:spPr/>
      <dgm:t>
        <a:bodyPr/>
        <a:lstStyle/>
        <a:p>
          <a:endParaRPr lang="en-US"/>
        </a:p>
      </dgm:t>
    </dgm:pt>
    <dgm:pt modelId="{D5ED7547-69C7-4792-93E6-C87E2439DF4E}">
      <dgm:prSet phldrT="[Text]"/>
      <dgm:spPr/>
      <dgm:t>
        <a:bodyPr/>
        <a:lstStyle/>
        <a:p>
          <a:r>
            <a:rPr lang="en-US" dirty="0"/>
            <a:t>Humanitarian Agencies</a:t>
          </a:r>
        </a:p>
      </dgm:t>
    </dgm:pt>
    <dgm:pt modelId="{37851600-BAD9-4C12-B0CB-5C9C21F7C5F5}" type="parTrans" cxnId="{6661C217-D2E5-4A9E-AC21-8C759833BD61}">
      <dgm:prSet/>
      <dgm:spPr/>
      <dgm:t>
        <a:bodyPr/>
        <a:lstStyle/>
        <a:p>
          <a:endParaRPr lang="en-US"/>
        </a:p>
      </dgm:t>
    </dgm:pt>
    <dgm:pt modelId="{A99ED094-C3AD-436C-9DB1-09C2B7C9F392}" type="sibTrans" cxnId="{6661C217-D2E5-4A9E-AC21-8C759833BD61}">
      <dgm:prSet/>
      <dgm:spPr/>
      <dgm:t>
        <a:bodyPr/>
        <a:lstStyle/>
        <a:p>
          <a:endParaRPr lang="en-US"/>
        </a:p>
      </dgm:t>
    </dgm:pt>
    <dgm:pt modelId="{8B84EABE-B525-4F3C-BC0B-43ED8A92DF2C}">
      <dgm:prSet phldrT="[Text]"/>
      <dgm:spPr/>
      <dgm:t>
        <a:bodyPr/>
        <a:lstStyle/>
        <a:p>
          <a:r>
            <a:rPr lang="en-US" dirty="0"/>
            <a:t>Employees of Humanitarian Agencies</a:t>
          </a:r>
        </a:p>
      </dgm:t>
    </dgm:pt>
    <dgm:pt modelId="{92F584E5-57A5-48E2-9E37-3F74C802B985}" type="parTrans" cxnId="{761B0772-E8FB-48F0-91D7-916D6955E9CB}">
      <dgm:prSet/>
      <dgm:spPr/>
      <dgm:t>
        <a:bodyPr/>
        <a:lstStyle/>
        <a:p>
          <a:endParaRPr lang="en-US"/>
        </a:p>
      </dgm:t>
    </dgm:pt>
    <dgm:pt modelId="{B3E95001-E980-4689-BFF9-4C8E3F5B8D0F}" type="sibTrans" cxnId="{761B0772-E8FB-48F0-91D7-916D6955E9CB}">
      <dgm:prSet/>
      <dgm:spPr/>
      <dgm:t>
        <a:bodyPr/>
        <a:lstStyle/>
        <a:p>
          <a:endParaRPr lang="en-US"/>
        </a:p>
      </dgm:t>
    </dgm:pt>
    <dgm:pt modelId="{A857FBAF-FA68-4D5A-ABE8-70BBA67CE08A}">
      <dgm:prSet phldrT="[Text]"/>
      <dgm:spPr/>
      <dgm:t>
        <a:bodyPr/>
        <a:lstStyle/>
        <a:p>
          <a:r>
            <a:rPr lang="en-US" i="1" dirty="0"/>
            <a:t>Red Cross</a:t>
          </a:r>
        </a:p>
      </dgm:t>
    </dgm:pt>
    <dgm:pt modelId="{7EF222FE-6AC8-4CE8-8D31-E48DE81BBBB4}" type="parTrans" cxnId="{569EED6E-0337-44D2-927A-69D2E22E7C09}">
      <dgm:prSet/>
      <dgm:spPr/>
      <dgm:t>
        <a:bodyPr/>
        <a:lstStyle/>
        <a:p>
          <a:endParaRPr lang="en-US"/>
        </a:p>
      </dgm:t>
    </dgm:pt>
    <dgm:pt modelId="{BAF88C63-4C53-44C5-8FA4-A72AA2E01EB0}" type="sibTrans" cxnId="{569EED6E-0337-44D2-927A-69D2E22E7C09}">
      <dgm:prSet/>
      <dgm:spPr/>
      <dgm:t>
        <a:bodyPr/>
        <a:lstStyle/>
        <a:p>
          <a:endParaRPr lang="en-US"/>
        </a:p>
      </dgm:t>
    </dgm:pt>
    <dgm:pt modelId="{B33A1788-A14D-408B-AAB9-8499727A4B87}">
      <dgm:prSet phldrT="[Text]"/>
      <dgm:spPr/>
      <dgm:t>
        <a:bodyPr/>
        <a:lstStyle/>
        <a:p>
          <a:r>
            <a:rPr lang="en-US" dirty="0"/>
            <a:t>Contractors</a:t>
          </a:r>
        </a:p>
      </dgm:t>
    </dgm:pt>
    <dgm:pt modelId="{69842AB0-C77B-48FB-A3A7-34E23061D869}" type="parTrans" cxnId="{34E03A78-7647-42B9-A288-6817F5AD3F54}">
      <dgm:prSet/>
      <dgm:spPr/>
      <dgm:t>
        <a:bodyPr/>
        <a:lstStyle/>
        <a:p>
          <a:endParaRPr lang="en-US"/>
        </a:p>
      </dgm:t>
    </dgm:pt>
    <dgm:pt modelId="{F9FD85A2-5F5E-435D-82FF-5306C80C84F9}" type="sibTrans" cxnId="{34E03A78-7647-42B9-A288-6817F5AD3F54}">
      <dgm:prSet/>
      <dgm:spPr/>
      <dgm:t>
        <a:bodyPr/>
        <a:lstStyle/>
        <a:p>
          <a:endParaRPr lang="en-US"/>
        </a:p>
      </dgm:t>
    </dgm:pt>
    <dgm:pt modelId="{974AA0D2-3FBE-45E2-9A86-CC84C29870DF}">
      <dgm:prSet phldrT="[Text]"/>
      <dgm:spPr/>
      <dgm:t>
        <a:bodyPr/>
        <a:lstStyle/>
        <a:p>
          <a:r>
            <a:rPr lang="en-US" i="1" dirty="0"/>
            <a:t>United Service </a:t>
          </a:r>
          <a:r>
            <a:rPr lang="en-US" i="1" dirty="0" err="1"/>
            <a:t>Organziation</a:t>
          </a:r>
          <a:endParaRPr lang="en-US" i="1" dirty="0"/>
        </a:p>
      </dgm:t>
    </dgm:pt>
    <dgm:pt modelId="{20803449-D01D-4251-8BB9-119F5460F359}" type="parTrans" cxnId="{83AEBF30-B9C4-422F-9816-11B2A64608DC}">
      <dgm:prSet/>
      <dgm:spPr/>
      <dgm:t>
        <a:bodyPr/>
        <a:lstStyle/>
        <a:p>
          <a:endParaRPr lang="en-US"/>
        </a:p>
      </dgm:t>
    </dgm:pt>
    <dgm:pt modelId="{C04D62AB-2911-4296-B43D-2BF66F149785}" type="sibTrans" cxnId="{83AEBF30-B9C4-422F-9816-11B2A64608DC}">
      <dgm:prSet/>
      <dgm:spPr/>
      <dgm:t>
        <a:bodyPr/>
        <a:lstStyle/>
        <a:p>
          <a:endParaRPr lang="en-US"/>
        </a:p>
      </dgm:t>
    </dgm:pt>
    <dgm:pt modelId="{2FD5DE9C-7699-4EF0-84EB-804B014BE2F7}">
      <dgm:prSet phldrT="[Text]"/>
      <dgm:spPr/>
      <dgm:t>
        <a:bodyPr/>
        <a:lstStyle/>
        <a:p>
          <a:r>
            <a:rPr lang="en-US" i="1" dirty="0"/>
            <a:t>Air America</a:t>
          </a:r>
        </a:p>
      </dgm:t>
    </dgm:pt>
    <dgm:pt modelId="{2B83AA96-A236-4AD2-B8A1-90664174C458}" type="parTrans" cxnId="{196B7E49-AAB6-439A-B544-0E6F5A9436AA}">
      <dgm:prSet/>
      <dgm:spPr/>
      <dgm:t>
        <a:bodyPr/>
        <a:lstStyle/>
        <a:p>
          <a:endParaRPr lang="en-US"/>
        </a:p>
      </dgm:t>
    </dgm:pt>
    <dgm:pt modelId="{ECC92E24-55BA-4E35-8A45-2DA63AE47B24}" type="sibTrans" cxnId="{196B7E49-AAB6-439A-B544-0E6F5A9436AA}">
      <dgm:prSet/>
      <dgm:spPr/>
      <dgm:t>
        <a:bodyPr/>
        <a:lstStyle/>
        <a:p>
          <a:endParaRPr lang="en-US"/>
        </a:p>
      </dgm:t>
    </dgm:pt>
    <dgm:pt modelId="{FB219F54-0CFA-483B-8BBD-117F043C302A}">
      <dgm:prSet phldrT="[Text]"/>
      <dgm:spPr/>
      <dgm:t>
        <a:bodyPr/>
        <a:lstStyle/>
        <a:p>
          <a:r>
            <a:rPr lang="en-US" i="1" dirty="0"/>
            <a:t>CIA</a:t>
          </a:r>
        </a:p>
      </dgm:t>
    </dgm:pt>
    <dgm:pt modelId="{24B0C8BC-CA05-47C1-87DE-AFBBCD27A128}" type="parTrans" cxnId="{360DA8AD-4B69-49A6-9697-0370633B68F1}">
      <dgm:prSet/>
      <dgm:spPr/>
      <dgm:t>
        <a:bodyPr/>
        <a:lstStyle/>
        <a:p>
          <a:endParaRPr lang="en-US"/>
        </a:p>
      </dgm:t>
    </dgm:pt>
    <dgm:pt modelId="{FD1640B1-83A2-4044-B72D-10F69493A007}" type="sibTrans" cxnId="{360DA8AD-4B69-49A6-9697-0370633B68F1}">
      <dgm:prSet/>
      <dgm:spPr/>
      <dgm:t>
        <a:bodyPr/>
        <a:lstStyle/>
        <a:p>
          <a:endParaRPr lang="en-US"/>
        </a:p>
      </dgm:t>
    </dgm:pt>
    <dgm:pt modelId="{51FCD926-B8B5-4503-9E0E-438322E8B411}">
      <dgm:prSet phldrT="[Text]"/>
      <dgm:spPr/>
      <dgm:t>
        <a:bodyPr/>
        <a:lstStyle/>
        <a:p>
          <a:endParaRPr lang="en-US" i="1" dirty="0"/>
        </a:p>
      </dgm:t>
    </dgm:pt>
    <dgm:pt modelId="{4E5F1A6A-6758-4901-BE6C-862A1C72D6E4}" type="parTrans" cxnId="{01F1F21C-CB32-4C0F-83D4-29C5019A457B}">
      <dgm:prSet/>
      <dgm:spPr/>
      <dgm:t>
        <a:bodyPr/>
        <a:lstStyle/>
        <a:p>
          <a:endParaRPr lang="en-US"/>
        </a:p>
      </dgm:t>
    </dgm:pt>
    <dgm:pt modelId="{5678DE01-C30D-4169-95F1-E12438BAD5F5}" type="sibTrans" cxnId="{01F1F21C-CB32-4C0F-83D4-29C5019A457B}">
      <dgm:prSet/>
      <dgm:spPr/>
      <dgm:t>
        <a:bodyPr/>
        <a:lstStyle/>
        <a:p>
          <a:endParaRPr lang="en-US"/>
        </a:p>
      </dgm:t>
    </dgm:pt>
    <dgm:pt modelId="{7C8F5206-8F23-4F49-A7C1-9FB3EA3A1B04}">
      <dgm:prSet phldrT="[Text]"/>
      <dgm:spPr/>
      <dgm:t>
        <a:bodyPr/>
        <a:lstStyle/>
        <a:p>
          <a:endParaRPr lang="en-US" i="1" dirty="0"/>
        </a:p>
      </dgm:t>
    </dgm:pt>
    <dgm:pt modelId="{BED81C85-0520-404F-8558-281F96CE51E7}" type="parTrans" cxnId="{953FB3DD-484B-4D1D-BF00-F3F898E2EAD6}">
      <dgm:prSet/>
      <dgm:spPr/>
      <dgm:t>
        <a:bodyPr/>
        <a:lstStyle/>
        <a:p>
          <a:endParaRPr lang="en-US"/>
        </a:p>
      </dgm:t>
    </dgm:pt>
    <dgm:pt modelId="{55167E9B-6663-4994-B7B7-FDC5C5D394EB}" type="sibTrans" cxnId="{953FB3DD-484B-4D1D-BF00-F3F898E2EAD6}">
      <dgm:prSet/>
      <dgm:spPr/>
      <dgm:t>
        <a:bodyPr/>
        <a:lstStyle/>
        <a:p>
          <a:endParaRPr lang="en-US"/>
        </a:p>
      </dgm:t>
    </dgm:pt>
    <dgm:pt modelId="{C22B5B13-8C97-4147-A874-B096BB993373}">
      <dgm:prSet phldrT="[Text]"/>
      <dgm:spPr/>
      <dgm:t>
        <a:bodyPr/>
        <a:lstStyle/>
        <a:p>
          <a:endParaRPr lang="en-US" i="1" dirty="0"/>
        </a:p>
      </dgm:t>
    </dgm:pt>
    <dgm:pt modelId="{531573D8-2ECC-49E8-9D59-6A42231040DF}" type="parTrans" cxnId="{4187BF3B-7B5E-43EC-BA7A-FF094DCBC90A}">
      <dgm:prSet/>
      <dgm:spPr/>
      <dgm:t>
        <a:bodyPr/>
        <a:lstStyle/>
        <a:p>
          <a:endParaRPr lang="en-US"/>
        </a:p>
      </dgm:t>
    </dgm:pt>
    <dgm:pt modelId="{65A3E5DE-2010-4740-A143-F73CBC8F9E7C}" type="sibTrans" cxnId="{4187BF3B-7B5E-43EC-BA7A-FF094DCBC90A}">
      <dgm:prSet/>
      <dgm:spPr/>
      <dgm:t>
        <a:bodyPr/>
        <a:lstStyle/>
        <a:p>
          <a:endParaRPr lang="en-US"/>
        </a:p>
      </dgm:t>
    </dgm:pt>
    <dgm:pt modelId="{8905E7E1-A2C9-4D68-A8A2-11268BFEC6A9}">
      <dgm:prSet phldrT="[Text]"/>
      <dgm:spPr/>
      <dgm:t>
        <a:bodyPr/>
        <a:lstStyle/>
        <a:p>
          <a:endParaRPr lang="en-US" i="1" dirty="0"/>
        </a:p>
      </dgm:t>
    </dgm:pt>
    <dgm:pt modelId="{63682B2C-C000-4874-9D67-B3D191EBAF65}" type="parTrans" cxnId="{2541F0BE-8C89-4D97-A0F6-70701CACAE7A}">
      <dgm:prSet/>
      <dgm:spPr/>
      <dgm:t>
        <a:bodyPr/>
        <a:lstStyle/>
        <a:p>
          <a:endParaRPr lang="en-US"/>
        </a:p>
      </dgm:t>
    </dgm:pt>
    <dgm:pt modelId="{280F30F8-4103-4ACB-AA36-607BF4DB431D}" type="sibTrans" cxnId="{2541F0BE-8C89-4D97-A0F6-70701CACAE7A}">
      <dgm:prSet/>
      <dgm:spPr/>
      <dgm:t>
        <a:bodyPr/>
        <a:lstStyle/>
        <a:p>
          <a:endParaRPr lang="en-US"/>
        </a:p>
      </dgm:t>
    </dgm:pt>
    <dgm:pt modelId="{414CAECA-FD08-4B1E-AC01-BF0DC4A7BFF8}" type="pres">
      <dgm:prSet presAssocID="{FDE055E4-447D-429E-9165-7A4F311DFC54}" presName="linearFlow" presStyleCnt="0">
        <dgm:presLayoutVars>
          <dgm:dir/>
          <dgm:animLvl val="lvl"/>
          <dgm:resizeHandles/>
        </dgm:presLayoutVars>
      </dgm:prSet>
      <dgm:spPr/>
    </dgm:pt>
    <dgm:pt modelId="{95FE26FB-9EED-417C-90FD-020FDFAD0E8B}" type="pres">
      <dgm:prSet presAssocID="{F74B8C25-DD5D-4C51-8783-81C05F2DBBBD}" presName="compositeNode" presStyleCnt="0">
        <dgm:presLayoutVars>
          <dgm:bulletEnabled val="1"/>
        </dgm:presLayoutVars>
      </dgm:prSet>
      <dgm:spPr/>
    </dgm:pt>
    <dgm:pt modelId="{2B670589-6C2A-4EB7-B4F9-295236655789}" type="pres">
      <dgm:prSet presAssocID="{F74B8C25-DD5D-4C51-8783-81C05F2DBBBD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B4CAFF-E793-42C7-960E-BFB6FC3C32A5}" type="pres">
      <dgm:prSet presAssocID="{F74B8C25-DD5D-4C51-8783-81C05F2DBBBD}" presName="childNode" presStyleLbl="node1" presStyleIdx="0" presStyleCnt="3">
        <dgm:presLayoutVars>
          <dgm:bulletEnabled val="1"/>
        </dgm:presLayoutVars>
      </dgm:prSet>
      <dgm:spPr/>
    </dgm:pt>
    <dgm:pt modelId="{E4D072BB-689F-4C0C-98B5-3DFC7F0AC5B5}" type="pres">
      <dgm:prSet presAssocID="{F74B8C25-DD5D-4C51-8783-81C05F2DBBBD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0CEE16B-A911-4C15-BCA9-0C89200B01F1}" type="pres">
      <dgm:prSet presAssocID="{5F858263-1D7E-40E8-B9D3-C262C905F2E0}" presName="sibTrans" presStyleCnt="0"/>
      <dgm:spPr/>
    </dgm:pt>
    <dgm:pt modelId="{412C361B-02F1-4259-AB0D-511ECB43EA93}" type="pres">
      <dgm:prSet presAssocID="{5F2AA179-E9A0-40D9-A829-C77FCFDB4038}" presName="compositeNode" presStyleCnt="0">
        <dgm:presLayoutVars>
          <dgm:bulletEnabled val="1"/>
        </dgm:presLayoutVars>
      </dgm:prSet>
      <dgm:spPr/>
    </dgm:pt>
    <dgm:pt modelId="{E69C90E5-C28C-40E9-8BF4-1FC791B567F2}" type="pres">
      <dgm:prSet presAssocID="{5F2AA179-E9A0-40D9-A829-C77FCFDB4038}" presName="imag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0A79972C-D819-4E4C-A401-3B9E96877454}" type="pres">
      <dgm:prSet presAssocID="{5F2AA179-E9A0-40D9-A829-C77FCFDB4038}" presName="childNode" presStyleLbl="node1" presStyleIdx="1" presStyleCnt="3">
        <dgm:presLayoutVars>
          <dgm:bulletEnabled val="1"/>
        </dgm:presLayoutVars>
      </dgm:prSet>
      <dgm:spPr/>
    </dgm:pt>
    <dgm:pt modelId="{BA6F4E0B-7F3E-4E83-BB14-D9EC110471C5}" type="pres">
      <dgm:prSet presAssocID="{5F2AA179-E9A0-40D9-A829-C77FCFDB403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519DDCFC-8A2A-4E11-98E0-E145F865D2D3}" type="pres">
      <dgm:prSet presAssocID="{0DF2B05B-0FFA-4921-A841-4A22F3A94557}" presName="sibTrans" presStyleCnt="0"/>
      <dgm:spPr/>
    </dgm:pt>
    <dgm:pt modelId="{8031B9B7-B528-48CD-ADD9-DE940BFBDC06}" type="pres">
      <dgm:prSet presAssocID="{D5ED7547-69C7-4792-93E6-C87E2439DF4E}" presName="compositeNode" presStyleCnt="0">
        <dgm:presLayoutVars>
          <dgm:bulletEnabled val="1"/>
        </dgm:presLayoutVars>
      </dgm:prSet>
      <dgm:spPr/>
    </dgm:pt>
    <dgm:pt modelId="{F83B8707-C040-4B25-A7DA-A661E42FA441}" type="pres">
      <dgm:prSet presAssocID="{D5ED7547-69C7-4792-93E6-C87E2439DF4E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2762303-1648-4824-80BB-4B0728E74DAC}" type="pres">
      <dgm:prSet presAssocID="{D5ED7547-69C7-4792-93E6-C87E2439DF4E}" presName="childNode" presStyleLbl="node1" presStyleIdx="2" presStyleCnt="3">
        <dgm:presLayoutVars>
          <dgm:bulletEnabled val="1"/>
        </dgm:presLayoutVars>
      </dgm:prSet>
      <dgm:spPr/>
    </dgm:pt>
    <dgm:pt modelId="{26FF9769-237B-459B-BAEE-4DFB04E21A26}" type="pres">
      <dgm:prSet presAssocID="{D5ED7547-69C7-4792-93E6-C87E2439DF4E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0ECFF02-57F7-43F5-9133-1C7A8734C62E}" srcId="{F74B8C25-DD5D-4C51-8783-81C05F2DBBBD}" destId="{C8582170-E894-4353-8860-60A62CB79149}" srcOrd="0" destOrd="0" parTransId="{9BC7ACE3-E489-42D2-AC7A-B3A4B5D4C5D4}" sibTransId="{3ABFB87D-0F28-44D1-A649-12E1966D53CB}"/>
    <dgm:cxn modelId="{0BF3FC04-F79C-4A34-9C7E-C6CEAD93EAC3}" type="presOf" srcId="{B33A1788-A14D-408B-AAB9-8499727A4B87}" destId="{35B4CAFF-E793-42C7-960E-BFB6FC3C32A5}" srcOrd="0" destOrd="2" presId="urn:microsoft.com/office/officeart/2005/8/layout/hList2"/>
    <dgm:cxn modelId="{868B1805-7A1B-464C-B0F6-3A7638A020EA}" type="presOf" srcId="{8905E7E1-A2C9-4D68-A8A2-11268BFEC6A9}" destId="{F2762303-1648-4824-80BB-4B0728E74DAC}" srcOrd="0" destOrd="3" presId="urn:microsoft.com/office/officeart/2005/8/layout/hList2"/>
    <dgm:cxn modelId="{C5AC7014-4306-4C96-AABC-2FF195D6FAFC}" type="presOf" srcId="{974AA0D2-3FBE-45E2-9A86-CC84C29870DF}" destId="{F2762303-1648-4824-80BB-4B0728E74DAC}" srcOrd="0" destOrd="4" presId="urn:microsoft.com/office/officeart/2005/8/layout/hList2"/>
    <dgm:cxn modelId="{6661C217-D2E5-4A9E-AC21-8C759833BD61}" srcId="{FDE055E4-447D-429E-9165-7A4F311DFC54}" destId="{D5ED7547-69C7-4792-93E6-C87E2439DF4E}" srcOrd="2" destOrd="0" parTransId="{37851600-BAD9-4C12-B0CB-5C9C21F7C5F5}" sibTransId="{A99ED094-C3AD-436C-9DB1-09C2B7C9F392}"/>
    <dgm:cxn modelId="{01F1F21C-CB32-4C0F-83D4-29C5019A457B}" srcId="{5F2AA179-E9A0-40D9-A829-C77FCFDB4038}" destId="{51FCD926-B8B5-4503-9E0E-438322E8B411}" srcOrd="1" destOrd="0" parTransId="{4E5F1A6A-6758-4901-BE6C-862A1C72D6E4}" sibTransId="{5678DE01-C30D-4169-95F1-E12438BAD5F5}"/>
    <dgm:cxn modelId="{83AEBF30-B9C4-422F-9816-11B2A64608DC}" srcId="{D5ED7547-69C7-4792-93E6-C87E2439DF4E}" destId="{974AA0D2-3FBE-45E2-9A86-CC84C29870DF}" srcOrd="4" destOrd="0" parTransId="{20803449-D01D-4251-8BB9-119F5460F359}" sibTransId="{C04D62AB-2911-4296-B43D-2BF66F149785}"/>
    <dgm:cxn modelId="{09E47A31-7EB3-4099-BFD5-23631BEA6CF3}" type="presOf" srcId="{F74B8C25-DD5D-4C51-8783-81C05F2DBBBD}" destId="{E4D072BB-689F-4C0C-98B5-3DFC7F0AC5B5}" srcOrd="0" destOrd="0" presId="urn:microsoft.com/office/officeart/2005/8/layout/hList2"/>
    <dgm:cxn modelId="{14301D36-E488-4AF3-AFD5-985C95891C59}" srcId="{FDE055E4-447D-429E-9165-7A4F311DFC54}" destId="{5F2AA179-E9A0-40D9-A829-C77FCFDB4038}" srcOrd="1" destOrd="0" parTransId="{2D6BF537-0AB9-4614-993C-5530A4C560E3}" sibTransId="{0DF2B05B-0FFA-4921-A841-4A22F3A94557}"/>
    <dgm:cxn modelId="{4187BF3B-7B5E-43EC-BA7A-FF094DCBC90A}" srcId="{5F2AA179-E9A0-40D9-A829-C77FCFDB4038}" destId="{C22B5B13-8C97-4147-A874-B096BB993373}" srcOrd="3" destOrd="0" parTransId="{531573D8-2ECC-49E8-9D59-6A42231040DF}" sibTransId="{65A3E5DE-2010-4740-A143-F73CBC8F9E7C}"/>
    <dgm:cxn modelId="{31BA7448-6726-4BF8-8B35-098D769FBA49}" type="presOf" srcId="{FDE055E4-447D-429E-9165-7A4F311DFC54}" destId="{414CAECA-FD08-4B1E-AC01-BF0DC4A7BFF8}" srcOrd="0" destOrd="0" presId="urn:microsoft.com/office/officeart/2005/8/layout/hList2"/>
    <dgm:cxn modelId="{196B7E49-AAB6-439A-B544-0E6F5A9436AA}" srcId="{5F2AA179-E9A0-40D9-A829-C77FCFDB4038}" destId="{2FD5DE9C-7699-4EF0-84EB-804B014BE2F7}" srcOrd="2" destOrd="0" parTransId="{2B83AA96-A236-4AD2-B8A1-90664174C458}" sibTransId="{ECC92E24-55BA-4E35-8A45-2DA63AE47B24}"/>
    <dgm:cxn modelId="{569EED6E-0337-44D2-927A-69D2E22E7C09}" srcId="{D5ED7547-69C7-4792-93E6-C87E2439DF4E}" destId="{A857FBAF-FA68-4D5A-ABE8-70BBA67CE08A}" srcOrd="2" destOrd="0" parTransId="{7EF222FE-6AC8-4CE8-8D31-E48DE81BBBB4}" sibTransId="{BAF88C63-4C53-44C5-8FA4-A72AA2E01EB0}"/>
    <dgm:cxn modelId="{761B0772-E8FB-48F0-91D7-916D6955E9CB}" srcId="{D5ED7547-69C7-4792-93E6-C87E2439DF4E}" destId="{8B84EABE-B525-4F3C-BC0B-43ED8A92DF2C}" srcOrd="0" destOrd="0" parTransId="{92F584E5-57A5-48E2-9E37-3F74C802B985}" sibTransId="{B3E95001-E980-4689-BFF9-4C8E3F5B8D0F}"/>
    <dgm:cxn modelId="{7D999F76-E525-4CDB-9310-D42A4E3615B6}" type="presOf" srcId="{A857FBAF-FA68-4D5A-ABE8-70BBA67CE08A}" destId="{F2762303-1648-4824-80BB-4B0728E74DAC}" srcOrd="0" destOrd="2" presId="urn:microsoft.com/office/officeart/2005/8/layout/hList2"/>
    <dgm:cxn modelId="{34E03A78-7647-42B9-A288-6817F5AD3F54}" srcId="{F74B8C25-DD5D-4C51-8783-81C05F2DBBBD}" destId="{B33A1788-A14D-408B-AAB9-8499727A4B87}" srcOrd="2" destOrd="0" parTransId="{69842AB0-C77B-48FB-A3A7-34E23061D869}" sibTransId="{F9FD85A2-5F5E-435D-82FF-5306C80C84F9}"/>
    <dgm:cxn modelId="{C1E1EE87-44AF-42DF-9EC2-00E9B7EAF2BE}" type="presOf" srcId="{8B84EABE-B525-4F3C-BC0B-43ED8A92DF2C}" destId="{F2762303-1648-4824-80BB-4B0728E74DAC}" srcOrd="0" destOrd="0" presId="urn:microsoft.com/office/officeart/2005/8/layout/hList2"/>
    <dgm:cxn modelId="{E70A4198-9EE7-4009-84B2-4E006D8B952A}" srcId="{FDE055E4-447D-429E-9165-7A4F311DFC54}" destId="{F74B8C25-DD5D-4C51-8783-81C05F2DBBBD}" srcOrd="0" destOrd="0" parTransId="{8ACA940B-6747-47C3-9F29-9FED3B93F509}" sibTransId="{5F858263-1D7E-40E8-B9D3-C262C905F2E0}"/>
    <dgm:cxn modelId="{5C7E8F9D-A1FE-4AC3-B7E3-0DE5FCAA2BDE}" type="presOf" srcId="{8910B4E6-435A-47CC-8B8A-1F4CEB6C6632}" destId="{35B4CAFF-E793-42C7-960E-BFB6FC3C32A5}" srcOrd="0" destOrd="1" presId="urn:microsoft.com/office/officeart/2005/8/layout/hList2"/>
    <dgm:cxn modelId="{592FB69F-144A-470F-A18D-7B552826D4ED}" type="presOf" srcId="{5F2AA179-E9A0-40D9-A829-C77FCFDB4038}" destId="{BA6F4E0B-7F3E-4E83-BB14-D9EC110471C5}" srcOrd="0" destOrd="0" presId="urn:microsoft.com/office/officeart/2005/8/layout/hList2"/>
    <dgm:cxn modelId="{81C2EBA5-93BA-4083-AE05-62C232D92BF2}" type="presOf" srcId="{D3733631-A946-4204-AA47-623D78F90449}" destId="{0A79972C-D819-4E4C-A401-3B9E96877454}" srcOrd="0" destOrd="0" presId="urn:microsoft.com/office/officeart/2005/8/layout/hList2"/>
    <dgm:cxn modelId="{D2721CA8-0DE5-482A-9070-4DB3CB8D41F4}" type="presOf" srcId="{7C8F5206-8F23-4F49-A7C1-9FB3EA3A1B04}" destId="{F2762303-1648-4824-80BB-4B0728E74DAC}" srcOrd="0" destOrd="1" presId="urn:microsoft.com/office/officeart/2005/8/layout/hList2"/>
    <dgm:cxn modelId="{360DA8AD-4B69-49A6-9697-0370633B68F1}" srcId="{5F2AA179-E9A0-40D9-A829-C77FCFDB4038}" destId="{FB219F54-0CFA-483B-8BBD-117F043C302A}" srcOrd="4" destOrd="0" parTransId="{24B0C8BC-CA05-47C1-87DE-AFBBCD27A128}" sibTransId="{FD1640B1-83A2-4044-B72D-10F69493A007}"/>
    <dgm:cxn modelId="{5AD9DFAE-30E8-4DBE-B2EE-AB02DF656CC9}" type="presOf" srcId="{2FD5DE9C-7699-4EF0-84EB-804B014BE2F7}" destId="{0A79972C-D819-4E4C-A401-3B9E96877454}" srcOrd="0" destOrd="2" presId="urn:microsoft.com/office/officeart/2005/8/layout/hList2"/>
    <dgm:cxn modelId="{6CAE58B5-4DA9-419C-942D-12D7FE423967}" type="presOf" srcId="{D5ED7547-69C7-4792-93E6-C87E2439DF4E}" destId="{26FF9769-237B-459B-BAEE-4DFB04E21A26}" srcOrd="0" destOrd="0" presId="urn:microsoft.com/office/officeart/2005/8/layout/hList2"/>
    <dgm:cxn modelId="{2541F0BE-8C89-4D97-A0F6-70701CACAE7A}" srcId="{D5ED7547-69C7-4792-93E6-C87E2439DF4E}" destId="{8905E7E1-A2C9-4D68-A8A2-11268BFEC6A9}" srcOrd="3" destOrd="0" parTransId="{63682B2C-C000-4874-9D67-B3D191EBAF65}" sibTransId="{280F30F8-4103-4ACB-AA36-607BF4DB431D}"/>
    <dgm:cxn modelId="{744F9BC0-3B46-49CA-B049-C10341A8AF37}" type="presOf" srcId="{C22B5B13-8C97-4147-A874-B096BB993373}" destId="{0A79972C-D819-4E4C-A401-3B9E96877454}" srcOrd="0" destOrd="3" presId="urn:microsoft.com/office/officeart/2005/8/layout/hList2"/>
    <dgm:cxn modelId="{8B53B1C1-66AC-4AAA-8F0C-24CEA7AE870E}" type="presOf" srcId="{51FCD926-B8B5-4503-9E0E-438322E8B411}" destId="{0A79972C-D819-4E4C-A401-3B9E96877454}" srcOrd="0" destOrd="1" presId="urn:microsoft.com/office/officeart/2005/8/layout/hList2"/>
    <dgm:cxn modelId="{2BE4D8D8-FDFD-4ADD-9129-E536903F96DF}" type="presOf" srcId="{FB219F54-0CFA-483B-8BBD-117F043C302A}" destId="{0A79972C-D819-4E4C-A401-3B9E96877454}" srcOrd="0" destOrd="4" presId="urn:microsoft.com/office/officeart/2005/8/layout/hList2"/>
    <dgm:cxn modelId="{56BC30DC-0A2F-4E47-982F-2D64F64B79D6}" type="presOf" srcId="{C8582170-E894-4353-8860-60A62CB79149}" destId="{35B4CAFF-E793-42C7-960E-BFB6FC3C32A5}" srcOrd="0" destOrd="0" presId="urn:microsoft.com/office/officeart/2005/8/layout/hList2"/>
    <dgm:cxn modelId="{953FB3DD-484B-4D1D-BF00-F3F898E2EAD6}" srcId="{D5ED7547-69C7-4792-93E6-C87E2439DF4E}" destId="{7C8F5206-8F23-4F49-A7C1-9FB3EA3A1B04}" srcOrd="1" destOrd="0" parTransId="{BED81C85-0520-404F-8558-281F96CE51E7}" sibTransId="{55167E9B-6663-4994-B7B7-FDC5C5D394EB}"/>
    <dgm:cxn modelId="{66A536F7-BF5B-433F-B823-2DF78125F3F4}" srcId="{F74B8C25-DD5D-4C51-8783-81C05F2DBBBD}" destId="{8910B4E6-435A-47CC-8B8A-1F4CEB6C6632}" srcOrd="1" destOrd="0" parTransId="{B3D2DE12-77A0-4E73-86FD-67DE0B99934D}" sibTransId="{23B39155-E20A-41FC-AD51-819FC77426B8}"/>
    <dgm:cxn modelId="{FF9F83FA-48C3-4A5B-9226-5B0AEECC47FA}" srcId="{5F2AA179-E9A0-40D9-A829-C77FCFDB4038}" destId="{D3733631-A946-4204-AA47-623D78F90449}" srcOrd="0" destOrd="0" parTransId="{411EC7FF-E7BF-4800-BD45-78B259EF709C}" sibTransId="{EA0D326E-C5B3-486F-9E23-89172733C1FD}"/>
    <dgm:cxn modelId="{2D6DD13C-FE2E-4EB3-A3ED-4EDD121341F8}" type="presParOf" srcId="{414CAECA-FD08-4B1E-AC01-BF0DC4A7BFF8}" destId="{95FE26FB-9EED-417C-90FD-020FDFAD0E8B}" srcOrd="0" destOrd="0" presId="urn:microsoft.com/office/officeart/2005/8/layout/hList2"/>
    <dgm:cxn modelId="{D75E4C25-7CE0-45A3-8BF1-CE494CEEFAFF}" type="presParOf" srcId="{95FE26FB-9EED-417C-90FD-020FDFAD0E8B}" destId="{2B670589-6C2A-4EB7-B4F9-295236655789}" srcOrd="0" destOrd="0" presId="urn:microsoft.com/office/officeart/2005/8/layout/hList2"/>
    <dgm:cxn modelId="{64968B7E-550C-4DE5-943F-61258B318D62}" type="presParOf" srcId="{95FE26FB-9EED-417C-90FD-020FDFAD0E8B}" destId="{35B4CAFF-E793-42C7-960E-BFB6FC3C32A5}" srcOrd="1" destOrd="0" presId="urn:microsoft.com/office/officeart/2005/8/layout/hList2"/>
    <dgm:cxn modelId="{63E19F55-E158-481D-9329-E923FB47B352}" type="presParOf" srcId="{95FE26FB-9EED-417C-90FD-020FDFAD0E8B}" destId="{E4D072BB-689F-4C0C-98B5-3DFC7F0AC5B5}" srcOrd="2" destOrd="0" presId="urn:microsoft.com/office/officeart/2005/8/layout/hList2"/>
    <dgm:cxn modelId="{2C3DE31B-CA1D-4A6B-9164-32E7B6098E5A}" type="presParOf" srcId="{414CAECA-FD08-4B1E-AC01-BF0DC4A7BFF8}" destId="{A0CEE16B-A911-4C15-BCA9-0C89200B01F1}" srcOrd="1" destOrd="0" presId="urn:microsoft.com/office/officeart/2005/8/layout/hList2"/>
    <dgm:cxn modelId="{E3849971-94F1-4DD1-93C9-CED2787FA98B}" type="presParOf" srcId="{414CAECA-FD08-4B1E-AC01-BF0DC4A7BFF8}" destId="{412C361B-02F1-4259-AB0D-511ECB43EA93}" srcOrd="2" destOrd="0" presId="urn:microsoft.com/office/officeart/2005/8/layout/hList2"/>
    <dgm:cxn modelId="{384350FB-0455-4287-968F-44FA368E32A7}" type="presParOf" srcId="{412C361B-02F1-4259-AB0D-511ECB43EA93}" destId="{E69C90E5-C28C-40E9-8BF4-1FC791B567F2}" srcOrd="0" destOrd="0" presId="urn:microsoft.com/office/officeart/2005/8/layout/hList2"/>
    <dgm:cxn modelId="{8BC7578B-73BF-4A9D-B7F0-DA960543D1DD}" type="presParOf" srcId="{412C361B-02F1-4259-AB0D-511ECB43EA93}" destId="{0A79972C-D819-4E4C-A401-3B9E96877454}" srcOrd="1" destOrd="0" presId="urn:microsoft.com/office/officeart/2005/8/layout/hList2"/>
    <dgm:cxn modelId="{B1D38602-F0F9-40F8-81A0-8CC992802A38}" type="presParOf" srcId="{412C361B-02F1-4259-AB0D-511ECB43EA93}" destId="{BA6F4E0B-7F3E-4E83-BB14-D9EC110471C5}" srcOrd="2" destOrd="0" presId="urn:microsoft.com/office/officeart/2005/8/layout/hList2"/>
    <dgm:cxn modelId="{82EB9E95-4036-4183-A584-4F24333F4181}" type="presParOf" srcId="{414CAECA-FD08-4B1E-AC01-BF0DC4A7BFF8}" destId="{519DDCFC-8A2A-4E11-98E0-E145F865D2D3}" srcOrd="3" destOrd="0" presId="urn:microsoft.com/office/officeart/2005/8/layout/hList2"/>
    <dgm:cxn modelId="{5775A609-4117-45A5-AD50-40EEB45F5093}" type="presParOf" srcId="{414CAECA-FD08-4B1E-AC01-BF0DC4A7BFF8}" destId="{8031B9B7-B528-48CD-ADD9-DE940BFBDC06}" srcOrd="4" destOrd="0" presId="urn:microsoft.com/office/officeart/2005/8/layout/hList2"/>
    <dgm:cxn modelId="{551DBDFC-AC0A-4ACB-9AF8-8B4C0512700D}" type="presParOf" srcId="{8031B9B7-B528-48CD-ADD9-DE940BFBDC06}" destId="{F83B8707-C040-4B25-A7DA-A661E42FA441}" srcOrd="0" destOrd="0" presId="urn:microsoft.com/office/officeart/2005/8/layout/hList2"/>
    <dgm:cxn modelId="{B65703BD-9992-419D-9CA1-63D0C470214E}" type="presParOf" srcId="{8031B9B7-B528-48CD-ADD9-DE940BFBDC06}" destId="{F2762303-1648-4824-80BB-4B0728E74DAC}" srcOrd="1" destOrd="0" presId="urn:microsoft.com/office/officeart/2005/8/layout/hList2"/>
    <dgm:cxn modelId="{5D81903E-6B82-4967-8B0A-017EFA7F473F}" type="presParOf" srcId="{8031B9B7-B528-48CD-ADD9-DE940BFBDC06}" destId="{26FF9769-237B-459B-BAEE-4DFB04E21A2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055E4-447D-429E-9165-7A4F311DFC5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47A684-210A-4489-AEA4-D515B50C8073}">
      <dgm:prSet phldrT="[Text]"/>
      <dgm:spPr/>
      <dgm:t>
        <a:bodyPr/>
        <a:lstStyle/>
        <a:p>
          <a:r>
            <a:rPr lang="en-US" dirty="0"/>
            <a:t>Civilian Military Organizations</a:t>
          </a:r>
        </a:p>
      </dgm:t>
    </dgm:pt>
    <dgm:pt modelId="{301487D5-23C2-4F2E-93D8-F3598DED0C78}" type="parTrans" cxnId="{7E53506E-685F-4F2D-BFC9-6159F31B6D22}">
      <dgm:prSet/>
      <dgm:spPr/>
      <dgm:t>
        <a:bodyPr/>
        <a:lstStyle/>
        <a:p>
          <a:endParaRPr lang="en-US"/>
        </a:p>
      </dgm:t>
    </dgm:pt>
    <dgm:pt modelId="{5D2A5C11-755F-4957-A2DC-E5E158E44810}" type="sibTrans" cxnId="{7E53506E-685F-4F2D-BFC9-6159F31B6D22}">
      <dgm:prSet/>
      <dgm:spPr/>
      <dgm:t>
        <a:bodyPr/>
        <a:lstStyle/>
        <a:p>
          <a:endParaRPr lang="en-US"/>
        </a:p>
      </dgm:t>
    </dgm:pt>
    <dgm:pt modelId="{1DEADF35-4D1A-4B07-B7E6-3F5D69C0EEE6}">
      <dgm:prSet phldrT="[Text]"/>
      <dgm:spPr/>
      <dgm:t>
        <a:bodyPr/>
        <a:lstStyle/>
        <a:p>
          <a:r>
            <a:rPr lang="en-US" dirty="0"/>
            <a:t>U.S. Citizens &amp; Others</a:t>
          </a:r>
        </a:p>
      </dgm:t>
    </dgm:pt>
    <dgm:pt modelId="{98A1F6C3-16E6-4017-852B-AD6332F54EC8}" type="parTrans" cxnId="{0FEDCD52-7361-4444-BED0-552C093B9389}">
      <dgm:prSet/>
      <dgm:spPr/>
      <dgm:t>
        <a:bodyPr/>
        <a:lstStyle/>
        <a:p>
          <a:endParaRPr lang="en-US"/>
        </a:p>
      </dgm:t>
    </dgm:pt>
    <dgm:pt modelId="{CD8DFEA9-59AD-463A-B939-3B1DC7997464}" type="sibTrans" cxnId="{0FEDCD52-7361-4444-BED0-552C093B9389}">
      <dgm:prSet/>
      <dgm:spPr/>
      <dgm:t>
        <a:bodyPr/>
        <a:lstStyle/>
        <a:p>
          <a:endParaRPr lang="en-US"/>
        </a:p>
      </dgm:t>
    </dgm:pt>
    <dgm:pt modelId="{0D6B3B82-B364-4F5C-9CB1-4C5122DD8049}">
      <dgm:prSet/>
      <dgm:spPr/>
      <dgm:t>
        <a:bodyPr/>
        <a:lstStyle/>
        <a:p>
          <a:pPr algn="l"/>
          <a:r>
            <a:rPr lang="en-US" dirty="0"/>
            <a:t>Civilian Organizations credited with active combat service</a:t>
          </a:r>
        </a:p>
      </dgm:t>
    </dgm:pt>
    <dgm:pt modelId="{A4404910-F9DE-4EFD-876D-EBF8EAF6DF10}" type="parTrans" cxnId="{3C9360AC-F5DE-4140-8FCB-9A6F74FB074D}">
      <dgm:prSet/>
      <dgm:spPr/>
      <dgm:t>
        <a:bodyPr/>
        <a:lstStyle/>
        <a:p>
          <a:endParaRPr lang="en-US"/>
        </a:p>
      </dgm:t>
    </dgm:pt>
    <dgm:pt modelId="{948FDBA3-25D6-4310-BF4A-B69ED4B52E7F}" type="sibTrans" cxnId="{3C9360AC-F5DE-4140-8FCB-9A6F74FB074D}">
      <dgm:prSet/>
      <dgm:spPr/>
      <dgm:t>
        <a:bodyPr/>
        <a:lstStyle/>
        <a:p>
          <a:endParaRPr lang="en-US"/>
        </a:p>
      </dgm:t>
    </dgm:pt>
    <dgm:pt modelId="{A3D543A9-A0B6-49AF-BE46-8F4CD0306153}">
      <dgm:prSet/>
      <dgm:spPr/>
      <dgm:t>
        <a:bodyPr/>
        <a:lstStyle/>
        <a:p>
          <a:pPr algn="l"/>
          <a:r>
            <a:rPr lang="en-US" i="1" dirty="0"/>
            <a:t>Flying Tigers</a:t>
          </a:r>
        </a:p>
      </dgm:t>
    </dgm:pt>
    <dgm:pt modelId="{1782AD23-0060-4146-8DA9-0109C6A03E72}" type="parTrans" cxnId="{BBAE12A3-058F-4A25-A81F-9DA784C354F9}">
      <dgm:prSet/>
      <dgm:spPr/>
      <dgm:t>
        <a:bodyPr/>
        <a:lstStyle/>
        <a:p>
          <a:endParaRPr lang="en-US"/>
        </a:p>
      </dgm:t>
    </dgm:pt>
    <dgm:pt modelId="{1E327B95-A7D1-4091-989C-4CD98C8DEF0C}" type="sibTrans" cxnId="{BBAE12A3-058F-4A25-A81F-9DA784C354F9}">
      <dgm:prSet/>
      <dgm:spPr/>
      <dgm:t>
        <a:bodyPr/>
        <a:lstStyle/>
        <a:p>
          <a:endParaRPr lang="en-US"/>
        </a:p>
      </dgm:t>
    </dgm:pt>
    <dgm:pt modelId="{F209D693-256B-4AD0-B740-566A9545F508}">
      <dgm:prSet/>
      <dgm:spPr/>
      <dgm:t>
        <a:bodyPr/>
        <a:lstStyle/>
        <a:p>
          <a:pPr algn="l"/>
          <a:r>
            <a:rPr lang="en-US" i="1" dirty="0"/>
            <a:t>Merchant Marines</a:t>
          </a:r>
        </a:p>
      </dgm:t>
    </dgm:pt>
    <dgm:pt modelId="{BA009AE0-9F7B-4EF2-91AB-9305D9FED1AF}" type="parTrans" cxnId="{F52D31A0-486D-4564-AECA-36FCCB0C5B07}">
      <dgm:prSet/>
      <dgm:spPr/>
      <dgm:t>
        <a:bodyPr/>
        <a:lstStyle/>
        <a:p>
          <a:endParaRPr lang="en-US"/>
        </a:p>
      </dgm:t>
    </dgm:pt>
    <dgm:pt modelId="{0990DE94-8EFA-4DFE-A4FF-2BA198DBA29A}" type="sibTrans" cxnId="{F52D31A0-486D-4564-AECA-36FCCB0C5B07}">
      <dgm:prSet/>
      <dgm:spPr/>
      <dgm:t>
        <a:bodyPr/>
        <a:lstStyle/>
        <a:p>
          <a:endParaRPr lang="en-US"/>
        </a:p>
      </dgm:t>
    </dgm:pt>
    <dgm:pt modelId="{827AF0C1-2D5B-4D6A-8AFE-D6DD000B1D25}">
      <dgm:prSet/>
      <dgm:spPr/>
      <dgm:t>
        <a:bodyPr/>
        <a:lstStyle/>
        <a:p>
          <a:pPr algn="l"/>
          <a:endParaRPr lang="en-US" dirty="0"/>
        </a:p>
      </dgm:t>
    </dgm:pt>
    <dgm:pt modelId="{50145261-9031-4301-B4C6-1D7F8276D9E6}" type="parTrans" cxnId="{9FFE2959-43CF-435B-87C8-38F25C4E43E8}">
      <dgm:prSet/>
      <dgm:spPr/>
      <dgm:t>
        <a:bodyPr/>
        <a:lstStyle/>
        <a:p>
          <a:endParaRPr lang="en-US"/>
        </a:p>
      </dgm:t>
    </dgm:pt>
    <dgm:pt modelId="{D0BFD947-4188-4453-85DB-79B10F238A7D}" type="sibTrans" cxnId="{9FFE2959-43CF-435B-87C8-38F25C4E43E8}">
      <dgm:prSet/>
      <dgm:spPr/>
      <dgm:t>
        <a:bodyPr/>
        <a:lstStyle/>
        <a:p>
          <a:endParaRPr lang="en-US"/>
        </a:p>
      </dgm:t>
    </dgm:pt>
    <dgm:pt modelId="{907DB140-CB41-49DA-978D-FC9322D70D71}">
      <dgm:prSet/>
      <dgm:spPr/>
      <dgm:t>
        <a:bodyPr/>
        <a:lstStyle/>
        <a:p>
          <a:r>
            <a:rPr lang="en-US" dirty="0"/>
            <a:t>U.S. Citizens and others as directed by the Department of Defense</a:t>
          </a:r>
        </a:p>
      </dgm:t>
    </dgm:pt>
    <dgm:pt modelId="{C900CEA8-5AB1-4C35-AACF-25583EE008F5}" type="parTrans" cxnId="{8A695E21-BA5B-416B-B6A1-0F5D7F862A00}">
      <dgm:prSet/>
      <dgm:spPr/>
      <dgm:t>
        <a:bodyPr/>
        <a:lstStyle/>
        <a:p>
          <a:endParaRPr lang="en-US"/>
        </a:p>
      </dgm:t>
    </dgm:pt>
    <dgm:pt modelId="{52E8F54C-362B-4AE6-A405-46BCE990E3C5}" type="sibTrans" cxnId="{8A695E21-BA5B-416B-B6A1-0F5D7F862A00}">
      <dgm:prSet/>
      <dgm:spPr/>
      <dgm:t>
        <a:bodyPr/>
        <a:lstStyle/>
        <a:p>
          <a:endParaRPr lang="en-US"/>
        </a:p>
      </dgm:t>
    </dgm:pt>
    <dgm:pt modelId="{07A04BBE-C1A9-4DBE-936E-CF0474D51F56}">
      <dgm:prSet/>
      <dgm:spPr/>
      <dgm:t>
        <a:bodyPr/>
        <a:lstStyle/>
        <a:p>
          <a:pPr algn="l"/>
          <a:endParaRPr lang="en-US" i="1" dirty="0"/>
        </a:p>
      </dgm:t>
    </dgm:pt>
    <dgm:pt modelId="{598A3625-CCF4-4738-B35A-942074399EF2}" type="parTrans" cxnId="{FE85D072-C79D-49D8-A110-5F058FE39EF3}">
      <dgm:prSet/>
      <dgm:spPr/>
      <dgm:t>
        <a:bodyPr/>
        <a:lstStyle/>
        <a:p>
          <a:endParaRPr lang="en-US"/>
        </a:p>
      </dgm:t>
    </dgm:pt>
    <dgm:pt modelId="{5CECD913-4632-4952-85B8-FE4CF4796989}" type="sibTrans" cxnId="{FE85D072-C79D-49D8-A110-5F058FE39EF3}">
      <dgm:prSet/>
      <dgm:spPr/>
      <dgm:t>
        <a:bodyPr/>
        <a:lstStyle/>
        <a:p>
          <a:endParaRPr lang="en-US"/>
        </a:p>
      </dgm:t>
    </dgm:pt>
    <dgm:pt modelId="{414CAECA-FD08-4B1E-AC01-BF0DC4A7BFF8}" type="pres">
      <dgm:prSet presAssocID="{FDE055E4-447D-429E-9165-7A4F311DFC54}" presName="linearFlow" presStyleCnt="0">
        <dgm:presLayoutVars>
          <dgm:dir/>
          <dgm:animLvl val="lvl"/>
          <dgm:resizeHandles/>
        </dgm:presLayoutVars>
      </dgm:prSet>
      <dgm:spPr/>
    </dgm:pt>
    <dgm:pt modelId="{1693EA15-524F-4D59-B15C-953EA64BB477}" type="pres">
      <dgm:prSet presAssocID="{4E47A684-210A-4489-AEA4-D515B50C8073}" presName="compositeNode" presStyleCnt="0">
        <dgm:presLayoutVars>
          <dgm:bulletEnabled val="1"/>
        </dgm:presLayoutVars>
      </dgm:prSet>
      <dgm:spPr/>
    </dgm:pt>
    <dgm:pt modelId="{B548B7F5-38C3-408A-B70A-4A2501281F98}" type="pres">
      <dgm:prSet presAssocID="{4E47A684-210A-4489-AEA4-D515B50C8073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641BC6E-8015-4BAE-A320-BDF9C332C94B}" type="pres">
      <dgm:prSet presAssocID="{4E47A684-210A-4489-AEA4-D515B50C8073}" presName="childNode" presStyleLbl="node1" presStyleIdx="0" presStyleCnt="2">
        <dgm:presLayoutVars>
          <dgm:bulletEnabled val="1"/>
        </dgm:presLayoutVars>
      </dgm:prSet>
      <dgm:spPr/>
    </dgm:pt>
    <dgm:pt modelId="{FF9213F0-C62F-4F59-91DF-18FECAB063DD}" type="pres">
      <dgm:prSet presAssocID="{4E47A684-210A-4489-AEA4-D515B50C8073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7AA7EEAE-2F73-4B9D-91E6-83FBE63BD68A}" type="pres">
      <dgm:prSet presAssocID="{5D2A5C11-755F-4957-A2DC-E5E158E44810}" presName="sibTrans" presStyleCnt="0"/>
      <dgm:spPr/>
    </dgm:pt>
    <dgm:pt modelId="{8A538CE7-F1A0-42F1-9F66-BF9D6827C3DB}" type="pres">
      <dgm:prSet presAssocID="{1DEADF35-4D1A-4B07-B7E6-3F5D69C0EEE6}" presName="compositeNode" presStyleCnt="0">
        <dgm:presLayoutVars>
          <dgm:bulletEnabled val="1"/>
        </dgm:presLayoutVars>
      </dgm:prSet>
      <dgm:spPr/>
    </dgm:pt>
    <dgm:pt modelId="{23D47F1A-A739-4864-8333-BCA80FA0BE2B}" type="pres">
      <dgm:prSet presAssocID="{1DEADF35-4D1A-4B07-B7E6-3F5D69C0EEE6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4DE4DD-A7CD-4DAB-9E51-3F29CD20157E}" type="pres">
      <dgm:prSet presAssocID="{1DEADF35-4D1A-4B07-B7E6-3F5D69C0EEE6}" presName="childNode" presStyleLbl="node1" presStyleIdx="1" presStyleCnt="2">
        <dgm:presLayoutVars>
          <dgm:bulletEnabled val="1"/>
        </dgm:presLayoutVars>
      </dgm:prSet>
      <dgm:spPr/>
    </dgm:pt>
    <dgm:pt modelId="{75A5AACF-A9BC-4D29-9D56-C0272228D3CB}" type="pres">
      <dgm:prSet presAssocID="{1DEADF35-4D1A-4B07-B7E6-3F5D69C0EEE6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5DCC11C-03AC-4453-9E56-310ADB69A44B}" type="presOf" srcId="{1DEADF35-4D1A-4B07-B7E6-3F5D69C0EEE6}" destId="{75A5AACF-A9BC-4D29-9D56-C0272228D3CB}" srcOrd="0" destOrd="0" presId="urn:microsoft.com/office/officeart/2005/8/layout/hList2"/>
    <dgm:cxn modelId="{8A695E21-BA5B-416B-B6A1-0F5D7F862A00}" srcId="{1DEADF35-4D1A-4B07-B7E6-3F5D69C0EEE6}" destId="{907DB140-CB41-49DA-978D-FC9322D70D71}" srcOrd="0" destOrd="0" parTransId="{C900CEA8-5AB1-4C35-AACF-25583EE008F5}" sibTransId="{52E8F54C-362B-4AE6-A405-46BCE990E3C5}"/>
    <dgm:cxn modelId="{31BA7448-6726-4BF8-8B35-098D769FBA49}" type="presOf" srcId="{FDE055E4-447D-429E-9165-7A4F311DFC54}" destId="{414CAECA-FD08-4B1E-AC01-BF0DC4A7BFF8}" srcOrd="0" destOrd="0" presId="urn:microsoft.com/office/officeart/2005/8/layout/hList2"/>
    <dgm:cxn modelId="{4917D54D-ECD2-4894-91A6-64D9C9604178}" type="presOf" srcId="{07A04BBE-C1A9-4DBE-936E-CF0474D51F56}" destId="{7641BC6E-8015-4BAE-A320-BDF9C332C94B}" srcOrd="0" destOrd="3" presId="urn:microsoft.com/office/officeart/2005/8/layout/hList2"/>
    <dgm:cxn modelId="{7E53506E-685F-4F2D-BFC9-6159F31B6D22}" srcId="{FDE055E4-447D-429E-9165-7A4F311DFC54}" destId="{4E47A684-210A-4489-AEA4-D515B50C8073}" srcOrd="0" destOrd="0" parTransId="{301487D5-23C2-4F2E-93D8-F3598DED0C78}" sibTransId="{5D2A5C11-755F-4957-A2DC-E5E158E44810}"/>
    <dgm:cxn modelId="{79CE9B52-0005-4131-BA1C-CF8DBA22C870}" type="presOf" srcId="{827AF0C1-2D5B-4D6A-8AFE-D6DD000B1D25}" destId="{7641BC6E-8015-4BAE-A320-BDF9C332C94B}" srcOrd="0" destOrd="1" presId="urn:microsoft.com/office/officeart/2005/8/layout/hList2"/>
    <dgm:cxn modelId="{0FEDCD52-7361-4444-BED0-552C093B9389}" srcId="{FDE055E4-447D-429E-9165-7A4F311DFC54}" destId="{1DEADF35-4D1A-4B07-B7E6-3F5D69C0EEE6}" srcOrd="1" destOrd="0" parTransId="{98A1F6C3-16E6-4017-852B-AD6332F54EC8}" sibTransId="{CD8DFEA9-59AD-463A-B939-3B1DC7997464}"/>
    <dgm:cxn modelId="{FE85D072-C79D-49D8-A110-5F058FE39EF3}" srcId="{4E47A684-210A-4489-AEA4-D515B50C8073}" destId="{07A04BBE-C1A9-4DBE-936E-CF0474D51F56}" srcOrd="3" destOrd="0" parTransId="{598A3625-CCF4-4738-B35A-942074399EF2}" sibTransId="{5CECD913-4632-4952-85B8-FE4CF4796989}"/>
    <dgm:cxn modelId="{9FFE2959-43CF-435B-87C8-38F25C4E43E8}" srcId="{4E47A684-210A-4489-AEA4-D515B50C8073}" destId="{827AF0C1-2D5B-4D6A-8AFE-D6DD000B1D25}" srcOrd="1" destOrd="0" parTransId="{50145261-9031-4301-B4C6-1D7F8276D9E6}" sibTransId="{D0BFD947-4188-4453-85DB-79B10F238A7D}"/>
    <dgm:cxn modelId="{9431CD8F-4831-4739-8D07-4B693E9F6BB8}" type="presOf" srcId="{F209D693-256B-4AD0-B740-566A9545F508}" destId="{7641BC6E-8015-4BAE-A320-BDF9C332C94B}" srcOrd="0" destOrd="4" presId="urn:microsoft.com/office/officeart/2005/8/layout/hList2"/>
    <dgm:cxn modelId="{E1E0199E-F5BF-46FF-BDFC-D897B673B556}" type="presOf" srcId="{0D6B3B82-B364-4F5C-9CB1-4C5122DD8049}" destId="{7641BC6E-8015-4BAE-A320-BDF9C332C94B}" srcOrd="0" destOrd="0" presId="urn:microsoft.com/office/officeart/2005/8/layout/hList2"/>
    <dgm:cxn modelId="{F52D31A0-486D-4564-AECA-36FCCB0C5B07}" srcId="{4E47A684-210A-4489-AEA4-D515B50C8073}" destId="{F209D693-256B-4AD0-B740-566A9545F508}" srcOrd="4" destOrd="0" parTransId="{BA009AE0-9F7B-4EF2-91AB-9305D9FED1AF}" sibTransId="{0990DE94-8EFA-4DFE-A4FF-2BA198DBA29A}"/>
    <dgm:cxn modelId="{9D2F03A1-0CA6-4461-9864-4E6FE98A7BAC}" type="presOf" srcId="{4E47A684-210A-4489-AEA4-D515B50C8073}" destId="{FF9213F0-C62F-4F59-91DF-18FECAB063DD}" srcOrd="0" destOrd="0" presId="urn:microsoft.com/office/officeart/2005/8/layout/hList2"/>
    <dgm:cxn modelId="{BBAE12A3-058F-4A25-A81F-9DA784C354F9}" srcId="{4E47A684-210A-4489-AEA4-D515B50C8073}" destId="{A3D543A9-A0B6-49AF-BE46-8F4CD0306153}" srcOrd="2" destOrd="0" parTransId="{1782AD23-0060-4146-8DA9-0109C6A03E72}" sibTransId="{1E327B95-A7D1-4091-989C-4CD98C8DEF0C}"/>
    <dgm:cxn modelId="{3C9360AC-F5DE-4140-8FCB-9A6F74FB074D}" srcId="{4E47A684-210A-4489-AEA4-D515B50C8073}" destId="{0D6B3B82-B364-4F5C-9CB1-4C5122DD8049}" srcOrd="0" destOrd="0" parTransId="{A4404910-F9DE-4EFD-876D-EBF8EAF6DF10}" sibTransId="{948FDBA3-25D6-4310-BF4A-B69ED4B52E7F}"/>
    <dgm:cxn modelId="{55CAD1D0-7500-49E3-8C48-BB955E421916}" type="presOf" srcId="{907DB140-CB41-49DA-978D-FC9322D70D71}" destId="{484DE4DD-A7CD-4DAB-9E51-3F29CD20157E}" srcOrd="0" destOrd="0" presId="urn:microsoft.com/office/officeart/2005/8/layout/hList2"/>
    <dgm:cxn modelId="{27FA06F8-A1DD-4459-AFED-51F4FAD44A5C}" type="presOf" srcId="{A3D543A9-A0B6-49AF-BE46-8F4CD0306153}" destId="{7641BC6E-8015-4BAE-A320-BDF9C332C94B}" srcOrd="0" destOrd="2" presId="urn:microsoft.com/office/officeart/2005/8/layout/hList2"/>
    <dgm:cxn modelId="{AEFEB5E1-D11A-4D79-BBD4-35D25912D315}" type="presParOf" srcId="{414CAECA-FD08-4B1E-AC01-BF0DC4A7BFF8}" destId="{1693EA15-524F-4D59-B15C-953EA64BB477}" srcOrd="0" destOrd="0" presId="urn:microsoft.com/office/officeart/2005/8/layout/hList2"/>
    <dgm:cxn modelId="{002BEBED-D98C-4E13-A6EA-86C1E131D786}" type="presParOf" srcId="{1693EA15-524F-4D59-B15C-953EA64BB477}" destId="{B548B7F5-38C3-408A-B70A-4A2501281F98}" srcOrd="0" destOrd="0" presId="urn:microsoft.com/office/officeart/2005/8/layout/hList2"/>
    <dgm:cxn modelId="{96D4DEFF-9417-4D33-A7F8-0CDD7ED76BC9}" type="presParOf" srcId="{1693EA15-524F-4D59-B15C-953EA64BB477}" destId="{7641BC6E-8015-4BAE-A320-BDF9C332C94B}" srcOrd="1" destOrd="0" presId="urn:microsoft.com/office/officeart/2005/8/layout/hList2"/>
    <dgm:cxn modelId="{1A98F8B8-7879-4256-9E13-B016F1317245}" type="presParOf" srcId="{1693EA15-524F-4D59-B15C-953EA64BB477}" destId="{FF9213F0-C62F-4F59-91DF-18FECAB063DD}" srcOrd="2" destOrd="0" presId="urn:microsoft.com/office/officeart/2005/8/layout/hList2"/>
    <dgm:cxn modelId="{31E05065-43E2-40CE-BE45-885D96E92AE5}" type="presParOf" srcId="{414CAECA-FD08-4B1E-AC01-BF0DC4A7BFF8}" destId="{7AA7EEAE-2F73-4B9D-91E6-83FBE63BD68A}" srcOrd="1" destOrd="0" presId="urn:microsoft.com/office/officeart/2005/8/layout/hList2"/>
    <dgm:cxn modelId="{8E9D81BE-7901-4C2F-A062-CA2511A150C7}" type="presParOf" srcId="{414CAECA-FD08-4B1E-AC01-BF0DC4A7BFF8}" destId="{8A538CE7-F1A0-42F1-9F66-BF9D6827C3DB}" srcOrd="2" destOrd="0" presId="urn:microsoft.com/office/officeart/2005/8/layout/hList2"/>
    <dgm:cxn modelId="{B5C940CE-5001-4454-B4A5-6D2ED7217B10}" type="presParOf" srcId="{8A538CE7-F1A0-42F1-9F66-BF9D6827C3DB}" destId="{23D47F1A-A739-4864-8333-BCA80FA0BE2B}" srcOrd="0" destOrd="0" presId="urn:microsoft.com/office/officeart/2005/8/layout/hList2"/>
    <dgm:cxn modelId="{D2992D5C-C4D2-47B0-85AC-D7D11DCE0334}" type="presParOf" srcId="{8A538CE7-F1A0-42F1-9F66-BF9D6827C3DB}" destId="{484DE4DD-A7CD-4DAB-9E51-3F29CD20157E}" srcOrd="1" destOrd="0" presId="urn:microsoft.com/office/officeart/2005/8/layout/hList2"/>
    <dgm:cxn modelId="{66AF6C70-2C47-442D-A7FB-67C5C77FBB66}" type="presParOf" srcId="{8A538CE7-F1A0-42F1-9F66-BF9D6827C3DB}" destId="{75A5AACF-A9BC-4D29-9D56-C0272228D3C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072BB-689F-4C0C-98B5-3DFC7F0AC5B5}">
      <dsp:nvSpPr>
        <dsp:cNvPr id="0" name=""/>
        <dsp:cNvSpPr/>
      </dsp:nvSpPr>
      <dsp:spPr>
        <a:xfrm rot="16200000">
          <a:off x="-1318515" y="2229184"/>
          <a:ext cx="3337140" cy="56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6048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DoD Personnel</a:t>
          </a:r>
        </a:p>
      </dsp:txBody>
      <dsp:txXfrm>
        <a:off x="-1318515" y="2229184"/>
        <a:ext cx="3337140" cy="562447"/>
      </dsp:txXfrm>
    </dsp:sp>
    <dsp:sp modelId="{35B4CAFF-E793-42C7-960E-BFB6FC3C32A5}">
      <dsp:nvSpPr>
        <dsp:cNvPr id="0" name=""/>
        <dsp:cNvSpPr/>
      </dsp:nvSpPr>
      <dsp:spPr>
        <a:xfrm>
          <a:off x="631279" y="841837"/>
          <a:ext cx="2801586" cy="3337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96048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Military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Civilians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Contractors</a:t>
          </a:r>
        </a:p>
      </dsp:txBody>
      <dsp:txXfrm>
        <a:off x="631279" y="841837"/>
        <a:ext cx="2801586" cy="3337140"/>
      </dsp:txXfrm>
    </dsp:sp>
    <dsp:sp modelId="{2B670589-6C2A-4EB7-B4F9-295236655789}">
      <dsp:nvSpPr>
        <dsp:cNvPr id="0" name=""/>
        <dsp:cNvSpPr/>
      </dsp:nvSpPr>
      <dsp:spPr>
        <a:xfrm>
          <a:off x="68831" y="99406"/>
          <a:ext cx="1124895" cy="1124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F4E0B-7F3E-4E83-BB14-D9EC110471C5}">
      <dsp:nvSpPr>
        <dsp:cNvPr id="0" name=""/>
        <dsp:cNvSpPr/>
      </dsp:nvSpPr>
      <dsp:spPr>
        <a:xfrm rot="16200000">
          <a:off x="2794541" y="2229184"/>
          <a:ext cx="3337140" cy="56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6048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Civilian Employees</a:t>
          </a:r>
        </a:p>
      </dsp:txBody>
      <dsp:txXfrm>
        <a:off x="2794541" y="2229184"/>
        <a:ext cx="3337140" cy="562447"/>
      </dsp:txXfrm>
    </dsp:sp>
    <dsp:sp modelId="{0A79972C-D819-4E4C-A401-3B9E96877454}">
      <dsp:nvSpPr>
        <dsp:cNvPr id="0" name=""/>
        <dsp:cNvSpPr/>
      </dsp:nvSpPr>
      <dsp:spPr>
        <a:xfrm>
          <a:off x="4744335" y="841837"/>
          <a:ext cx="2801586" cy="3337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96048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Civilians of other US Government Organizations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Air America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CIA</a:t>
          </a:r>
        </a:p>
      </dsp:txBody>
      <dsp:txXfrm>
        <a:off x="4744335" y="841837"/>
        <a:ext cx="2801586" cy="3337140"/>
      </dsp:txXfrm>
    </dsp:sp>
    <dsp:sp modelId="{E69C90E5-C28C-40E9-8BF4-1FC791B567F2}">
      <dsp:nvSpPr>
        <dsp:cNvPr id="0" name=""/>
        <dsp:cNvSpPr/>
      </dsp:nvSpPr>
      <dsp:spPr>
        <a:xfrm>
          <a:off x="4181887" y="99406"/>
          <a:ext cx="1124895" cy="112489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F9769-237B-459B-BAEE-4DFB04E21A26}">
      <dsp:nvSpPr>
        <dsp:cNvPr id="0" name=""/>
        <dsp:cNvSpPr/>
      </dsp:nvSpPr>
      <dsp:spPr>
        <a:xfrm rot="16200000">
          <a:off x="6907597" y="2229184"/>
          <a:ext cx="3337140" cy="56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6048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Humanitarian Agencies</a:t>
          </a:r>
        </a:p>
      </dsp:txBody>
      <dsp:txXfrm>
        <a:off x="6907597" y="2229184"/>
        <a:ext cx="3337140" cy="562447"/>
      </dsp:txXfrm>
    </dsp:sp>
    <dsp:sp modelId="{F2762303-1648-4824-80BB-4B0728E74DAC}">
      <dsp:nvSpPr>
        <dsp:cNvPr id="0" name=""/>
        <dsp:cNvSpPr/>
      </dsp:nvSpPr>
      <dsp:spPr>
        <a:xfrm>
          <a:off x="8857391" y="841837"/>
          <a:ext cx="2801586" cy="3337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96048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Employees of Humanitarian Agencies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Red Cross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1" kern="1200" dirty="0"/>
            <a:t>United Service </a:t>
          </a:r>
          <a:r>
            <a:rPr lang="en-US" sz="2300" i="1" kern="1200" dirty="0" err="1"/>
            <a:t>Organziation</a:t>
          </a:r>
          <a:endParaRPr lang="en-US" sz="2300" i="1" kern="1200" dirty="0"/>
        </a:p>
      </dsp:txBody>
      <dsp:txXfrm>
        <a:off x="8857391" y="841837"/>
        <a:ext cx="2801586" cy="3337140"/>
      </dsp:txXfrm>
    </dsp:sp>
    <dsp:sp modelId="{F83B8707-C040-4B25-A7DA-A661E42FA441}">
      <dsp:nvSpPr>
        <dsp:cNvPr id="0" name=""/>
        <dsp:cNvSpPr/>
      </dsp:nvSpPr>
      <dsp:spPr>
        <a:xfrm>
          <a:off x="8294943" y="99406"/>
          <a:ext cx="1124895" cy="1124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213F0-C62F-4F59-91DF-18FECAB063DD}">
      <dsp:nvSpPr>
        <dsp:cNvPr id="0" name=""/>
        <dsp:cNvSpPr/>
      </dsp:nvSpPr>
      <dsp:spPr>
        <a:xfrm rot="16200000">
          <a:off x="-1225682" y="2252141"/>
          <a:ext cx="3337140" cy="70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22594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Civilian Military Organizations</a:t>
          </a:r>
        </a:p>
      </dsp:txBody>
      <dsp:txXfrm>
        <a:off x="-1225682" y="2252141"/>
        <a:ext cx="3337140" cy="705933"/>
      </dsp:txXfrm>
    </dsp:sp>
    <dsp:sp modelId="{7641BC6E-8015-4BAE-A320-BDF9C332C94B}">
      <dsp:nvSpPr>
        <dsp:cNvPr id="0" name=""/>
        <dsp:cNvSpPr/>
      </dsp:nvSpPr>
      <dsp:spPr>
        <a:xfrm>
          <a:off x="795854" y="936538"/>
          <a:ext cx="4487958" cy="3337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622594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Civilian Organizations credited with active combat service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Flying Tigers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Merchant Marines</a:t>
          </a:r>
        </a:p>
      </dsp:txBody>
      <dsp:txXfrm>
        <a:off x="795854" y="936538"/>
        <a:ext cx="4487958" cy="3337140"/>
      </dsp:txXfrm>
    </dsp:sp>
    <dsp:sp modelId="{B548B7F5-38C3-408A-B70A-4A2501281F98}">
      <dsp:nvSpPr>
        <dsp:cNvPr id="0" name=""/>
        <dsp:cNvSpPr/>
      </dsp:nvSpPr>
      <dsp:spPr>
        <a:xfrm>
          <a:off x="89920" y="4706"/>
          <a:ext cx="1411867" cy="1411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5AACF-A9BC-4D29-9D56-C0272228D3CB}">
      <dsp:nvSpPr>
        <dsp:cNvPr id="0" name=""/>
        <dsp:cNvSpPr/>
      </dsp:nvSpPr>
      <dsp:spPr>
        <a:xfrm rot="16200000">
          <a:off x="5128392" y="2252141"/>
          <a:ext cx="3337140" cy="70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22594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U.S. Citizens &amp; Others</a:t>
          </a:r>
        </a:p>
      </dsp:txBody>
      <dsp:txXfrm>
        <a:off x="5128392" y="2252141"/>
        <a:ext cx="3337140" cy="705933"/>
      </dsp:txXfrm>
    </dsp:sp>
    <dsp:sp modelId="{484DE4DD-A7CD-4DAB-9E51-3F29CD20157E}">
      <dsp:nvSpPr>
        <dsp:cNvPr id="0" name=""/>
        <dsp:cNvSpPr/>
      </dsp:nvSpPr>
      <dsp:spPr>
        <a:xfrm>
          <a:off x="7149929" y="936538"/>
          <a:ext cx="4487958" cy="3337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622594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U.S. Citizens and others as directed by the Department of Defense</a:t>
          </a:r>
        </a:p>
      </dsp:txBody>
      <dsp:txXfrm>
        <a:off x="7149929" y="936538"/>
        <a:ext cx="4487958" cy="3337140"/>
      </dsp:txXfrm>
    </dsp:sp>
    <dsp:sp modelId="{23D47F1A-A739-4864-8333-BCA80FA0BE2B}">
      <dsp:nvSpPr>
        <dsp:cNvPr id="0" name=""/>
        <dsp:cNvSpPr/>
      </dsp:nvSpPr>
      <dsp:spPr>
        <a:xfrm>
          <a:off x="6443995" y="4706"/>
          <a:ext cx="1411867" cy="141186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89EC9D1A-7736-425E-A7D2-F2691EBD1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151" y="104135"/>
            <a:ext cx="1719160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1/21/2019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322D2120-ECE7-443F-AF27-7375EF721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151" y="104135"/>
            <a:ext cx="1719160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D8F11DE-1B7E-4C65-B337-1C55F2DA48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15151" y="104135"/>
            <a:ext cx="1719160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POW/MIA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John Robinson – Department of Ohio POW/MIA Chair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Ohio Personnel Accounted For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3076309"/>
              </p:ext>
            </p:extLst>
          </p:nvPr>
        </p:nvGraphicFramePr>
        <p:xfrm>
          <a:off x="2783047" y="1888920"/>
          <a:ext cx="8793759" cy="38827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8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0676">
                <a:tc>
                  <a:txBody>
                    <a:bodyPr/>
                    <a:lstStyle/>
                    <a:p>
                      <a:r>
                        <a:rPr lang="en-US" sz="3200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Recovered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Unaccounted For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676">
                <a:tc>
                  <a:txBody>
                    <a:bodyPr/>
                    <a:lstStyle/>
                    <a:p>
                      <a:r>
                        <a:rPr lang="en-US" sz="3200" dirty="0"/>
                        <a:t>WWII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3,176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676">
                <a:tc>
                  <a:txBody>
                    <a:bodyPr/>
                    <a:lstStyle/>
                    <a:p>
                      <a:r>
                        <a:rPr lang="en-US" sz="3200" dirty="0"/>
                        <a:t>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676">
                <a:tc>
                  <a:txBody>
                    <a:bodyPr/>
                    <a:lstStyle/>
                    <a:p>
                      <a:r>
                        <a:rPr lang="en-US" sz="3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80B91CB-A545-4228-B2F1-CBB5F9CF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67887" y="2635801"/>
            <a:ext cx="3882703" cy="2388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8C5B7D-0212-4FF7-B64F-40921F71F741}"/>
              </a:ext>
            </a:extLst>
          </p:cNvPr>
          <p:cNvSpPr txBox="1"/>
          <p:nvPr/>
        </p:nvSpPr>
        <p:spPr>
          <a:xfrm>
            <a:off x="0" y="6332661"/>
            <a:ext cx="1243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*WWII Ohio Personnel Recovered not reported by Defense POW/MIA Accounting Agency </a:t>
            </a:r>
          </a:p>
        </p:txBody>
      </p:sp>
    </p:spTree>
    <p:extLst>
      <p:ext uri="{BB962C8B-B14F-4D97-AF65-F5344CB8AC3E}">
        <p14:creationId xmlns:p14="http://schemas.microsoft.com/office/powerpoint/2010/main" val="23052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266C-A667-4BF4-B704-AA6B009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Personnel Accounted For</a:t>
            </a:r>
            <a:br>
              <a:rPr lang="en-US" dirty="0"/>
            </a:br>
            <a:r>
              <a:rPr lang="en-US" dirty="0"/>
              <a:t>Korea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F75B8C-15E7-41AD-86F6-5E391D415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36349"/>
              </p:ext>
            </p:extLst>
          </p:nvPr>
        </p:nvGraphicFramePr>
        <p:xfrm>
          <a:off x="1295399" y="1870746"/>
          <a:ext cx="9601199" cy="3348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684801849"/>
                    </a:ext>
                  </a:extLst>
                </a:gridCol>
                <a:gridCol w="2644541">
                  <a:extLst>
                    <a:ext uri="{9D8B030D-6E8A-4147-A177-3AD203B41FA5}">
                      <a16:colId xmlns:a16="http://schemas.microsoft.com/office/drawing/2014/main" val="1781599898"/>
                    </a:ext>
                  </a:extLst>
                </a:gridCol>
                <a:gridCol w="976964">
                  <a:extLst>
                    <a:ext uri="{9D8B030D-6E8A-4147-A177-3AD203B41FA5}">
                      <a16:colId xmlns:a16="http://schemas.microsoft.com/office/drawing/2014/main" val="1030917659"/>
                    </a:ext>
                  </a:extLst>
                </a:gridCol>
                <a:gridCol w="3234088">
                  <a:extLst>
                    <a:ext uri="{9D8B030D-6E8A-4147-A177-3AD203B41FA5}">
                      <a16:colId xmlns:a16="http://schemas.microsoft.com/office/drawing/2014/main" val="712635619"/>
                    </a:ext>
                  </a:extLst>
                </a:gridCol>
                <a:gridCol w="1465446">
                  <a:extLst>
                    <a:ext uri="{9D8B030D-6E8A-4147-A177-3AD203B41FA5}">
                      <a16:colId xmlns:a16="http://schemas.microsoft.com/office/drawing/2014/main" val="668308086"/>
                    </a:ext>
                  </a:extLst>
                </a:gridCol>
              </a:tblGrid>
              <a:tr h="318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Remains ID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Rank/Rate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Branch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Date of Incident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b"/>
                </a:tc>
                <a:extLst>
                  <a:ext uri="{0D108BD9-81ED-4DB2-BD59-A6C34878D82A}">
                    <a16:rowId xmlns:a16="http://schemas.microsoft.com/office/drawing/2014/main" val="3708816850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1/23/2012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ANDERSON, CLYDE EUGENE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11/28/1950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270530250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10/6/2014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BALL, RAYMOND ORVILLE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1stLt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MARINE CORPS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11/27/1950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659920302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8/28/2017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BRYANT, LEROY WILLIAM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2/6/1951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265870507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5/1/2006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BUCHEIT, ROBERT CLARENCE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623831798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9/15/2015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BURKE, DAVID SAMUEL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5/31/1951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522180143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8/8/2015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CHANEY, DEAN DEE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4/30/1951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446459556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4/19/2006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CRATER, FRANCIS  Jr.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11/28/1950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94306027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12/26/2014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DARDEN, KENNETH PATRICK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2/13/1951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0533317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3/20/2007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DI SALVO, DOMENICO SALVATORE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MARINE CORPS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12/1/1950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74314614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8/8/2018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DUQUETTE, LEO JOSEPH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7/11/1950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419562574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11/5/2013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DURFEE, DONALD CHARLEY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303124153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12/3/2018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DYE, KARL LEE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7/16/1950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69087917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8/8/2017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GREEN, WALTER WILLIAM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094139662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5/21/2012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GZIK, RICHARD STANLEY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MARINE CORPS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105972343"/>
                  </a:ext>
                </a:extLst>
              </a:tr>
              <a:tr h="201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8/19/2016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HEILMAN, ERNEST LEE ROY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2/13/1951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31325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9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266C-A667-4BF4-B704-AA6B009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Personnel Accounted For</a:t>
            </a:r>
            <a:br>
              <a:rPr lang="en-US" dirty="0"/>
            </a:br>
            <a:r>
              <a:rPr lang="en-US" dirty="0"/>
              <a:t>Korea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70C7D0-CD50-4628-A73E-F2D882F0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11218"/>
              </p:ext>
            </p:extLst>
          </p:nvPr>
        </p:nvGraphicFramePr>
        <p:xfrm>
          <a:off x="1295400" y="1636304"/>
          <a:ext cx="9081782" cy="41567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0904">
                  <a:extLst>
                    <a:ext uri="{9D8B030D-6E8A-4147-A177-3AD203B41FA5}">
                      <a16:colId xmlns:a16="http://schemas.microsoft.com/office/drawing/2014/main" val="1431825885"/>
                    </a:ext>
                  </a:extLst>
                </a:gridCol>
                <a:gridCol w="2501473">
                  <a:extLst>
                    <a:ext uri="{9D8B030D-6E8A-4147-A177-3AD203B41FA5}">
                      <a16:colId xmlns:a16="http://schemas.microsoft.com/office/drawing/2014/main" val="3559893426"/>
                    </a:ext>
                  </a:extLst>
                </a:gridCol>
                <a:gridCol w="924111">
                  <a:extLst>
                    <a:ext uri="{9D8B030D-6E8A-4147-A177-3AD203B41FA5}">
                      <a16:colId xmlns:a16="http://schemas.microsoft.com/office/drawing/2014/main" val="1870777385"/>
                    </a:ext>
                  </a:extLst>
                </a:gridCol>
                <a:gridCol w="3059127">
                  <a:extLst>
                    <a:ext uri="{9D8B030D-6E8A-4147-A177-3AD203B41FA5}">
                      <a16:colId xmlns:a16="http://schemas.microsoft.com/office/drawing/2014/main" val="3420519958"/>
                    </a:ext>
                  </a:extLst>
                </a:gridCol>
                <a:gridCol w="1386167">
                  <a:extLst>
                    <a:ext uri="{9D8B030D-6E8A-4147-A177-3AD203B41FA5}">
                      <a16:colId xmlns:a16="http://schemas.microsoft.com/office/drawing/2014/main" val="897977309"/>
                    </a:ext>
                  </a:extLst>
                </a:gridCol>
              </a:tblGrid>
              <a:tr h="309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Remains ID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Rank/Rate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Branch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Date of Incident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b"/>
                </a:tc>
                <a:extLst>
                  <a:ext uri="{0D108BD9-81ED-4DB2-BD59-A6C34878D82A}">
                    <a16:rowId xmlns:a16="http://schemas.microsoft.com/office/drawing/2014/main" val="3621415903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9/24/2015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HENDERSON, ROY ALLEN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UNITED STATES ARMY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7/27/1950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167076793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7/27/2009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HIGDON, CHARLES HARLAN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85620569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9/23/2014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HILGENBERG, EARL EDWARD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771555101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6/20/2017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HILL, CHARLIE HAROLD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866226411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11/22/2013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HOLMES, JAMES ROY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12/1/1950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128221685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5/21/2012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HUFF, CLARENCE HENRY Jr.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MARINE CORPS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72850855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7/20/2016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JOHNSON, EVERETT EUGENE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9/3/1950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710519946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5/4/2017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KRITZWISER, GLEN EDWARD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2/13/1951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213201219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6/18/2007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LAURENCE, HARRY JOSEPH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Sgt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12/12/1950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919342094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5/30/2006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LAYTON, ROBERT VAN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M/Sgt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957227430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4/9/2013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MACLEAN, DONALD VICTOR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259211339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12/19/2015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MILLER, KENNETH RUSSEL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4/23/1951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87662738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3/10/2014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REED, HAROLD WILBERT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MARINE CORPS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11/29/1950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024141599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7/15/2016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ULLMER, LAVERN CHARLES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11/30/1950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82317611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10/11/2006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WAGNER, REX EUGENE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536494618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11/5/2004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WALLACE, MITCHELL ALLEN Sr.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Sgt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2/28/1951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649361823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9/27/2012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WELLBROCK, RAYMOND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Sgt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12/12/1950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029137718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12/19/2015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WHITE, CHARLES ALBERT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12/3/1950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153533811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8/13/2018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WILLIAMS, KENNETH BYRON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Pfc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12/2/1950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533411771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9/22/2014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WING, RICHARD LEROY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Cpl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UNITED STATES ARMY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5/3/1951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54821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9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266C-A667-4BF4-B704-AA6B009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Personnel Accounted For</a:t>
            </a:r>
            <a:br>
              <a:rPr lang="en-US" dirty="0"/>
            </a:br>
            <a:r>
              <a:rPr lang="en-US" dirty="0"/>
              <a:t>Vietnam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E3C3CB-4A56-4FFD-991E-BF34C769D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70583"/>
              </p:ext>
            </p:extLst>
          </p:nvPr>
        </p:nvGraphicFramePr>
        <p:xfrm>
          <a:off x="1295399" y="1681790"/>
          <a:ext cx="9056616" cy="42995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98078">
                  <a:extLst>
                    <a:ext uri="{9D8B030D-6E8A-4147-A177-3AD203B41FA5}">
                      <a16:colId xmlns:a16="http://schemas.microsoft.com/office/drawing/2014/main" val="1139883170"/>
                    </a:ext>
                  </a:extLst>
                </a:gridCol>
                <a:gridCol w="991102">
                  <a:extLst>
                    <a:ext uri="{9D8B030D-6E8A-4147-A177-3AD203B41FA5}">
                      <a16:colId xmlns:a16="http://schemas.microsoft.com/office/drawing/2014/main" val="2808721660"/>
                    </a:ext>
                  </a:extLst>
                </a:gridCol>
                <a:gridCol w="1725883">
                  <a:extLst>
                    <a:ext uri="{9D8B030D-6E8A-4147-A177-3AD203B41FA5}">
                      <a16:colId xmlns:a16="http://schemas.microsoft.com/office/drawing/2014/main" val="3041739445"/>
                    </a:ext>
                  </a:extLst>
                </a:gridCol>
                <a:gridCol w="683519">
                  <a:extLst>
                    <a:ext uri="{9D8B030D-6E8A-4147-A177-3AD203B41FA5}">
                      <a16:colId xmlns:a16="http://schemas.microsoft.com/office/drawing/2014/main" val="4146789478"/>
                    </a:ext>
                  </a:extLst>
                </a:gridCol>
                <a:gridCol w="991102">
                  <a:extLst>
                    <a:ext uri="{9D8B030D-6E8A-4147-A177-3AD203B41FA5}">
                      <a16:colId xmlns:a16="http://schemas.microsoft.com/office/drawing/2014/main" val="3374872377"/>
                    </a:ext>
                  </a:extLst>
                </a:gridCol>
                <a:gridCol w="1196156">
                  <a:extLst>
                    <a:ext uri="{9D8B030D-6E8A-4147-A177-3AD203B41FA5}">
                      <a16:colId xmlns:a16="http://schemas.microsoft.com/office/drawing/2014/main" val="2523373655"/>
                    </a:ext>
                  </a:extLst>
                </a:gridCol>
                <a:gridCol w="991102">
                  <a:extLst>
                    <a:ext uri="{9D8B030D-6E8A-4147-A177-3AD203B41FA5}">
                      <a16:colId xmlns:a16="http://schemas.microsoft.com/office/drawing/2014/main" val="3951720416"/>
                    </a:ext>
                  </a:extLst>
                </a:gridCol>
                <a:gridCol w="1879674">
                  <a:extLst>
                    <a:ext uri="{9D8B030D-6E8A-4147-A177-3AD203B41FA5}">
                      <a16:colId xmlns:a16="http://schemas.microsoft.com/office/drawing/2014/main" val="3095233698"/>
                    </a:ext>
                  </a:extLst>
                </a:gridCol>
              </a:tblGrid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Military Service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Country of Casualty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Loss Rank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>
                          <a:effectLst/>
                        </a:rPr>
                        <a:t>Date of Incident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Returned Date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Remains ID Date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Home of Record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4180329471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BATT, MICHAEL LERO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1988/04/07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4/5/2005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DEFIANCE,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252581032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BEHNFELDT, ROGER ERNEST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1972/08/19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1987/09/24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12/4/1987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DEFIANCE,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04580621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BUCK, ARTHUR CHARLES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1968/01/11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2001/07/10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5/20/2003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SANDUSKY,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077168884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BUSCH, JON THOMAS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1967/06/08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1988/07/13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10/14/1988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COLUMBUS,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735602174"/>
                  </a:ext>
                </a:extLst>
              </a:tr>
              <a:tr h="26021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CARPENTER, NICHOLAS MALLOR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1968/06/24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1990/09/13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3/27/1991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CINCINNATI,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467014075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CHAPMAN, PETER HAYDEN 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1972/04/06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1994/06/07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9/25/1997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CENTERBURG,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886226754"/>
                  </a:ext>
                </a:extLst>
              </a:tr>
              <a:tr h="26021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CONDIT, WILLIAM HOWARD JR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1969/06/23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1994/11/29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7/9/1998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WORTHINGTON,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053577893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CONLEY, EUGENE OGDEN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1967/01/21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1989/06/22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7/15/2002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AKRON,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406741941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CROSS, JAMES EMORY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1970/04/24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2007/04/09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7/18/2008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WARREN,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45347861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DAHILL, DOUGLAS EDWARD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1969/04/17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1991/11/16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10/3/2008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LIMA,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581129814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ENGELHARD, ERICH 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1969/06/22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1974/04/01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6/19/1974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BELLBROOK,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749924896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ESPENSHIED, JOHN 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1969/10/21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1989/01/23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6/1/1989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DELAWARE,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938170457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FRANKLIN, CHARLES 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1966/08/14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1988/07/13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10/17/1988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YOUNGSTOWN,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302067426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USMC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FREDERICK, DAVID ADDISON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1967/07/30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1992/08/03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6/3/1993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COLUMBUS,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506019085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FREDERICK, WILLIAM 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1967/07/05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1989/07/31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12/27/1989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DEERFIELD,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651734956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GLOVER, CALVIN 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1968/05/22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2002/05/29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3/13/2009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STEUBENVILLE,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789524892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GOLLAHON, GENE RAYMOND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1965/08/13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2000/06/26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2/5/2002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CINCINNATI,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762523716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USMC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GOPP, THOMAS ALAN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1967/08/03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1994/06/08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7/10/2001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NEW LONDON,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207564210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HAIFLEY, MICHAEL 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1972/12/28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1985/08/14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10/7/1985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LISBON,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896439721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HANSON, ROBERT TAFT JR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1966/02/03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1988/11/03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2/17/1989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TOLEDO,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372574055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HENDERSON, WILLIAM 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1969/01/23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1969/01/27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2/23/1976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CINCINNATI,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897770910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Cambodia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HOSKEN, JOHN CHARLES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1970/03/24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1995/04/12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6/20/2001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CHAGRIN FALLS,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107801283"/>
                  </a:ext>
                </a:extLst>
              </a:tr>
              <a:tr h="16545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JUDD, MICHAEL BARRY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1967/06/30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2012/06/25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8/23/2012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CLEVELAND, OH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33893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266C-A667-4BF4-B704-AA6B009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Personnel Accounted For</a:t>
            </a:r>
            <a:br>
              <a:rPr lang="en-US" dirty="0"/>
            </a:br>
            <a:r>
              <a:rPr lang="en-US" dirty="0"/>
              <a:t>Vietnam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0C1DF5-50FA-4034-A964-ECDCC3BFE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46909"/>
              </p:ext>
            </p:extLst>
          </p:nvPr>
        </p:nvGraphicFramePr>
        <p:xfrm>
          <a:off x="1295400" y="1653857"/>
          <a:ext cx="9048224" cy="43946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97524">
                  <a:extLst>
                    <a:ext uri="{9D8B030D-6E8A-4147-A177-3AD203B41FA5}">
                      <a16:colId xmlns:a16="http://schemas.microsoft.com/office/drawing/2014/main" val="251624990"/>
                    </a:ext>
                  </a:extLst>
                </a:gridCol>
                <a:gridCol w="990183">
                  <a:extLst>
                    <a:ext uri="{9D8B030D-6E8A-4147-A177-3AD203B41FA5}">
                      <a16:colId xmlns:a16="http://schemas.microsoft.com/office/drawing/2014/main" val="3986486571"/>
                    </a:ext>
                  </a:extLst>
                </a:gridCol>
                <a:gridCol w="1724285">
                  <a:extLst>
                    <a:ext uri="{9D8B030D-6E8A-4147-A177-3AD203B41FA5}">
                      <a16:colId xmlns:a16="http://schemas.microsoft.com/office/drawing/2014/main" val="2930994309"/>
                    </a:ext>
                  </a:extLst>
                </a:gridCol>
                <a:gridCol w="682885">
                  <a:extLst>
                    <a:ext uri="{9D8B030D-6E8A-4147-A177-3AD203B41FA5}">
                      <a16:colId xmlns:a16="http://schemas.microsoft.com/office/drawing/2014/main" val="576903208"/>
                    </a:ext>
                  </a:extLst>
                </a:gridCol>
                <a:gridCol w="990183">
                  <a:extLst>
                    <a:ext uri="{9D8B030D-6E8A-4147-A177-3AD203B41FA5}">
                      <a16:colId xmlns:a16="http://schemas.microsoft.com/office/drawing/2014/main" val="1372205604"/>
                    </a:ext>
                  </a:extLst>
                </a:gridCol>
                <a:gridCol w="1195048">
                  <a:extLst>
                    <a:ext uri="{9D8B030D-6E8A-4147-A177-3AD203B41FA5}">
                      <a16:colId xmlns:a16="http://schemas.microsoft.com/office/drawing/2014/main" val="2147849184"/>
                    </a:ext>
                  </a:extLst>
                </a:gridCol>
                <a:gridCol w="990183">
                  <a:extLst>
                    <a:ext uri="{9D8B030D-6E8A-4147-A177-3AD203B41FA5}">
                      <a16:colId xmlns:a16="http://schemas.microsoft.com/office/drawing/2014/main" val="2116752373"/>
                    </a:ext>
                  </a:extLst>
                </a:gridCol>
                <a:gridCol w="1877933">
                  <a:extLst>
                    <a:ext uri="{9D8B030D-6E8A-4147-A177-3AD203B41FA5}">
                      <a16:colId xmlns:a16="http://schemas.microsoft.com/office/drawing/2014/main" val="2449113740"/>
                    </a:ext>
                  </a:extLst>
                </a:gridCol>
              </a:tblGrid>
              <a:tr h="31833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Military Service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Country of Casualty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Loss Rank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>
                          <a:effectLst/>
                        </a:rPr>
                        <a:t>Date of Incident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Returned Date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Remains ID Date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Home of Record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1764642936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KOONS, DALE 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1971/12/26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1988/04/06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12/13/1989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EATON,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610469271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LAMP, ARNOLD WILLIAM JR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1969/04/12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1993/12/13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7/19/1995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HEBRON,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103272603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LOCKER, JAMES 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1968/06/09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2003/02/14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9/17/2003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SIDNEY,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433706026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LUSTER, ROBERT 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1969/01/23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1969/01/27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3/22/1976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TIFFIN,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848443890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Cambodia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MANNING, RONALD JAMES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1975/05/15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1995/12/06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6/22/2000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TORONTO,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525910328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MATTHES, PETER 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1969/11/24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1993/11/15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10/2/1995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TOLEDO,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003644369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MCKINNEY, CLEMIE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1972/04/14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1985/08/14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2/8/1988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CLEVELAND,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663784841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MENGES, GEORGE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1967/01/02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1980/09/22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4/30/1982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MAPLE HEIGHTS,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592328094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MORGAN, THOMAS 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1967/01/26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1996/03/05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6/27/1997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AKRON,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596367012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PAUL, CRAIG 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1972/12/20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1977/09/30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10/25/1977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COLUMBUS,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226216757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PAYNE, NORMAN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1968/12/19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2004/10/28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10/5/2006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CLEVELAND,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838919648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PIETRZAK, JOSEPH RAY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1971/02/10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1994/06/07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3/16/2004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ROSEVILLE,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108376477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PIETSCH, ROBERT 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1968/04/30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2006/08/02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5/7/2013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CLEVELAND,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18964933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PLANTS, THOMAS LEE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1965/06/02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1991/03/06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4/29/1991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MEDINA,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238134098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PLEIMAN, JAMES EDWARD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1966/03/14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1988/12/15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3/13/1989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RUSSIA,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640344215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POLSTER, HARMON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1969/07/15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2007/04/21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3/30/2009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CLEVELAND,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010998222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PRATER, ROY DEWITT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1972/04/06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1994/06/07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9/25/1997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TIFFIN,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482390680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PYLES, HARLEY 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1965/10/18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1993/04/08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5/21/2001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ENON,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546264799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RAVENCRAFT, JAMES 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1968/06/18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1969/02/03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3/26/1975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CLARINGTON,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307135730"/>
                  </a:ext>
                </a:extLst>
              </a:tr>
              <a:tr h="27196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USMC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RITCHEY, LUTHER EDMOND JR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1963/10/08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2002/05/29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1/26/2004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MANSFIELD,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650150491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USCG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RITTICHIER, JACK COLUMBUS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1968/06/09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2003/02/14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9/11/2003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BARBERTON,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225961380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Laos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ROBBINS, RICHARD JOSEPH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1966/04/19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1995/06/16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9/17/1996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CLEVELAND,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790528740"/>
                  </a:ext>
                </a:extLst>
              </a:tr>
              <a:tr h="17292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USMC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SCHRECKENGOST, FRED 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1964/06/07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1990/11/20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3/27/1991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EAST PALESTINE, OH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17415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4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266C-A667-4BF4-B704-AA6B009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Personnel Accounted For</a:t>
            </a:r>
            <a:br>
              <a:rPr lang="en-US" dirty="0"/>
            </a:br>
            <a:r>
              <a:rPr lang="en-US" dirty="0"/>
              <a:t>Vietnam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24C24D-BE5B-4D3B-8FE2-057353780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70734"/>
              </p:ext>
            </p:extLst>
          </p:nvPr>
        </p:nvGraphicFramePr>
        <p:xfrm>
          <a:off x="1295400" y="1707815"/>
          <a:ext cx="9048226" cy="41980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9329">
                  <a:extLst>
                    <a:ext uri="{9D8B030D-6E8A-4147-A177-3AD203B41FA5}">
                      <a16:colId xmlns:a16="http://schemas.microsoft.com/office/drawing/2014/main" val="2180557340"/>
                    </a:ext>
                  </a:extLst>
                </a:gridCol>
                <a:gridCol w="910316">
                  <a:extLst>
                    <a:ext uri="{9D8B030D-6E8A-4147-A177-3AD203B41FA5}">
                      <a16:colId xmlns:a16="http://schemas.microsoft.com/office/drawing/2014/main" val="2925503481"/>
                    </a:ext>
                  </a:extLst>
                </a:gridCol>
                <a:gridCol w="2197314">
                  <a:extLst>
                    <a:ext uri="{9D8B030D-6E8A-4147-A177-3AD203B41FA5}">
                      <a16:colId xmlns:a16="http://schemas.microsoft.com/office/drawing/2014/main" val="676193168"/>
                    </a:ext>
                  </a:extLst>
                </a:gridCol>
                <a:gridCol w="117713">
                  <a:extLst>
                    <a:ext uri="{9D8B030D-6E8A-4147-A177-3AD203B41FA5}">
                      <a16:colId xmlns:a16="http://schemas.microsoft.com/office/drawing/2014/main" val="3792535524"/>
                    </a:ext>
                  </a:extLst>
                </a:gridCol>
                <a:gridCol w="627804">
                  <a:extLst>
                    <a:ext uri="{9D8B030D-6E8A-4147-A177-3AD203B41FA5}">
                      <a16:colId xmlns:a16="http://schemas.microsoft.com/office/drawing/2014/main" val="2615435275"/>
                    </a:ext>
                  </a:extLst>
                </a:gridCol>
                <a:gridCol w="910316">
                  <a:extLst>
                    <a:ext uri="{9D8B030D-6E8A-4147-A177-3AD203B41FA5}">
                      <a16:colId xmlns:a16="http://schemas.microsoft.com/office/drawing/2014/main" val="3425463399"/>
                    </a:ext>
                  </a:extLst>
                </a:gridCol>
                <a:gridCol w="1098657">
                  <a:extLst>
                    <a:ext uri="{9D8B030D-6E8A-4147-A177-3AD203B41FA5}">
                      <a16:colId xmlns:a16="http://schemas.microsoft.com/office/drawing/2014/main" val="2212718339"/>
                    </a:ext>
                  </a:extLst>
                </a:gridCol>
                <a:gridCol w="910316">
                  <a:extLst>
                    <a:ext uri="{9D8B030D-6E8A-4147-A177-3AD203B41FA5}">
                      <a16:colId xmlns:a16="http://schemas.microsoft.com/office/drawing/2014/main" val="613333585"/>
                    </a:ext>
                  </a:extLst>
                </a:gridCol>
                <a:gridCol w="1726461">
                  <a:extLst>
                    <a:ext uri="{9D8B030D-6E8A-4147-A177-3AD203B41FA5}">
                      <a16:colId xmlns:a16="http://schemas.microsoft.com/office/drawing/2014/main" val="1093209280"/>
                    </a:ext>
                  </a:extLst>
                </a:gridCol>
              </a:tblGrid>
              <a:tr h="43427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Military Service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Country of Casualty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Name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Loss Rank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>
                          <a:effectLst/>
                        </a:rPr>
                        <a:t>Date of Incident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>
                          <a:effectLst/>
                        </a:rPr>
                        <a:t>Returned Date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u="none" strike="noStrike" dirty="0">
                          <a:effectLst/>
                        </a:rPr>
                        <a:t>Remains ID Date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effectLst/>
                        </a:rPr>
                        <a:t>Home of Record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897147643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SHERMAN, PETER 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1967/06/10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1991/01/16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4/29/1991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BAY VILLAGE,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34256238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SHINGLEDECKER, ARMON 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1966/05/31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1986/04/10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4/3/1998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LIMA,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41401898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SITTNER, RONALD NICHOLIS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1967/08/23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1992/06/01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11/25/1997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SOUTH EUCLID,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780463100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SMITH, DAVID 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1988/04/07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4/5/2005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DAYTON,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236442746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SMITH, ROGER LEE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1968/10/03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1994/11/30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6/1/1999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SOUTH POINT,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638688417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STAMM, ERNEST ALBERT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1968/11/25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1974/03/13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4/17/1974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MEDFORD,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93288329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STANLEY, CHARLES 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1969/02/06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1996/08/27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12/7/2000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CLEVELAND,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071583655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STANTON, RONALD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1968/10/20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1995/02/14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3/28/2001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MASSILLON,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3523055657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THUM, RICHARD COBB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1968/11/25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1977/09/30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10/25/1977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CLEVELAND HEIGHTS,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766723073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VAN BUREN, GERALD GORDON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1967/12/29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1993/12/13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3/20/2000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TOLEDO,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503432126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Cambodia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VANDEGEER, RICHARD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1975/05/15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1995/12/06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6/22/2000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COLUMBUS,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713099602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WARREN, ARTHUR 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1966/12/05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1986/09/17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12/11/1986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TOLEDO,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496854234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WERDEHOFF, MICHAEL 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1968/04/19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1999/07/14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11/19/2001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TOLEDO,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246925972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WIDENER, LARRY ALLEN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1968/03/02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1968/03/02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1/28/1974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YOUNGSTOWN,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2966544637"/>
                  </a:ext>
                </a:extLst>
              </a:tr>
              <a:tr h="22518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WILLIAMS, HOWARD 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1968/03/18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1991/03/06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2/26/1992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STEUBENVILLE, OH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1751178046"/>
                  </a:ext>
                </a:extLst>
              </a:tr>
              <a:tr h="2359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USAF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S.Vietnam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ZOOK, DAVID HARTZLER JR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O4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1967/10/04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1992/06/18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5/23/2008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WEST LIBERTY, OH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6350" marT="6350" marB="0"/>
                </a:tc>
                <a:extLst>
                  <a:ext uri="{0D108BD9-81ED-4DB2-BD59-A6C34878D82A}">
                    <a16:rowId xmlns:a16="http://schemas.microsoft.com/office/drawing/2014/main" val="401898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POW/MIA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National League of Families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648865-256F-4ACD-B607-AD086875E0B2}"/>
              </a:ext>
            </a:extLst>
          </p:cNvPr>
          <p:cNvSpPr txBox="1">
            <a:spLocks/>
          </p:cNvSpPr>
          <p:nvPr/>
        </p:nvSpPr>
        <p:spPr>
          <a:xfrm>
            <a:off x="1293845" y="1565374"/>
            <a:ext cx="9604310" cy="130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655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05" y="503853"/>
            <a:ext cx="10085895" cy="1142385"/>
          </a:xfrm>
        </p:spPr>
        <p:txBody>
          <a:bodyPr>
            <a:normAutofit/>
          </a:bodyPr>
          <a:lstStyle/>
          <a:p>
            <a:r>
              <a:rPr lang="en-US" sz="5400" dirty="0"/>
              <a:t>National League of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47637"/>
            <a:ext cx="9601200" cy="40696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4400" dirty="0"/>
              <a:t>Coordinator Evelyn Grubb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Newt Heisley</a:t>
            </a:r>
          </a:p>
          <a:p>
            <a:pPr>
              <a:lnSpc>
                <a:spcPct val="200000"/>
              </a:lnSpc>
            </a:pPr>
            <a:r>
              <a:rPr lang="en-US" sz="4400" dirty="0"/>
              <a:t>Mary Helen Hoff</a:t>
            </a:r>
          </a:p>
          <a:p>
            <a:pPr>
              <a:lnSpc>
                <a:spcPct val="200000"/>
              </a:lnSpc>
            </a:pP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0D06A-6750-4775-8126-C5C778AB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258" y="1981201"/>
            <a:ext cx="2921821" cy="40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ed_States_POW-MIA_flag.png">
            <a:extLst>
              <a:ext uri="{FF2B5EF4-FFF2-40B4-BE49-F238E27FC236}">
                <a16:creationId xmlns:a16="http://schemas.microsoft.com/office/drawing/2014/main" id="{803557E5-E2B3-4A81-8E8E-CB5EE3CC02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343" y="483312"/>
            <a:ext cx="9144000" cy="58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ED01-3C5F-4811-A860-17A232FE5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DPAA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8A95FC-047D-4842-996A-EF9D4AED9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10501076" cy="457200"/>
          </a:xfrm>
        </p:spPr>
        <p:txBody>
          <a:bodyPr/>
          <a:lstStyle/>
          <a:p>
            <a:r>
              <a:rPr lang="en-US" sz="4400" dirty="0"/>
              <a:t>Defense POW/MIA Accounting Agency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466F1E-7ECE-46BA-B05A-F16A88AF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227" y="448112"/>
            <a:ext cx="4504891" cy="45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618B1-25F0-47F9-A873-CF15EC5F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961"/>
            <a:ext cx="9601200" cy="1142385"/>
          </a:xfrm>
        </p:spPr>
        <p:txBody>
          <a:bodyPr>
            <a:normAutofit/>
          </a:bodyPr>
          <a:lstStyle/>
          <a:p>
            <a:r>
              <a:rPr lang="en-US" sz="5400" dirty="0"/>
              <a:t>DPAA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C4A6E-2BED-4E78-8F4D-54C48A912F1B}"/>
              </a:ext>
            </a:extLst>
          </p:cNvPr>
          <p:cNvSpPr txBox="1"/>
          <p:nvPr/>
        </p:nvSpPr>
        <p:spPr>
          <a:xfrm>
            <a:off x="1295400" y="1501629"/>
            <a:ext cx="9736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To Provide the fullest possible accounting for missing personnel to their families and the nation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DBFFA86-FE3F-4715-926B-75193CAAF9B2}"/>
              </a:ext>
            </a:extLst>
          </p:cNvPr>
          <p:cNvSpPr txBox="1">
            <a:spLocks/>
          </p:cNvSpPr>
          <p:nvPr/>
        </p:nvSpPr>
        <p:spPr>
          <a:xfrm>
            <a:off x="1295400" y="3055504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Who are the Unaccounted?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BDDA8-8235-4CE0-835F-E72793AF0683}"/>
              </a:ext>
            </a:extLst>
          </p:cNvPr>
          <p:cNvSpPr txBox="1"/>
          <p:nvPr/>
        </p:nvSpPr>
        <p:spPr>
          <a:xfrm>
            <a:off x="1295400" y="4263005"/>
            <a:ext cx="9736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DoD Personnel are those who went missing during a designated conflict and who have not yet been accounted for</a:t>
            </a:r>
          </a:p>
        </p:txBody>
      </p:sp>
    </p:spTree>
    <p:extLst>
      <p:ext uri="{BB962C8B-B14F-4D97-AF65-F5344CB8AC3E}">
        <p14:creationId xmlns:p14="http://schemas.microsoft.com/office/powerpoint/2010/main" val="23243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1841-131D-43B1-9E9D-284F4865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503853"/>
            <a:ext cx="10491247" cy="1142385"/>
          </a:xfrm>
        </p:spPr>
        <p:txBody>
          <a:bodyPr>
            <a:normAutofit/>
          </a:bodyPr>
          <a:lstStyle/>
          <a:p>
            <a:r>
              <a:rPr lang="en-US" sz="5400" dirty="0"/>
              <a:t>Who are the Unaccounted?</a:t>
            </a:r>
          </a:p>
        </p:txBody>
      </p:sp>
      <p:pic>
        <p:nvPicPr>
          <p:cNvPr id="3" name="Picture 2" descr="unaccounted-for.png">
            <a:extLst>
              <a:ext uri="{FF2B5EF4-FFF2-40B4-BE49-F238E27FC236}">
                <a16:creationId xmlns:a16="http://schemas.microsoft.com/office/drawing/2014/main" id="{EAB66330-5AC1-47D5-8448-CD04F3E20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8" t="41660" r="990" b="1301"/>
          <a:stretch/>
        </p:blipFill>
        <p:spPr>
          <a:xfrm>
            <a:off x="142613" y="2155971"/>
            <a:ext cx="11929146" cy="33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4255-5B44-4FDA-A70B-9F8C4946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Who Are Accounted For?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5B162C-780D-4015-8640-804F96EF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581706"/>
              </p:ext>
            </p:extLst>
          </p:nvPr>
        </p:nvGraphicFramePr>
        <p:xfrm>
          <a:off x="232095" y="1853967"/>
          <a:ext cx="11727809" cy="427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2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4255-5B44-4FDA-A70B-9F8C4946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Who Are Accounted For?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5B162C-780D-4015-8640-804F96EF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684524"/>
              </p:ext>
            </p:extLst>
          </p:nvPr>
        </p:nvGraphicFramePr>
        <p:xfrm>
          <a:off x="232095" y="1853967"/>
          <a:ext cx="11727809" cy="427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2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776E-C5BF-4A21-9A6E-3425B740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08653"/>
            <a:ext cx="9601200" cy="114238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Current Conflict Identifications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58E37-0B36-47EA-A31E-09ED2B81E28F}"/>
              </a:ext>
            </a:extLst>
          </p:cNvPr>
          <p:cNvSpPr txBox="1"/>
          <p:nvPr/>
        </p:nvSpPr>
        <p:spPr>
          <a:xfrm>
            <a:off x="553673" y="6241409"/>
            <a:ext cx="5117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Current as of January 11, 2019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C24E1B-366D-47F4-BE0C-F3212276DBC4}"/>
              </a:ext>
            </a:extLst>
          </p:cNvPr>
          <p:cNvGrpSpPr/>
          <p:nvPr/>
        </p:nvGrpSpPr>
        <p:grpSpPr>
          <a:xfrm>
            <a:off x="553673" y="1881130"/>
            <a:ext cx="10951673" cy="3948046"/>
            <a:chOff x="553673" y="1755295"/>
            <a:chExt cx="10951673" cy="3948046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F51BE505-69E5-4EB8-AE84-72ADCB2DA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088" r="26584"/>
            <a:stretch/>
          </p:blipFill>
          <p:spPr>
            <a:xfrm>
              <a:off x="553673" y="1755295"/>
              <a:ext cx="1468074" cy="31019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55DD83-1643-429E-B492-E8E35C77B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910" r="25869"/>
            <a:stretch/>
          </p:blipFill>
          <p:spPr>
            <a:xfrm>
              <a:off x="3556528" y="1755295"/>
              <a:ext cx="1526798" cy="3101931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B76226A-7253-401B-B557-01021CFC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8107" y="1755295"/>
              <a:ext cx="1463238" cy="31019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4ADFD1-3E8C-4815-8DB8-5E9CEA5D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16127" y="1755295"/>
              <a:ext cx="1532889" cy="31019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CA8B0-9B4A-41B0-8C2A-AA3487BFB488}"/>
                </a:ext>
              </a:extLst>
            </p:cNvPr>
            <p:cNvSpPr txBox="1"/>
            <p:nvPr/>
          </p:nvSpPr>
          <p:spPr>
            <a:xfrm>
              <a:off x="553673" y="4933900"/>
              <a:ext cx="15632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WWII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EB901D-115F-4947-98B6-A5CD8D7C9170}"/>
                </a:ext>
              </a:extLst>
            </p:cNvPr>
            <p:cNvSpPr txBox="1"/>
            <p:nvPr/>
          </p:nvSpPr>
          <p:spPr>
            <a:xfrm>
              <a:off x="3474182" y="4933899"/>
              <a:ext cx="16914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Korea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955BD-ED38-4146-8F5D-D5E747B319EB}"/>
                </a:ext>
              </a:extLst>
            </p:cNvPr>
            <p:cNvSpPr txBox="1"/>
            <p:nvPr/>
          </p:nvSpPr>
          <p:spPr>
            <a:xfrm>
              <a:off x="6092074" y="4933898"/>
              <a:ext cx="25153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Cold War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017122-904B-43E5-B01C-D56DAFA21B80}"/>
                </a:ext>
              </a:extLst>
            </p:cNvPr>
            <p:cNvSpPr txBox="1"/>
            <p:nvPr/>
          </p:nvSpPr>
          <p:spPr>
            <a:xfrm>
              <a:off x="9259795" y="4933897"/>
              <a:ext cx="22455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Vietnam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4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1582</Words>
  <Application>Microsoft Office PowerPoint</Application>
  <PresentationFormat>Widescreen</PresentationFormat>
  <Paragraphs>767</Paragraphs>
  <Slides>16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Diamond Grid 16x9</vt:lpstr>
      <vt:lpstr>POW/MIA</vt:lpstr>
      <vt:lpstr>National League of Families</vt:lpstr>
      <vt:lpstr>PowerPoint Presentation</vt:lpstr>
      <vt:lpstr>DPAA</vt:lpstr>
      <vt:lpstr>DPAA Mission</vt:lpstr>
      <vt:lpstr>Who are the Unaccounted?</vt:lpstr>
      <vt:lpstr>Who Are Accounted For?</vt:lpstr>
      <vt:lpstr>Who Are Accounted For?</vt:lpstr>
      <vt:lpstr>Current Conflict Identifications</vt:lpstr>
      <vt:lpstr>Ohio Personnel Accounted For</vt:lpstr>
      <vt:lpstr>Ohio Personnel Accounted For Korea</vt:lpstr>
      <vt:lpstr>Ohio Personnel Accounted For Korea</vt:lpstr>
      <vt:lpstr>Ohio Personnel Accounted For Vietnam</vt:lpstr>
      <vt:lpstr>Ohio Personnel Accounted For Vietnam</vt:lpstr>
      <vt:lpstr>Ohio Personnel Accounted For Vietnam</vt:lpstr>
      <vt:lpstr>POW/MIA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2019-01-17T21:57:31Z</dcterms:created>
  <dcterms:modified xsi:type="dcterms:W3CDTF">2019-01-22T03:06:20Z</dcterms:modified>
</cp:coreProperties>
</file>