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61" r:id="rId2"/>
    <p:sldId id="419" r:id="rId3"/>
    <p:sldId id="420" r:id="rId4"/>
    <p:sldId id="271" r:id="rId5"/>
    <p:sldId id="421" r:id="rId6"/>
    <p:sldId id="274" r:id="rId7"/>
    <p:sldId id="414" r:id="rId8"/>
    <p:sldId id="422" r:id="rId9"/>
    <p:sldId id="423" r:id="rId10"/>
    <p:sldId id="424" r:id="rId11"/>
    <p:sldId id="277" r:id="rId12"/>
    <p:sldId id="278" r:id="rId13"/>
    <p:sldId id="425" r:id="rId14"/>
    <p:sldId id="27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80" autoAdjust="0"/>
    <p:restoredTop sz="94706" autoAdjust="0"/>
  </p:normalViewPr>
  <p:slideViewPr>
    <p:cSldViewPr snapToGrid="0">
      <p:cViewPr varScale="1">
        <p:scale>
          <a:sx n="68" d="100"/>
          <a:sy n="68" d="100"/>
        </p:scale>
        <p:origin x="464" y="76"/>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_rels/data2.xml.rels><?xml version="1.0" encoding="UTF-8" standalone="yes"?>
<Relationships xmlns="http://schemas.openxmlformats.org/package/2006/relationships"><Relationship Id="rId1" Type="http://schemas.openxmlformats.org/officeDocument/2006/relationships/image" Target="../media/image3.png"/></Relationships>
</file>

<file path=ppt/diagrams/_rels/drawing2.xml.rels><?xml version="1.0" encoding="UTF-8" standalone="yes"?>
<Relationships xmlns="http://schemas.openxmlformats.org/package/2006/relationships"><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FEEA80-1D12-4399-B9F0-F3DA7E3B8FAC}" type="doc">
      <dgm:prSet loTypeId="urn:microsoft.com/office/officeart/2005/8/layout/vProcess5" loCatId="process" qsTypeId="urn:microsoft.com/office/officeart/2005/8/quickstyle/simple5" qsCatId="simple" csTypeId="urn:microsoft.com/office/officeart/2005/8/colors/accent1_2" csCatId="accent1" phldr="1"/>
      <dgm:spPr/>
    </dgm:pt>
    <dgm:pt modelId="{19DB7804-255A-44AC-B685-AD3F157ADD0E}">
      <dgm:prSet phldrT="[Text]" custT="1"/>
      <dgm:spPr/>
      <dgm:t>
        <a:bodyPr/>
        <a:lstStyle/>
        <a:p>
          <a:pPr algn="l">
            <a:buNone/>
          </a:pPr>
          <a:r>
            <a:rPr lang="en-US" sz="4000" b="1" dirty="0"/>
            <a:t>Educate</a:t>
          </a:r>
        </a:p>
      </dgm:t>
    </dgm:pt>
    <dgm:pt modelId="{AF3C938C-E34F-4560-871B-55343DC79B64}" type="parTrans" cxnId="{2E353582-19D9-49EF-B93E-2BB647D826C4}">
      <dgm:prSet/>
      <dgm:spPr/>
      <dgm:t>
        <a:bodyPr/>
        <a:lstStyle/>
        <a:p>
          <a:endParaRPr lang="en-US"/>
        </a:p>
      </dgm:t>
    </dgm:pt>
    <dgm:pt modelId="{BFD88F2F-674E-4FD1-8257-74011245A41E}" type="sibTrans" cxnId="{2E353582-19D9-49EF-B93E-2BB647D826C4}">
      <dgm:prSet/>
      <dgm:spPr/>
      <dgm:t>
        <a:bodyPr/>
        <a:lstStyle/>
        <a:p>
          <a:endParaRPr lang="en-US"/>
        </a:p>
      </dgm:t>
    </dgm:pt>
    <dgm:pt modelId="{BE74BF68-BA00-4CED-9352-9C0633F14CCC}">
      <dgm:prSet phldrT="[Text]" custT="1"/>
      <dgm:spPr/>
      <dgm:t>
        <a:bodyPr/>
        <a:lstStyle/>
        <a:p>
          <a:pPr>
            <a:buNone/>
          </a:pPr>
          <a:r>
            <a:rPr lang="en-US" sz="4000" b="1" dirty="0"/>
            <a:t>Encourage</a:t>
          </a:r>
        </a:p>
      </dgm:t>
    </dgm:pt>
    <dgm:pt modelId="{53811A6E-E203-49B5-929D-E41C2ECDBD7C}" type="parTrans" cxnId="{4119CEDA-E9C9-4E5D-B626-026BEC7FA2FA}">
      <dgm:prSet/>
      <dgm:spPr/>
      <dgm:t>
        <a:bodyPr/>
        <a:lstStyle/>
        <a:p>
          <a:endParaRPr lang="en-US"/>
        </a:p>
      </dgm:t>
    </dgm:pt>
    <dgm:pt modelId="{705F0E7A-8CFC-4006-A046-0E8E90FCAD61}" type="sibTrans" cxnId="{4119CEDA-E9C9-4E5D-B626-026BEC7FA2FA}">
      <dgm:prSet/>
      <dgm:spPr/>
      <dgm:t>
        <a:bodyPr/>
        <a:lstStyle/>
        <a:p>
          <a:endParaRPr lang="en-US"/>
        </a:p>
      </dgm:t>
    </dgm:pt>
    <dgm:pt modelId="{64FAFA7A-DC62-4596-A1ED-9B0EA39B95D8}">
      <dgm:prSet phldrT="[Text]" custT="1"/>
      <dgm:spPr/>
      <dgm:t>
        <a:bodyPr/>
        <a:lstStyle/>
        <a:p>
          <a:pPr>
            <a:buNone/>
          </a:pPr>
          <a:r>
            <a:rPr lang="en-US" sz="4000" b="1" dirty="0"/>
            <a:t>Prepare</a:t>
          </a:r>
        </a:p>
      </dgm:t>
    </dgm:pt>
    <dgm:pt modelId="{173652F1-1016-4AEF-BF97-EF2D3AA8D39F}" type="parTrans" cxnId="{DBDC9EAD-384F-4E93-9B96-FF61FA9F2172}">
      <dgm:prSet/>
      <dgm:spPr/>
      <dgm:t>
        <a:bodyPr/>
        <a:lstStyle/>
        <a:p>
          <a:endParaRPr lang="en-US"/>
        </a:p>
      </dgm:t>
    </dgm:pt>
    <dgm:pt modelId="{68AC8A2A-6E2C-46B5-9B98-E988A3C36592}" type="sibTrans" cxnId="{DBDC9EAD-384F-4E93-9B96-FF61FA9F2172}">
      <dgm:prSet/>
      <dgm:spPr/>
      <dgm:t>
        <a:bodyPr/>
        <a:lstStyle/>
        <a:p>
          <a:endParaRPr lang="en-US"/>
        </a:p>
      </dgm:t>
    </dgm:pt>
    <dgm:pt modelId="{EF8F0F67-FCA0-4FB1-85F5-9A1B99F936DF}">
      <dgm:prSet phldrT="[Text]"/>
      <dgm:spPr/>
      <dgm:t>
        <a:bodyPr/>
        <a:lstStyle/>
        <a:p>
          <a:pPr algn="l">
            <a:buNone/>
          </a:pPr>
          <a:r>
            <a:rPr lang="en-US" sz="2000" dirty="0"/>
            <a:t>Legionnaires in Membership, Operations, Programs, &amp; Leadership</a:t>
          </a:r>
        </a:p>
      </dgm:t>
    </dgm:pt>
    <dgm:pt modelId="{E7C5CBD1-3E48-40F7-B4F1-2CCDE89465B1}" type="parTrans" cxnId="{641C97C2-9EE7-4735-9D9C-F0EC090FD787}">
      <dgm:prSet/>
      <dgm:spPr/>
      <dgm:t>
        <a:bodyPr/>
        <a:lstStyle/>
        <a:p>
          <a:endParaRPr lang="en-US"/>
        </a:p>
      </dgm:t>
    </dgm:pt>
    <dgm:pt modelId="{305015FE-5EB1-4FAE-80F2-6651906CE21C}" type="sibTrans" cxnId="{641C97C2-9EE7-4735-9D9C-F0EC090FD787}">
      <dgm:prSet/>
      <dgm:spPr/>
      <dgm:t>
        <a:bodyPr/>
        <a:lstStyle/>
        <a:p>
          <a:endParaRPr lang="en-US"/>
        </a:p>
      </dgm:t>
    </dgm:pt>
    <dgm:pt modelId="{58200570-CBB8-4D64-B3A6-00D43C3A0026}">
      <dgm:prSet phldrT="[Text]"/>
      <dgm:spPr/>
      <dgm:t>
        <a:bodyPr/>
        <a:lstStyle/>
        <a:p>
          <a:pPr>
            <a:buNone/>
          </a:pPr>
          <a:r>
            <a:rPr lang="en-US" sz="2000" dirty="0"/>
            <a:t>and enable graduates to teach others</a:t>
          </a:r>
        </a:p>
      </dgm:t>
    </dgm:pt>
    <dgm:pt modelId="{D1250E17-004B-4AFD-9A10-D3EE3BE01195}" type="parTrans" cxnId="{7F6C65F8-6206-4A52-9820-472194F17223}">
      <dgm:prSet/>
      <dgm:spPr/>
      <dgm:t>
        <a:bodyPr/>
        <a:lstStyle/>
        <a:p>
          <a:endParaRPr lang="en-US"/>
        </a:p>
      </dgm:t>
    </dgm:pt>
    <dgm:pt modelId="{68BF8027-4BA7-45D0-B8F2-D07545417FE4}" type="sibTrans" cxnId="{7F6C65F8-6206-4A52-9820-472194F17223}">
      <dgm:prSet/>
      <dgm:spPr/>
      <dgm:t>
        <a:bodyPr/>
        <a:lstStyle/>
        <a:p>
          <a:endParaRPr lang="en-US"/>
        </a:p>
      </dgm:t>
    </dgm:pt>
    <dgm:pt modelId="{80EF4DE9-193E-4692-BC2B-B585DDB77F9C}">
      <dgm:prSet phldrT="[Text]"/>
      <dgm:spPr/>
      <dgm:t>
        <a:bodyPr/>
        <a:lstStyle/>
        <a:p>
          <a:pPr>
            <a:buNone/>
          </a:pPr>
          <a:r>
            <a:rPr lang="en-US" sz="2000" dirty="0"/>
            <a:t>the next generation to assume leadership positions within the Post, District, &amp; Department</a:t>
          </a:r>
        </a:p>
      </dgm:t>
    </dgm:pt>
    <dgm:pt modelId="{BE865657-D682-457D-B4EB-BF9B46EADE40}" type="parTrans" cxnId="{5F438A49-96C3-4B17-9ED5-26F0F01BD191}">
      <dgm:prSet/>
      <dgm:spPr/>
      <dgm:t>
        <a:bodyPr/>
        <a:lstStyle/>
        <a:p>
          <a:endParaRPr lang="en-US"/>
        </a:p>
      </dgm:t>
    </dgm:pt>
    <dgm:pt modelId="{6E35B8D8-BD15-4862-B370-98300D6521F9}" type="sibTrans" cxnId="{5F438A49-96C3-4B17-9ED5-26F0F01BD191}">
      <dgm:prSet/>
      <dgm:spPr/>
      <dgm:t>
        <a:bodyPr/>
        <a:lstStyle/>
        <a:p>
          <a:endParaRPr lang="en-US"/>
        </a:p>
      </dgm:t>
    </dgm:pt>
    <dgm:pt modelId="{78C5E7BA-3A43-47D2-AE48-82BE4D1A1892}" type="pres">
      <dgm:prSet presAssocID="{72FEEA80-1D12-4399-B9F0-F3DA7E3B8FAC}" presName="outerComposite" presStyleCnt="0">
        <dgm:presLayoutVars>
          <dgm:chMax val="5"/>
          <dgm:dir/>
          <dgm:resizeHandles val="exact"/>
        </dgm:presLayoutVars>
      </dgm:prSet>
      <dgm:spPr/>
    </dgm:pt>
    <dgm:pt modelId="{B0805B5C-240C-48B5-83CA-C4BE10C8AC17}" type="pres">
      <dgm:prSet presAssocID="{72FEEA80-1D12-4399-B9F0-F3DA7E3B8FAC}" presName="dummyMaxCanvas" presStyleCnt="0">
        <dgm:presLayoutVars/>
      </dgm:prSet>
      <dgm:spPr/>
    </dgm:pt>
    <dgm:pt modelId="{DB119405-769B-444F-AB1B-D540A90B3826}" type="pres">
      <dgm:prSet presAssocID="{72FEEA80-1D12-4399-B9F0-F3DA7E3B8FAC}" presName="ThreeNodes_1" presStyleLbl="node1" presStyleIdx="0" presStyleCnt="3">
        <dgm:presLayoutVars>
          <dgm:bulletEnabled val="1"/>
        </dgm:presLayoutVars>
      </dgm:prSet>
      <dgm:spPr/>
    </dgm:pt>
    <dgm:pt modelId="{09E6CF60-2FE3-4D41-AAEE-F3E06EE2EAFF}" type="pres">
      <dgm:prSet presAssocID="{72FEEA80-1D12-4399-B9F0-F3DA7E3B8FAC}" presName="ThreeNodes_2" presStyleLbl="node1" presStyleIdx="1" presStyleCnt="3">
        <dgm:presLayoutVars>
          <dgm:bulletEnabled val="1"/>
        </dgm:presLayoutVars>
      </dgm:prSet>
      <dgm:spPr/>
    </dgm:pt>
    <dgm:pt modelId="{E2F4541D-2A59-41B8-82B2-29E427BC2CB9}" type="pres">
      <dgm:prSet presAssocID="{72FEEA80-1D12-4399-B9F0-F3DA7E3B8FAC}" presName="ThreeNodes_3" presStyleLbl="node1" presStyleIdx="2" presStyleCnt="3">
        <dgm:presLayoutVars>
          <dgm:bulletEnabled val="1"/>
        </dgm:presLayoutVars>
      </dgm:prSet>
      <dgm:spPr/>
    </dgm:pt>
    <dgm:pt modelId="{6D59B4DA-F234-4E32-B8F3-E7DA1E85F24D}" type="pres">
      <dgm:prSet presAssocID="{72FEEA80-1D12-4399-B9F0-F3DA7E3B8FAC}" presName="ThreeConn_1-2" presStyleLbl="fgAccFollowNode1" presStyleIdx="0" presStyleCnt="2">
        <dgm:presLayoutVars>
          <dgm:bulletEnabled val="1"/>
        </dgm:presLayoutVars>
      </dgm:prSet>
      <dgm:spPr/>
    </dgm:pt>
    <dgm:pt modelId="{69EE79C0-1ECF-46D0-A40E-5EE60C31FCDC}" type="pres">
      <dgm:prSet presAssocID="{72FEEA80-1D12-4399-B9F0-F3DA7E3B8FAC}" presName="ThreeConn_2-3" presStyleLbl="fgAccFollowNode1" presStyleIdx="1" presStyleCnt="2">
        <dgm:presLayoutVars>
          <dgm:bulletEnabled val="1"/>
        </dgm:presLayoutVars>
      </dgm:prSet>
      <dgm:spPr/>
    </dgm:pt>
    <dgm:pt modelId="{6546242E-40B3-47B7-87F5-6A7E7C35B4AF}" type="pres">
      <dgm:prSet presAssocID="{72FEEA80-1D12-4399-B9F0-F3DA7E3B8FAC}" presName="ThreeNodes_1_text" presStyleLbl="node1" presStyleIdx="2" presStyleCnt="3">
        <dgm:presLayoutVars>
          <dgm:bulletEnabled val="1"/>
        </dgm:presLayoutVars>
      </dgm:prSet>
      <dgm:spPr/>
    </dgm:pt>
    <dgm:pt modelId="{EA3C3C78-C6CC-4DE5-8B8E-92FE3F2136A6}" type="pres">
      <dgm:prSet presAssocID="{72FEEA80-1D12-4399-B9F0-F3DA7E3B8FAC}" presName="ThreeNodes_2_text" presStyleLbl="node1" presStyleIdx="2" presStyleCnt="3">
        <dgm:presLayoutVars>
          <dgm:bulletEnabled val="1"/>
        </dgm:presLayoutVars>
      </dgm:prSet>
      <dgm:spPr/>
    </dgm:pt>
    <dgm:pt modelId="{F6E506A4-CDFF-4A2A-BCC3-52CF714B71FD}" type="pres">
      <dgm:prSet presAssocID="{72FEEA80-1D12-4399-B9F0-F3DA7E3B8FAC}" presName="ThreeNodes_3_text" presStyleLbl="node1" presStyleIdx="2" presStyleCnt="3">
        <dgm:presLayoutVars>
          <dgm:bulletEnabled val="1"/>
        </dgm:presLayoutVars>
      </dgm:prSet>
      <dgm:spPr/>
    </dgm:pt>
  </dgm:ptLst>
  <dgm:cxnLst>
    <dgm:cxn modelId="{8E0B8A07-7455-4FAB-B10D-8CD8B6751520}" type="presOf" srcId="{72FEEA80-1D12-4399-B9F0-F3DA7E3B8FAC}" destId="{78C5E7BA-3A43-47D2-AE48-82BE4D1A1892}" srcOrd="0" destOrd="0" presId="urn:microsoft.com/office/officeart/2005/8/layout/vProcess5"/>
    <dgm:cxn modelId="{9D66CD0C-ABE5-4F43-8CC4-07F1ECF61434}" type="presOf" srcId="{EF8F0F67-FCA0-4FB1-85F5-9A1B99F936DF}" destId="{DB119405-769B-444F-AB1B-D540A90B3826}" srcOrd="0" destOrd="1" presId="urn:microsoft.com/office/officeart/2005/8/layout/vProcess5"/>
    <dgm:cxn modelId="{63211435-F971-4820-80C5-C74895A965FB}" type="presOf" srcId="{BE74BF68-BA00-4CED-9352-9C0633F14CCC}" destId="{09E6CF60-2FE3-4D41-AAEE-F3E06EE2EAFF}" srcOrd="0" destOrd="0" presId="urn:microsoft.com/office/officeart/2005/8/layout/vProcess5"/>
    <dgm:cxn modelId="{B10BA935-868D-4D82-8272-1F37D07769C5}" type="presOf" srcId="{64FAFA7A-DC62-4596-A1ED-9B0EA39B95D8}" destId="{F6E506A4-CDFF-4A2A-BCC3-52CF714B71FD}" srcOrd="1" destOrd="0" presId="urn:microsoft.com/office/officeart/2005/8/layout/vProcess5"/>
    <dgm:cxn modelId="{DB226437-D867-46BE-A4CD-F6A633C75365}" type="presOf" srcId="{705F0E7A-8CFC-4006-A046-0E8E90FCAD61}" destId="{69EE79C0-1ECF-46D0-A40E-5EE60C31FCDC}" srcOrd="0" destOrd="0" presId="urn:microsoft.com/office/officeart/2005/8/layout/vProcess5"/>
    <dgm:cxn modelId="{0DA19448-FE29-4FE0-8CAA-871794D9B81C}" type="presOf" srcId="{80EF4DE9-193E-4692-BC2B-B585DDB77F9C}" destId="{F6E506A4-CDFF-4A2A-BCC3-52CF714B71FD}" srcOrd="1" destOrd="1" presId="urn:microsoft.com/office/officeart/2005/8/layout/vProcess5"/>
    <dgm:cxn modelId="{5F438A49-96C3-4B17-9ED5-26F0F01BD191}" srcId="{64FAFA7A-DC62-4596-A1ED-9B0EA39B95D8}" destId="{80EF4DE9-193E-4692-BC2B-B585DDB77F9C}" srcOrd="0" destOrd="0" parTransId="{BE865657-D682-457D-B4EB-BF9B46EADE40}" sibTransId="{6E35B8D8-BD15-4862-B370-98300D6521F9}"/>
    <dgm:cxn modelId="{1B74EE52-4C1A-4672-A1F0-A052A60F91FE}" type="presOf" srcId="{58200570-CBB8-4D64-B3A6-00D43C3A0026}" destId="{09E6CF60-2FE3-4D41-AAEE-F3E06EE2EAFF}" srcOrd="0" destOrd="1" presId="urn:microsoft.com/office/officeart/2005/8/layout/vProcess5"/>
    <dgm:cxn modelId="{EBC07D53-807E-4BF4-B535-8FD4D34F083D}" type="presOf" srcId="{64FAFA7A-DC62-4596-A1ED-9B0EA39B95D8}" destId="{E2F4541D-2A59-41B8-82B2-29E427BC2CB9}" srcOrd="0" destOrd="0" presId="urn:microsoft.com/office/officeart/2005/8/layout/vProcess5"/>
    <dgm:cxn modelId="{0DC7CA77-31E8-417B-A822-0861BA3E8B80}" type="presOf" srcId="{19DB7804-255A-44AC-B685-AD3F157ADD0E}" destId="{DB119405-769B-444F-AB1B-D540A90B3826}" srcOrd="0" destOrd="0" presId="urn:microsoft.com/office/officeart/2005/8/layout/vProcess5"/>
    <dgm:cxn modelId="{2E353582-19D9-49EF-B93E-2BB647D826C4}" srcId="{72FEEA80-1D12-4399-B9F0-F3DA7E3B8FAC}" destId="{19DB7804-255A-44AC-B685-AD3F157ADD0E}" srcOrd="0" destOrd="0" parTransId="{AF3C938C-E34F-4560-871B-55343DC79B64}" sibTransId="{BFD88F2F-674E-4FD1-8257-74011245A41E}"/>
    <dgm:cxn modelId="{76EA1688-A4C3-401B-8C7B-6612E04F53D7}" type="presOf" srcId="{80EF4DE9-193E-4692-BC2B-B585DDB77F9C}" destId="{E2F4541D-2A59-41B8-82B2-29E427BC2CB9}" srcOrd="0" destOrd="1" presId="urn:microsoft.com/office/officeart/2005/8/layout/vProcess5"/>
    <dgm:cxn modelId="{DBDC9EAD-384F-4E93-9B96-FF61FA9F2172}" srcId="{72FEEA80-1D12-4399-B9F0-F3DA7E3B8FAC}" destId="{64FAFA7A-DC62-4596-A1ED-9B0EA39B95D8}" srcOrd="2" destOrd="0" parTransId="{173652F1-1016-4AEF-BF97-EF2D3AA8D39F}" sibTransId="{68AC8A2A-6E2C-46B5-9B98-E988A3C36592}"/>
    <dgm:cxn modelId="{4E6CB1AD-F37C-4A6F-BC84-91F93CCF4CF6}" type="presOf" srcId="{19DB7804-255A-44AC-B685-AD3F157ADD0E}" destId="{6546242E-40B3-47B7-87F5-6A7E7C35B4AF}" srcOrd="1" destOrd="0" presId="urn:microsoft.com/office/officeart/2005/8/layout/vProcess5"/>
    <dgm:cxn modelId="{641C97C2-9EE7-4735-9D9C-F0EC090FD787}" srcId="{19DB7804-255A-44AC-B685-AD3F157ADD0E}" destId="{EF8F0F67-FCA0-4FB1-85F5-9A1B99F936DF}" srcOrd="0" destOrd="0" parTransId="{E7C5CBD1-3E48-40F7-B4F1-2CCDE89465B1}" sibTransId="{305015FE-5EB1-4FAE-80F2-6651906CE21C}"/>
    <dgm:cxn modelId="{FBEF39C6-2620-4FE8-B223-481EA3829B8B}" type="presOf" srcId="{BE74BF68-BA00-4CED-9352-9C0633F14CCC}" destId="{EA3C3C78-C6CC-4DE5-8B8E-92FE3F2136A6}" srcOrd="1" destOrd="0" presId="urn:microsoft.com/office/officeart/2005/8/layout/vProcess5"/>
    <dgm:cxn modelId="{B42213D1-C187-42EC-9F0F-505A1213AF4A}" type="presOf" srcId="{58200570-CBB8-4D64-B3A6-00D43C3A0026}" destId="{EA3C3C78-C6CC-4DE5-8B8E-92FE3F2136A6}" srcOrd="1" destOrd="1" presId="urn:microsoft.com/office/officeart/2005/8/layout/vProcess5"/>
    <dgm:cxn modelId="{3B4777D2-1A2F-47E6-8A51-15C8D242B79B}" type="presOf" srcId="{EF8F0F67-FCA0-4FB1-85F5-9A1B99F936DF}" destId="{6546242E-40B3-47B7-87F5-6A7E7C35B4AF}" srcOrd="1" destOrd="1" presId="urn:microsoft.com/office/officeart/2005/8/layout/vProcess5"/>
    <dgm:cxn modelId="{4119CEDA-E9C9-4E5D-B626-026BEC7FA2FA}" srcId="{72FEEA80-1D12-4399-B9F0-F3DA7E3B8FAC}" destId="{BE74BF68-BA00-4CED-9352-9C0633F14CCC}" srcOrd="1" destOrd="0" parTransId="{53811A6E-E203-49B5-929D-E41C2ECDBD7C}" sibTransId="{705F0E7A-8CFC-4006-A046-0E8E90FCAD61}"/>
    <dgm:cxn modelId="{FD5E81E3-E66E-467A-90B1-3FECD02CEE78}" type="presOf" srcId="{BFD88F2F-674E-4FD1-8257-74011245A41E}" destId="{6D59B4DA-F234-4E32-B8F3-E7DA1E85F24D}" srcOrd="0" destOrd="0" presId="urn:microsoft.com/office/officeart/2005/8/layout/vProcess5"/>
    <dgm:cxn modelId="{7F6C65F8-6206-4A52-9820-472194F17223}" srcId="{BE74BF68-BA00-4CED-9352-9C0633F14CCC}" destId="{58200570-CBB8-4D64-B3A6-00D43C3A0026}" srcOrd="0" destOrd="0" parTransId="{D1250E17-004B-4AFD-9A10-D3EE3BE01195}" sibTransId="{68BF8027-4BA7-45D0-B8F2-D07545417FE4}"/>
    <dgm:cxn modelId="{0A0C20DD-40E4-4512-A2C9-11A646964610}" type="presParOf" srcId="{78C5E7BA-3A43-47D2-AE48-82BE4D1A1892}" destId="{B0805B5C-240C-48B5-83CA-C4BE10C8AC17}" srcOrd="0" destOrd="0" presId="urn:microsoft.com/office/officeart/2005/8/layout/vProcess5"/>
    <dgm:cxn modelId="{F3894C79-9235-4E31-8672-F8BA169C038A}" type="presParOf" srcId="{78C5E7BA-3A43-47D2-AE48-82BE4D1A1892}" destId="{DB119405-769B-444F-AB1B-D540A90B3826}" srcOrd="1" destOrd="0" presId="urn:microsoft.com/office/officeart/2005/8/layout/vProcess5"/>
    <dgm:cxn modelId="{085D0364-959A-4556-9A17-FD5AE05EDF5F}" type="presParOf" srcId="{78C5E7BA-3A43-47D2-AE48-82BE4D1A1892}" destId="{09E6CF60-2FE3-4D41-AAEE-F3E06EE2EAFF}" srcOrd="2" destOrd="0" presId="urn:microsoft.com/office/officeart/2005/8/layout/vProcess5"/>
    <dgm:cxn modelId="{2CBCE33F-FEFD-43E7-88F3-61D03A174C9C}" type="presParOf" srcId="{78C5E7BA-3A43-47D2-AE48-82BE4D1A1892}" destId="{E2F4541D-2A59-41B8-82B2-29E427BC2CB9}" srcOrd="3" destOrd="0" presId="urn:microsoft.com/office/officeart/2005/8/layout/vProcess5"/>
    <dgm:cxn modelId="{ABE36B4F-9695-41A3-AED3-761BC5F0E200}" type="presParOf" srcId="{78C5E7BA-3A43-47D2-AE48-82BE4D1A1892}" destId="{6D59B4DA-F234-4E32-B8F3-E7DA1E85F24D}" srcOrd="4" destOrd="0" presId="urn:microsoft.com/office/officeart/2005/8/layout/vProcess5"/>
    <dgm:cxn modelId="{ED02F4D7-5B3D-4561-BDEB-E7EB6513B490}" type="presParOf" srcId="{78C5E7BA-3A43-47D2-AE48-82BE4D1A1892}" destId="{69EE79C0-1ECF-46D0-A40E-5EE60C31FCDC}" srcOrd="5" destOrd="0" presId="urn:microsoft.com/office/officeart/2005/8/layout/vProcess5"/>
    <dgm:cxn modelId="{1ED16B76-99F9-4331-8DA5-97DDA7A3A1EF}" type="presParOf" srcId="{78C5E7BA-3A43-47D2-AE48-82BE4D1A1892}" destId="{6546242E-40B3-47B7-87F5-6A7E7C35B4AF}" srcOrd="6" destOrd="0" presId="urn:microsoft.com/office/officeart/2005/8/layout/vProcess5"/>
    <dgm:cxn modelId="{5AE77FC2-9C69-4B93-9378-0A874EFB6038}" type="presParOf" srcId="{78C5E7BA-3A43-47D2-AE48-82BE4D1A1892}" destId="{EA3C3C78-C6CC-4DE5-8B8E-92FE3F2136A6}" srcOrd="7" destOrd="0" presId="urn:microsoft.com/office/officeart/2005/8/layout/vProcess5"/>
    <dgm:cxn modelId="{BF010BA2-DAF3-4D1E-82E3-A95416F5D944}" type="presParOf" srcId="{78C5E7BA-3A43-47D2-AE48-82BE4D1A1892}" destId="{F6E506A4-CDFF-4A2A-BCC3-52CF714B71FD}"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50E19E-37B2-4A31-B8AF-FC56D0132E16}" type="doc">
      <dgm:prSet loTypeId="urn:microsoft.com/office/officeart/2005/8/layout/radial2" loCatId="relationship" qsTypeId="urn:microsoft.com/office/officeart/2005/8/quickstyle/simple1" qsCatId="simple" csTypeId="urn:microsoft.com/office/officeart/2005/8/colors/accent1_2" csCatId="accent1" phldr="1"/>
      <dgm:spPr/>
    </dgm:pt>
    <dgm:pt modelId="{A6E8D285-096E-45E6-B93F-6A5E387B4862}">
      <dgm:prSet phldrT="[Text]"/>
      <dgm:spPr/>
      <dgm:t>
        <a:bodyPr/>
        <a:lstStyle/>
        <a:p>
          <a:r>
            <a:rPr lang="en-US" dirty="0"/>
            <a:t>Practical Exercises</a:t>
          </a:r>
        </a:p>
      </dgm:t>
    </dgm:pt>
    <dgm:pt modelId="{BEFC3DD4-A5D4-4755-88E0-14528B8A76E2}" type="parTrans" cxnId="{871B4187-9F1E-42D9-AD78-ED476F250AF9}">
      <dgm:prSet/>
      <dgm:spPr/>
      <dgm:t>
        <a:bodyPr/>
        <a:lstStyle/>
        <a:p>
          <a:endParaRPr lang="en-US"/>
        </a:p>
      </dgm:t>
    </dgm:pt>
    <dgm:pt modelId="{22922003-A325-408E-9154-223C9129149E}" type="sibTrans" cxnId="{871B4187-9F1E-42D9-AD78-ED476F250AF9}">
      <dgm:prSet/>
      <dgm:spPr/>
      <dgm:t>
        <a:bodyPr/>
        <a:lstStyle/>
        <a:p>
          <a:endParaRPr lang="en-US"/>
        </a:p>
      </dgm:t>
    </dgm:pt>
    <dgm:pt modelId="{C9F80C6D-B19E-4420-B74C-EFFB2E86CAF1}">
      <dgm:prSet phldrT="[Text]"/>
      <dgm:spPr/>
      <dgm:t>
        <a:bodyPr/>
        <a:lstStyle/>
        <a:p>
          <a:r>
            <a:rPr lang="en-US" dirty="0"/>
            <a:t>Required Classes</a:t>
          </a:r>
        </a:p>
      </dgm:t>
    </dgm:pt>
    <dgm:pt modelId="{5F4218AF-20E9-4615-A916-AD877CD1AA64}" type="parTrans" cxnId="{0C305711-0EC6-4051-BB18-C2626046F1CB}">
      <dgm:prSet/>
      <dgm:spPr/>
      <dgm:t>
        <a:bodyPr/>
        <a:lstStyle/>
        <a:p>
          <a:endParaRPr lang="en-US"/>
        </a:p>
      </dgm:t>
    </dgm:pt>
    <dgm:pt modelId="{0560D311-C643-4F22-9A05-52FFE8B9941F}" type="sibTrans" cxnId="{0C305711-0EC6-4051-BB18-C2626046F1CB}">
      <dgm:prSet/>
      <dgm:spPr/>
      <dgm:t>
        <a:bodyPr/>
        <a:lstStyle/>
        <a:p>
          <a:endParaRPr lang="en-US"/>
        </a:p>
      </dgm:t>
    </dgm:pt>
    <dgm:pt modelId="{EED22D65-1793-4B1F-9B8C-330FCF954B55}">
      <dgm:prSet phldrT="[Text]"/>
      <dgm:spPr/>
      <dgm:t>
        <a:bodyPr/>
        <a:lstStyle/>
        <a:p>
          <a:r>
            <a:rPr lang="en-US" dirty="0"/>
            <a:t>Pre-Requisites</a:t>
          </a:r>
        </a:p>
      </dgm:t>
    </dgm:pt>
    <dgm:pt modelId="{22B6678D-4F85-49B3-81A8-50DFCDED0E36}" type="parTrans" cxnId="{1CD03EB9-3AD3-4017-A360-49D83ACE741A}">
      <dgm:prSet/>
      <dgm:spPr/>
      <dgm:t>
        <a:bodyPr/>
        <a:lstStyle/>
        <a:p>
          <a:endParaRPr lang="en-US"/>
        </a:p>
      </dgm:t>
    </dgm:pt>
    <dgm:pt modelId="{C59BCCC2-4FF2-4919-B19E-F8CEC27FE2CA}" type="sibTrans" cxnId="{1CD03EB9-3AD3-4017-A360-49D83ACE741A}">
      <dgm:prSet/>
      <dgm:spPr/>
      <dgm:t>
        <a:bodyPr/>
        <a:lstStyle/>
        <a:p>
          <a:endParaRPr lang="en-US"/>
        </a:p>
      </dgm:t>
    </dgm:pt>
    <dgm:pt modelId="{C65742C7-6ABF-4A0A-847C-145DCFAF8E53}">
      <dgm:prSet phldrT="[Text]"/>
      <dgm:spPr/>
      <dgm:t>
        <a:bodyPr/>
        <a:lstStyle/>
        <a:p>
          <a:pPr>
            <a:buFont typeface="Wingdings" panose="05000000000000000000" pitchFamily="2" charset="2"/>
            <a:buChar char="Ø"/>
          </a:pPr>
          <a:r>
            <a:rPr lang="en-US" dirty="0"/>
            <a:t> Leadership Essay</a:t>
          </a:r>
        </a:p>
      </dgm:t>
    </dgm:pt>
    <dgm:pt modelId="{8E8E98B4-06F0-4641-B01F-075A4A6ABE37}" type="parTrans" cxnId="{9BEA07BF-BFED-419C-886D-A8D1499567DC}">
      <dgm:prSet/>
      <dgm:spPr/>
      <dgm:t>
        <a:bodyPr/>
        <a:lstStyle/>
        <a:p>
          <a:endParaRPr lang="en-US"/>
        </a:p>
      </dgm:t>
    </dgm:pt>
    <dgm:pt modelId="{F914DBAF-E89B-40FC-8F3C-ACEA242058E1}" type="sibTrans" cxnId="{9BEA07BF-BFED-419C-886D-A8D1499567DC}">
      <dgm:prSet/>
      <dgm:spPr/>
      <dgm:t>
        <a:bodyPr/>
        <a:lstStyle/>
        <a:p>
          <a:endParaRPr lang="en-US"/>
        </a:p>
      </dgm:t>
    </dgm:pt>
    <dgm:pt modelId="{49C7850C-86FC-48B3-A3D0-EF9FBF29411E}">
      <dgm:prSet phldrT="[Text]"/>
      <dgm:spPr/>
      <dgm:t>
        <a:bodyPr/>
        <a:lstStyle/>
        <a:p>
          <a:pPr>
            <a:buFont typeface="Wingdings" panose="05000000000000000000" pitchFamily="2" charset="2"/>
            <a:buChar char="Ø"/>
          </a:pPr>
          <a:r>
            <a:rPr lang="en-US" dirty="0"/>
            <a:t> Resolution</a:t>
          </a:r>
        </a:p>
      </dgm:t>
    </dgm:pt>
    <dgm:pt modelId="{8C3FCAA2-BC08-4C57-B214-A132E568868D}" type="parTrans" cxnId="{E53D079D-3B52-4716-BC62-974C856A3FBA}">
      <dgm:prSet/>
      <dgm:spPr/>
      <dgm:t>
        <a:bodyPr/>
        <a:lstStyle/>
        <a:p>
          <a:endParaRPr lang="en-US"/>
        </a:p>
      </dgm:t>
    </dgm:pt>
    <dgm:pt modelId="{98CDA469-9CCE-4B87-8FC4-07ECDBD696B5}" type="sibTrans" cxnId="{E53D079D-3B52-4716-BC62-974C856A3FBA}">
      <dgm:prSet/>
      <dgm:spPr/>
      <dgm:t>
        <a:bodyPr/>
        <a:lstStyle/>
        <a:p>
          <a:endParaRPr lang="en-US"/>
        </a:p>
      </dgm:t>
    </dgm:pt>
    <dgm:pt modelId="{D7561FF2-9579-40F0-B3B8-320583994703}">
      <dgm:prSet phldrT="[Text]"/>
      <dgm:spPr/>
      <dgm:t>
        <a:bodyPr/>
        <a:lstStyle/>
        <a:p>
          <a:pPr>
            <a:buFont typeface="Wingdings" panose="05000000000000000000" pitchFamily="2" charset="2"/>
            <a:buChar char="Ø"/>
          </a:pPr>
          <a:r>
            <a:rPr lang="en-US" dirty="0"/>
            <a:t> 30 second Elevator Speech</a:t>
          </a:r>
        </a:p>
      </dgm:t>
    </dgm:pt>
    <dgm:pt modelId="{89330992-BB7F-4830-A80C-BC0BD368626C}" type="parTrans" cxnId="{24529895-5102-46B1-B3D7-A958DA4664A3}">
      <dgm:prSet/>
      <dgm:spPr/>
      <dgm:t>
        <a:bodyPr/>
        <a:lstStyle/>
        <a:p>
          <a:endParaRPr lang="en-US"/>
        </a:p>
      </dgm:t>
    </dgm:pt>
    <dgm:pt modelId="{0740DB12-9880-419B-9AEB-716B0F27A086}" type="sibTrans" cxnId="{24529895-5102-46B1-B3D7-A958DA4664A3}">
      <dgm:prSet/>
      <dgm:spPr/>
      <dgm:t>
        <a:bodyPr/>
        <a:lstStyle/>
        <a:p>
          <a:endParaRPr lang="en-US"/>
        </a:p>
      </dgm:t>
    </dgm:pt>
    <dgm:pt modelId="{763660C2-67EF-4196-ACFB-75C773568A4F}">
      <dgm:prSet phldrT="[Text]"/>
      <dgm:spPr/>
      <dgm:t>
        <a:bodyPr/>
        <a:lstStyle/>
        <a:p>
          <a:pPr>
            <a:buFont typeface="Wingdings" panose="05000000000000000000" pitchFamily="2" charset="2"/>
            <a:buChar char="Ø"/>
          </a:pPr>
          <a:r>
            <a:rPr lang="en-US" dirty="0"/>
            <a:t> Legion Basic Training by April 27, 2019</a:t>
          </a:r>
        </a:p>
      </dgm:t>
    </dgm:pt>
    <dgm:pt modelId="{CBD4BDFE-6C2F-44AA-BD9C-BD3056F207FC}" type="parTrans" cxnId="{11FF095B-C9CA-4BFE-AE00-5514E1D1552A}">
      <dgm:prSet/>
      <dgm:spPr/>
      <dgm:t>
        <a:bodyPr/>
        <a:lstStyle/>
        <a:p>
          <a:endParaRPr lang="en-US"/>
        </a:p>
      </dgm:t>
    </dgm:pt>
    <dgm:pt modelId="{81A8D4C0-4BDA-4A25-96C6-3B4C828AE3B6}" type="sibTrans" cxnId="{11FF095B-C9CA-4BFE-AE00-5514E1D1552A}">
      <dgm:prSet/>
      <dgm:spPr/>
      <dgm:t>
        <a:bodyPr/>
        <a:lstStyle/>
        <a:p>
          <a:endParaRPr lang="en-US"/>
        </a:p>
      </dgm:t>
    </dgm:pt>
    <dgm:pt modelId="{2AFAE3D5-5160-4B95-A82F-EA48146E3F75}" type="pres">
      <dgm:prSet presAssocID="{C650E19E-37B2-4A31-B8AF-FC56D0132E16}" presName="composite" presStyleCnt="0">
        <dgm:presLayoutVars>
          <dgm:chMax val="5"/>
          <dgm:dir/>
          <dgm:animLvl val="ctr"/>
          <dgm:resizeHandles val="exact"/>
        </dgm:presLayoutVars>
      </dgm:prSet>
      <dgm:spPr/>
    </dgm:pt>
    <dgm:pt modelId="{799E8E3C-3818-4CA6-B733-C089348AFC5C}" type="pres">
      <dgm:prSet presAssocID="{C650E19E-37B2-4A31-B8AF-FC56D0132E16}" presName="cycle" presStyleCnt="0"/>
      <dgm:spPr/>
    </dgm:pt>
    <dgm:pt modelId="{4FF8D711-573E-4E52-B34D-33B571FA01BE}" type="pres">
      <dgm:prSet presAssocID="{C650E19E-37B2-4A31-B8AF-FC56D0132E16}" presName="centerShape" presStyleCnt="0"/>
      <dgm:spPr/>
    </dgm:pt>
    <dgm:pt modelId="{020DFCC7-492F-4650-8B1E-B249B480AB5F}" type="pres">
      <dgm:prSet presAssocID="{C650E19E-37B2-4A31-B8AF-FC56D0132E16}" presName="connSite" presStyleLbl="node1" presStyleIdx="0" presStyleCnt="4"/>
      <dgm:spPr/>
    </dgm:pt>
    <dgm:pt modelId="{9807D025-A4E4-4BAC-9326-FCA5DC8B428E}" type="pres">
      <dgm:prSet presAssocID="{C650E19E-37B2-4A31-B8AF-FC56D0132E16}" presName="visible" presStyleLbl="node1" presStyleIdx="0" presStyleCnt="4" custLinFactNeighborX="742" custLinFactNeighborY="-247"/>
      <dgm:spPr>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4000" r="-4000"/>
          </a:stretch>
        </a:blipFill>
      </dgm:spPr>
    </dgm:pt>
    <dgm:pt modelId="{85BD4764-1219-47AC-AB34-97D1B229BFAD}" type="pres">
      <dgm:prSet presAssocID="{BEFC3DD4-A5D4-4755-88E0-14528B8A76E2}" presName="Name25" presStyleLbl="parChTrans1D1" presStyleIdx="0" presStyleCnt="3"/>
      <dgm:spPr/>
    </dgm:pt>
    <dgm:pt modelId="{B1BBC78E-CD6A-4A02-A46B-6317FFB27908}" type="pres">
      <dgm:prSet presAssocID="{A6E8D285-096E-45E6-B93F-6A5E387B4862}" presName="node" presStyleCnt="0"/>
      <dgm:spPr/>
    </dgm:pt>
    <dgm:pt modelId="{2C8B71F9-2489-4BC6-A6AE-7590C7711968}" type="pres">
      <dgm:prSet presAssocID="{A6E8D285-096E-45E6-B93F-6A5E387B4862}" presName="parentNode" presStyleLbl="node1" presStyleIdx="1" presStyleCnt="4" custScaleX="106674" custLinFactNeighborX="35048" custLinFactNeighborY="2719">
        <dgm:presLayoutVars>
          <dgm:chMax val="1"/>
          <dgm:bulletEnabled val="1"/>
        </dgm:presLayoutVars>
      </dgm:prSet>
      <dgm:spPr/>
    </dgm:pt>
    <dgm:pt modelId="{62E7934B-E215-40B1-8A66-3BE0B7CB2657}" type="pres">
      <dgm:prSet presAssocID="{A6E8D285-096E-45E6-B93F-6A5E387B4862}" presName="childNode" presStyleLbl="revTx" presStyleIdx="0" presStyleCnt="2">
        <dgm:presLayoutVars>
          <dgm:bulletEnabled val="1"/>
        </dgm:presLayoutVars>
      </dgm:prSet>
      <dgm:spPr/>
    </dgm:pt>
    <dgm:pt modelId="{BAA24C5B-93C0-4A23-8788-1E946A9D4E09}" type="pres">
      <dgm:prSet presAssocID="{5F4218AF-20E9-4615-A916-AD877CD1AA64}" presName="Name25" presStyleLbl="parChTrans1D1" presStyleIdx="1" presStyleCnt="3"/>
      <dgm:spPr/>
    </dgm:pt>
    <dgm:pt modelId="{76062832-9022-49A5-A4E9-5FE98B548717}" type="pres">
      <dgm:prSet presAssocID="{C9F80C6D-B19E-4420-B74C-EFFB2E86CAF1}" presName="node" presStyleCnt="0"/>
      <dgm:spPr/>
    </dgm:pt>
    <dgm:pt modelId="{85F07577-93EB-4566-A8EF-A555BC55CB88}" type="pres">
      <dgm:prSet presAssocID="{C9F80C6D-B19E-4420-B74C-EFFB2E86CAF1}" presName="parentNode" presStyleLbl="node1" presStyleIdx="2" presStyleCnt="4">
        <dgm:presLayoutVars>
          <dgm:chMax val="1"/>
          <dgm:bulletEnabled val="1"/>
        </dgm:presLayoutVars>
      </dgm:prSet>
      <dgm:spPr/>
    </dgm:pt>
    <dgm:pt modelId="{1EF521DD-6ECA-4E4B-A566-29B9BA4A3BA8}" type="pres">
      <dgm:prSet presAssocID="{C9F80C6D-B19E-4420-B74C-EFFB2E86CAF1}" presName="childNode" presStyleLbl="revTx" presStyleIdx="0" presStyleCnt="2">
        <dgm:presLayoutVars>
          <dgm:bulletEnabled val="1"/>
        </dgm:presLayoutVars>
      </dgm:prSet>
      <dgm:spPr/>
    </dgm:pt>
    <dgm:pt modelId="{67E8F92E-670F-494C-B372-01C3FED10F12}" type="pres">
      <dgm:prSet presAssocID="{22B6678D-4F85-49B3-81A8-50DFCDED0E36}" presName="Name25" presStyleLbl="parChTrans1D1" presStyleIdx="2" presStyleCnt="3"/>
      <dgm:spPr/>
    </dgm:pt>
    <dgm:pt modelId="{74415982-8D99-4FE2-94ED-CC35A7818ABC}" type="pres">
      <dgm:prSet presAssocID="{EED22D65-1793-4B1F-9B8C-330FCF954B55}" presName="node" presStyleCnt="0"/>
      <dgm:spPr/>
    </dgm:pt>
    <dgm:pt modelId="{1589D3E9-9793-4C0B-8705-8415A164918C}" type="pres">
      <dgm:prSet presAssocID="{EED22D65-1793-4B1F-9B8C-330FCF954B55}" presName="parentNode" presStyleLbl="node1" presStyleIdx="3" presStyleCnt="4" custScaleX="108851">
        <dgm:presLayoutVars>
          <dgm:chMax val="1"/>
          <dgm:bulletEnabled val="1"/>
        </dgm:presLayoutVars>
      </dgm:prSet>
      <dgm:spPr/>
    </dgm:pt>
    <dgm:pt modelId="{86BEEB6B-8CD8-4350-A671-5AADB8FB6BCF}" type="pres">
      <dgm:prSet presAssocID="{EED22D65-1793-4B1F-9B8C-330FCF954B55}" presName="childNode" presStyleLbl="revTx" presStyleIdx="1" presStyleCnt="2">
        <dgm:presLayoutVars>
          <dgm:bulletEnabled val="1"/>
        </dgm:presLayoutVars>
      </dgm:prSet>
      <dgm:spPr/>
    </dgm:pt>
  </dgm:ptLst>
  <dgm:cxnLst>
    <dgm:cxn modelId="{0C305711-0EC6-4051-BB18-C2626046F1CB}" srcId="{C650E19E-37B2-4A31-B8AF-FC56D0132E16}" destId="{C9F80C6D-B19E-4420-B74C-EFFB2E86CAF1}" srcOrd="1" destOrd="0" parTransId="{5F4218AF-20E9-4615-A916-AD877CD1AA64}" sibTransId="{0560D311-C643-4F22-9A05-52FFE8B9941F}"/>
    <dgm:cxn modelId="{25544823-00B9-4D58-A59C-1709FBA7E0E9}" type="presOf" srcId="{BEFC3DD4-A5D4-4755-88E0-14528B8A76E2}" destId="{85BD4764-1219-47AC-AB34-97D1B229BFAD}" srcOrd="0" destOrd="0" presId="urn:microsoft.com/office/officeart/2005/8/layout/radial2"/>
    <dgm:cxn modelId="{11FF095B-C9CA-4BFE-AE00-5514E1D1552A}" srcId="{EED22D65-1793-4B1F-9B8C-330FCF954B55}" destId="{763660C2-67EF-4196-ACFB-75C773568A4F}" srcOrd="0" destOrd="0" parTransId="{CBD4BDFE-6C2F-44AA-BD9C-BD3056F207FC}" sibTransId="{81A8D4C0-4BDA-4A25-96C6-3B4C828AE3B6}"/>
    <dgm:cxn modelId="{59D97262-E6CA-433E-8830-87728B2AEB45}" type="presOf" srcId="{763660C2-67EF-4196-ACFB-75C773568A4F}" destId="{86BEEB6B-8CD8-4350-A671-5AADB8FB6BCF}" srcOrd="0" destOrd="0" presId="urn:microsoft.com/office/officeart/2005/8/layout/radial2"/>
    <dgm:cxn modelId="{3208284D-D4A0-44A4-A4E8-022F1095189F}" type="presOf" srcId="{C65742C7-6ABF-4A0A-847C-145DCFAF8E53}" destId="{62E7934B-E215-40B1-8A66-3BE0B7CB2657}" srcOrd="0" destOrd="0" presId="urn:microsoft.com/office/officeart/2005/8/layout/radial2"/>
    <dgm:cxn modelId="{52F8654E-C55B-455A-BC0C-336FAED96CD5}" type="presOf" srcId="{22B6678D-4F85-49B3-81A8-50DFCDED0E36}" destId="{67E8F92E-670F-494C-B372-01C3FED10F12}" srcOrd="0" destOrd="0" presId="urn:microsoft.com/office/officeart/2005/8/layout/radial2"/>
    <dgm:cxn modelId="{32B68172-5CB9-46A6-A45C-CD973F417CCF}" type="presOf" srcId="{C9F80C6D-B19E-4420-B74C-EFFB2E86CAF1}" destId="{85F07577-93EB-4566-A8EF-A555BC55CB88}" srcOrd="0" destOrd="0" presId="urn:microsoft.com/office/officeart/2005/8/layout/radial2"/>
    <dgm:cxn modelId="{7D474182-24A1-447A-B526-F442A48EC493}" type="presOf" srcId="{C650E19E-37B2-4A31-B8AF-FC56D0132E16}" destId="{2AFAE3D5-5160-4B95-A82F-EA48146E3F75}" srcOrd="0" destOrd="0" presId="urn:microsoft.com/office/officeart/2005/8/layout/radial2"/>
    <dgm:cxn modelId="{0811A882-AAAA-4D9B-93BC-08CAB25ED851}" type="presOf" srcId="{49C7850C-86FC-48B3-A3D0-EF9FBF29411E}" destId="{62E7934B-E215-40B1-8A66-3BE0B7CB2657}" srcOrd="0" destOrd="1" presId="urn:microsoft.com/office/officeart/2005/8/layout/radial2"/>
    <dgm:cxn modelId="{4D213285-32C0-4923-AC13-4DCB9CFEB080}" type="presOf" srcId="{A6E8D285-096E-45E6-B93F-6A5E387B4862}" destId="{2C8B71F9-2489-4BC6-A6AE-7590C7711968}" srcOrd="0" destOrd="0" presId="urn:microsoft.com/office/officeart/2005/8/layout/radial2"/>
    <dgm:cxn modelId="{871B4187-9F1E-42D9-AD78-ED476F250AF9}" srcId="{C650E19E-37B2-4A31-B8AF-FC56D0132E16}" destId="{A6E8D285-096E-45E6-B93F-6A5E387B4862}" srcOrd="0" destOrd="0" parTransId="{BEFC3DD4-A5D4-4755-88E0-14528B8A76E2}" sibTransId="{22922003-A325-408E-9154-223C9129149E}"/>
    <dgm:cxn modelId="{AD97938F-3402-4268-B3EB-9268AC298AA9}" type="presOf" srcId="{EED22D65-1793-4B1F-9B8C-330FCF954B55}" destId="{1589D3E9-9793-4C0B-8705-8415A164918C}" srcOrd="0" destOrd="0" presId="urn:microsoft.com/office/officeart/2005/8/layout/radial2"/>
    <dgm:cxn modelId="{24529895-5102-46B1-B3D7-A958DA4664A3}" srcId="{A6E8D285-096E-45E6-B93F-6A5E387B4862}" destId="{D7561FF2-9579-40F0-B3B8-320583994703}" srcOrd="2" destOrd="0" parTransId="{89330992-BB7F-4830-A80C-BC0BD368626C}" sibTransId="{0740DB12-9880-419B-9AEB-716B0F27A086}"/>
    <dgm:cxn modelId="{5FD0519A-738B-4540-A055-FEBA8865D09F}" type="presOf" srcId="{5F4218AF-20E9-4615-A916-AD877CD1AA64}" destId="{BAA24C5B-93C0-4A23-8788-1E946A9D4E09}" srcOrd="0" destOrd="0" presId="urn:microsoft.com/office/officeart/2005/8/layout/radial2"/>
    <dgm:cxn modelId="{953BBD9C-B846-4748-A423-CAA729346ADC}" type="presOf" srcId="{D7561FF2-9579-40F0-B3B8-320583994703}" destId="{62E7934B-E215-40B1-8A66-3BE0B7CB2657}" srcOrd="0" destOrd="2" presId="urn:microsoft.com/office/officeart/2005/8/layout/radial2"/>
    <dgm:cxn modelId="{E53D079D-3B52-4716-BC62-974C856A3FBA}" srcId="{A6E8D285-096E-45E6-B93F-6A5E387B4862}" destId="{49C7850C-86FC-48B3-A3D0-EF9FBF29411E}" srcOrd="1" destOrd="0" parTransId="{8C3FCAA2-BC08-4C57-B214-A132E568868D}" sibTransId="{98CDA469-9CCE-4B87-8FC4-07ECDBD696B5}"/>
    <dgm:cxn modelId="{1CD03EB9-3AD3-4017-A360-49D83ACE741A}" srcId="{C650E19E-37B2-4A31-B8AF-FC56D0132E16}" destId="{EED22D65-1793-4B1F-9B8C-330FCF954B55}" srcOrd="2" destOrd="0" parTransId="{22B6678D-4F85-49B3-81A8-50DFCDED0E36}" sibTransId="{C59BCCC2-4FF2-4919-B19E-F8CEC27FE2CA}"/>
    <dgm:cxn modelId="{9BEA07BF-BFED-419C-886D-A8D1499567DC}" srcId="{A6E8D285-096E-45E6-B93F-6A5E387B4862}" destId="{C65742C7-6ABF-4A0A-847C-145DCFAF8E53}" srcOrd="0" destOrd="0" parTransId="{8E8E98B4-06F0-4641-B01F-075A4A6ABE37}" sibTransId="{F914DBAF-E89B-40FC-8F3C-ACEA242058E1}"/>
    <dgm:cxn modelId="{14D0158A-B9A6-4AE4-9C0C-09E7CB8017DC}" type="presParOf" srcId="{2AFAE3D5-5160-4B95-A82F-EA48146E3F75}" destId="{799E8E3C-3818-4CA6-B733-C089348AFC5C}" srcOrd="0" destOrd="0" presId="urn:microsoft.com/office/officeart/2005/8/layout/radial2"/>
    <dgm:cxn modelId="{6E13758A-8A3B-445F-AFA9-E3F748D90DA7}" type="presParOf" srcId="{799E8E3C-3818-4CA6-B733-C089348AFC5C}" destId="{4FF8D711-573E-4E52-B34D-33B571FA01BE}" srcOrd="0" destOrd="0" presId="urn:microsoft.com/office/officeart/2005/8/layout/radial2"/>
    <dgm:cxn modelId="{AE01E71C-7768-4EB6-8EBA-901AA4A73356}" type="presParOf" srcId="{4FF8D711-573E-4E52-B34D-33B571FA01BE}" destId="{020DFCC7-492F-4650-8B1E-B249B480AB5F}" srcOrd="0" destOrd="0" presId="urn:microsoft.com/office/officeart/2005/8/layout/radial2"/>
    <dgm:cxn modelId="{46BCE134-77C7-492E-8BCE-4B24CE79DD30}" type="presParOf" srcId="{4FF8D711-573E-4E52-B34D-33B571FA01BE}" destId="{9807D025-A4E4-4BAC-9326-FCA5DC8B428E}" srcOrd="1" destOrd="0" presId="urn:microsoft.com/office/officeart/2005/8/layout/radial2"/>
    <dgm:cxn modelId="{C085CBB6-E53D-4E05-9FE3-B0E617AEEE32}" type="presParOf" srcId="{799E8E3C-3818-4CA6-B733-C089348AFC5C}" destId="{85BD4764-1219-47AC-AB34-97D1B229BFAD}" srcOrd="1" destOrd="0" presId="urn:microsoft.com/office/officeart/2005/8/layout/radial2"/>
    <dgm:cxn modelId="{D016A846-F6E6-4BB6-889E-5BA268E96806}" type="presParOf" srcId="{799E8E3C-3818-4CA6-B733-C089348AFC5C}" destId="{B1BBC78E-CD6A-4A02-A46B-6317FFB27908}" srcOrd="2" destOrd="0" presId="urn:microsoft.com/office/officeart/2005/8/layout/radial2"/>
    <dgm:cxn modelId="{CB517388-8C37-474F-8F6E-697408377A33}" type="presParOf" srcId="{B1BBC78E-CD6A-4A02-A46B-6317FFB27908}" destId="{2C8B71F9-2489-4BC6-A6AE-7590C7711968}" srcOrd="0" destOrd="0" presId="urn:microsoft.com/office/officeart/2005/8/layout/radial2"/>
    <dgm:cxn modelId="{AF63C8A5-679C-44BD-85D2-920604D07C8D}" type="presParOf" srcId="{B1BBC78E-CD6A-4A02-A46B-6317FFB27908}" destId="{62E7934B-E215-40B1-8A66-3BE0B7CB2657}" srcOrd="1" destOrd="0" presId="urn:microsoft.com/office/officeart/2005/8/layout/radial2"/>
    <dgm:cxn modelId="{90DC8FB2-D460-4494-88A9-14948D92CBF9}" type="presParOf" srcId="{799E8E3C-3818-4CA6-B733-C089348AFC5C}" destId="{BAA24C5B-93C0-4A23-8788-1E946A9D4E09}" srcOrd="3" destOrd="0" presId="urn:microsoft.com/office/officeart/2005/8/layout/radial2"/>
    <dgm:cxn modelId="{6CDB91BF-B087-4905-BFDF-542A50960B39}" type="presParOf" srcId="{799E8E3C-3818-4CA6-B733-C089348AFC5C}" destId="{76062832-9022-49A5-A4E9-5FE98B548717}" srcOrd="4" destOrd="0" presId="urn:microsoft.com/office/officeart/2005/8/layout/radial2"/>
    <dgm:cxn modelId="{319F4B8E-EC19-4808-99C3-C30FEBAA76ED}" type="presParOf" srcId="{76062832-9022-49A5-A4E9-5FE98B548717}" destId="{85F07577-93EB-4566-A8EF-A555BC55CB88}" srcOrd="0" destOrd="0" presId="urn:microsoft.com/office/officeart/2005/8/layout/radial2"/>
    <dgm:cxn modelId="{3CC42E70-E479-4EF8-AD5E-E74C553136E2}" type="presParOf" srcId="{76062832-9022-49A5-A4E9-5FE98B548717}" destId="{1EF521DD-6ECA-4E4B-A566-29B9BA4A3BA8}" srcOrd="1" destOrd="0" presId="urn:microsoft.com/office/officeart/2005/8/layout/radial2"/>
    <dgm:cxn modelId="{7ED51ACF-A243-4E11-B2AA-1CAC299BAC05}" type="presParOf" srcId="{799E8E3C-3818-4CA6-B733-C089348AFC5C}" destId="{67E8F92E-670F-494C-B372-01C3FED10F12}" srcOrd="5" destOrd="0" presId="urn:microsoft.com/office/officeart/2005/8/layout/radial2"/>
    <dgm:cxn modelId="{1EA2C881-278F-46FB-A97F-C749AD6D51C8}" type="presParOf" srcId="{799E8E3C-3818-4CA6-B733-C089348AFC5C}" destId="{74415982-8D99-4FE2-94ED-CC35A7818ABC}" srcOrd="6" destOrd="0" presId="urn:microsoft.com/office/officeart/2005/8/layout/radial2"/>
    <dgm:cxn modelId="{9EB76013-2103-422D-9A05-750DB286B887}" type="presParOf" srcId="{74415982-8D99-4FE2-94ED-CC35A7818ABC}" destId="{1589D3E9-9793-4C0B-8705-8415A164918C}" srcOrd="0" destOrd="0" presId="urn:microsoft.com/office/officeart/2005/8/layout/radial2"/>
    <dgm:cxn modelId="{D3B56D18-C244-4D1C-A4F8-1325C9724897}" type="presParOf" srcId="{74415982-8D99-4FE2-94ED-CC35A7818ABC}" destId="{86BEEB6B-8CD8-4350-A671-5AADB8FB6BCF}" srcOrd="1" destOrd="0" presId="urn:microsoft.com/office/officeart/2005/8/layout/radial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E958103-D101-4B49-94C7-BDF26F89E1C5}"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DE7C03C8-60FB-4CAA-B9BA-9EFE73B322D4}">
      <dgm:prSet phldrT="[Text]"/>
      <dgm:spPr/>
      <dgm:t>
        <a:bodyPr/>
        <a:lstStyle/>
        <a:p>
          <a:r>
            <a:rPr lang="en-US" b="1" dirty="0"/>
            <a:t>Membership Section*</a:t>
          </a:r>
        </a:p>
      </dgm:t>
    </dgm:pt>
    <dgm:pt modelId="{12BAEB76-D837-4519-9BBD-46F4E2C34807}" type="parTrans" cxnId="{B1C31EB3-2D3C-45F3-AD84-7130AE36861A}">
      <dgm:prSet/>
      <dgm:spPr/>
      <dgm:t>
        <a:bodyPr/>
        <a:lstStyle/>
        <a:p>
          <a:endParaRPr lang="en-US"/>
        </a:p>
      </dgm:t>
    </dgm:pt>
    <dgm:pt modelId="{8234B10A-2573-4B62-BECD-C156058E4428}" type="sibTrans" cxnId="{B1C31EB3-2D3C-45F3-AD84-7130AE36861A}">
      <dgm:prSet/>
      <dgm:spPr/>
      <dgm:t>
        <a:bodyPr/>
        <a:lstStyle/>
        <a:p>
          <a:endParaRPr lang="en-US"/>
        </a:p>
      </dgm:t>
    </dgm:pt>
    <dgm:pt modelId="{10D36C29-D157-4861-A175-A8C22A408738}">
      <dgm:prSet phldrT="[Text]"/>
      <dgm:spPr/>
      <dgm:t>
        <a:bodyPr/>
        <a:lstStyle/>
        <a:p>
          <a:r>
            <a:rPr lang="en-US" dirty="0"/>
            <a:t>myLegion.org</a:t>
          </a:r>
        </a:p>
      </dgm:t>
    </dgm:pt>
    <dgm:pt modelId="{FEA2419C-B00B-4A15-B2B0-ED618DECA96B}" type="parTrans" cxnId="{D274B188-4EEC-434E-85CA-CFE7E63E3F33}">
      <dgm:prSet/>
      <dgm:spPr/>
      <dgm:t>
        <a:bodyPr/>
        <a:lstStyle/>
        <a:p>
          <a:endParaRPr lang="en-US"/>
        </a:p>
      </dgm:t>
    </dgm:pt>
    <dgm:pt modelId="{CD0857FB-2B5C-4285-BA9F-64C9CBDFB324}" type="sibTrans" cxnId="{D274B188-4EEC-434E-85CA-CFE7E63E3F33}">
      <dgm:prSet/>
      <dgm:spPr/>
      <dgm:t>
        <a:bodyPr/>
        <a:lstStyle/>
        <a:p>
          <a:endParaRPr lang="en-US"/>
        </a:p>
      </dgm:t>
    </dgm:pt>
    <dgm:pt modelId="{D129BFA1-4F4F-445A-9753-F79D1F5693D7}">
      <dgm:prSet phldrT="[Text]"/>
      <dgm:spPr/>
      <dgm:t>
        <a:bodyPr/>
        <a:lstStyle/>
        <a:p>
          <a:r>
            <a:rPr lang="en-US" dirty="0"/>
            <a:t>Recruiting &amp; Retention</a:t>
          </a:r>
        </a:p>
      </dgm:t>
    </dgm:pt>
    <dgm:pt modelId="{C2924861-5444-4999-8996-F00812BC6B72}" type="parTrans" cxnId="{5BA6AB89-0B02-4402-9C0C-3E7A109702A2}">
      <dgm:prSet/>
      <dgm:spPr/>
      <dgm:t>
        <a:bodyPr/>
        <a:lstStyle/>
        <a:p>
          <a:endParaRPr lang="en-US"/>
        </a:p>
      </dgm:t>
    </dgm:pt>
    <dgm:pt modelId="{1CD7A67C-BEC7-4F2C-A465-0FC8AEC69456}" type="sibTrans" cxnId="{5BA6AB89-0B02-4402-9C0C-3E7A109702A2}">
      <dgm:prSet/>
      <dgm:spPr/>
      <dgm:t>
        <a:bodyPr/>
        <a:lstStyle/>
        <a:p>
          <a:endParaRPr lang="en-US"/>
        </a:p>
      </dgm:t>
    </dgm:pt>
    <dgm:pt modelId="{3A455CE8-7B69-463C-8436-93A154CC7FE3}">
      <dgm:prSet phldrT="[Text]"/>
      <dgm:spPr/>
      <dgm:t>
        <a:bodyPr/>
        <a:lstStyle/>
        <a:p>
          <a:r>
            <a:rPr lang="en-US" b="1" dirty="0"/>
            <a:t>Post Operations Section</a:t>
          </a:r>
        </a:p>
      </dgm:t>
    </dgm:pt>
    <dgm:pt modelId="{4F348A46-A40E-4B95-99CC-D76D288377BF}" type="parTrans" cxnId="{856ABF16-C2A0-44FE-8F52-9AB37CEBAAEF}">
      <dgm:prSet/>
      <dgm:spPr/>
      <dgm:t>
        <a:bodyPr/>
        <a:lstStyle/>
        <a:p>
          <a:endParaRPr lang="en-US"/>
        </a:p>
      </dgm:t>
    </dgm:pt>
    <dgm:pt modelId="{A754BD10-079C-4A60-95DC-8B20948EE5F0}" type="sibTrans" cxnId="{856ABF16-C2A0-44FE-8F52-9AB37CEBAAEF}">
      <dgm:prSet/>
      <dgm:spPr/>
      <dgm:t>
        <a:bodyPr/>
        <a:lstStyle/>
        <a:p>
          <a:endParaRPr lang="en-US"/>
        </a:p>
      </dgm:t>
    </dgm:pt>
    <dgm:pt modelId="{A0FFCE38-AA36-4BE9-9669-375817B9AC4C}">
      <dgm:prSet phldrT="[Text]"/>
      <dgm:spPr/>
      <dgm:t>
        <a:bodyPr/>
        <a:lstStyle/>
        <a:p>
          <a:r>
            <a:rPr lang="en-US" dirty="0"/>
            <a:t>Run a Meeting</a:t>
          </a:r>
        </a:p>
      </dgm:t>
    </dgm:pt>
    <dgm:pt modelId="{2C8B9FDE-B804-4949-A096-22A8A21EE870}" type="parTrans" cxnId="{FFE773B6-5E8D-4A6E-8918-7E9F24BDD642}">
      <dgm:prSet/>
      <dgm:spPr/>
      <dgm:t>
        <a:bodyPr/>
        <a:lstStyle/>
        <a:p>
          <a:endParaRPr lang="en-US"/>
        </a:p>
      </dgm:t>
    </dgm:pt>
    <dgm:pt modelId="{D1D80C17-A476-422D-AD86-A0F5BA3A4D7B}" type="sibTrans" cxnId="{FFE773B6-5E8D-4A6E-8918-7E9F24BDD642}">
      <dgm:prSet/>
      <dgm:spPr/>
      <dgm:t>
        <a:bodyPr/>
        <a:lstStyle/>
        <a:p>
          <a:endParaRPr lang="en-US"/>
        </a:p>
      </dgm:t>
    </dgm:pt>
    <dgm:pt modelId="{566DDE78-ABC8-4DCB-8DFB-389A12D7546E}">
      <dgm:prSet phldrT="[Text]"/>
      <dgm:spPr/>
      <dgm:t>
        <a:bodyPr/>
        <a:lstStyle/>
        <a:p>
          <a:r>
            <a:rPr lang="en-US" dirty="0"/>
            <a:t>Write a Resolution</a:t>
          </a:r>
        </a:p>
      </dgm:t>
    </dgm:pt>
    <dgm:pt modelId="{8444BC5C-A95F-4A3C-8F0E-7CBC46052E8A}" type="parTrans" cxnId="{493D6E57-EE0D-4DD9-8850-971D4DE943FA}">
      <dgm:prSet/>
      <dgm:spPr/>
      <dgm:t>
        <a:bodyPr/>
        <a:lstStyle/>
        <a:p>
          <a:endParaRPr lang="en-US"/>
        </a:p>
      </dgm:t>
    </dgm:pt>
    <dgm:pt modelId="{7327608B-C99B-4A01-9DCF-F720217E3167}" type="sibTrans" cxnId="{493D6E57-EE0D-4DD9-8850-971D4DE943FA}">
      <dgm:prSet/>
      <dgm:spPr/>
      <dgm:t>
        <a:bodyPr/>
        <a:lstStyle/>
        <a:p>
          <a:endParaRPr lang="en-US"/>
        </a:p>
      </dgm:t>
    </dgm:pt>
    <dgm:pt modelId="{20CD2D11-1146-47E1-A9A0-648F8C77A30C}">
      <dgm:prSet phldrT="[Text]"/>
      <dgm:spPr/>
      <dgm:t>
        <a:bodyPr/>
        <a:lstStyle/>
        <a:p>
          <a:r>
            <a:rPr lang="en-US" b="1" dirty="0"/>
            <a:t>Legion Programs Section</a:t>
          </a:r>
        </a:p>
      </dgm:t>
    </dgm:pt>
    <dgm:pt modelId="{C17805CC-3CF5-48A6-BB82-F79FEAFA125A}" type="parTrans" cxnId="{B4747F06-38E0-413D-9656-7B9DDCEC640E}">
      <dgm:prSet/>
      <dgm:spPr/>
      <dgm:t>
        <a:bodyPr/>
        <a:lstStyle/>
        <a:p>
          <a:endParaRPr lang="en-US"/>
        </a:p>
      </dgm:t>
    </dgm:pt>
    <dgm:pt modelId="{1829DECB-74AF-4311-9C28-B2A2604EC20C}" type="sibTrans" cxnId="{B4747F06-38E0-413D-9656-7B9DDCEC640E}">
      <dgm:prSet/>
      <dgm:spPr/>
      <dgm:t>
        <a:bodyPr/>
        <a:lstStyle/>
        <a:p>
          <a:endParaRPr lang="en-US"/>
        </a:p>
      </dgm:t>
    </dgm:pt>
    <dgm:pt modelId="{63CCC335-BCF6-46E7-AD47-55161B849BA5}">
      <dgm:prSet phldrT="[Text]"/>
      <dgm:spPr/>
      <dgm:t>
        <a:bodyPr/>
        <a:lstStyle/>
        <a:p>
          <a:r>
            <a:rPr lang="en-US" dirty="0"/>
            <a:t>Americanism / Children &amp; Youth</a:t>
          </a:r>
        </a:p>
      </dgm:t>
    </dgm:pt>
    <dgm:pt modelId="{03EF564B-C7C8-4DEC-9269-BE062E89657B}" type="parTrans" cxnId="{C5D79BBB-A910-4767-A3F0-A71FFD0E11C9}">
      <dgm:prSet/>
      <dgm:spPr/>
      <dgm:t>
        <a:bodyPr/>
        <a:lstStyle/>
        <a:p>
          <a:endParaRPr lang="en-US"/>
        </a:p>
      </dgm:t>
    </dgm:pt>
    <dgm:pt modelId="{06C3CAB8-7209-441A-B5EC-A0B6A20EC4B8}" type="sibTrans" cxnId="{C5D79BBB-A910-4767-A3F0-A71FFD0E11C9}">
      <dgm:prSet/>
      <dgm:spPr/>
      <dgm:t>
        <a:bodyPr/>
        <a:lstStyle/>
        <a:p>
          <a:endParaRPr lang="en-US"/>
        </a:p>
      </dgm:t>
    </dgm:pt>
    <dgm:pt modelId="{48C22615-4C3C-4BE7-B635-802DCB795A49}">
      <dgm:prSet phldrT="[Text]"/>
      <dgm:spPr/>
      <dgm:t>
        <a:bodyPr/>
        <a:lstStyle/>
        <a:p>
          <a:r>
            <a:rPr lang="en-US" dirty="0"/>
            <a:t>VA&amp;R / National Security</a:t>
          </a:r>
        </a:p>
      </dgm:t>
    </dgm:pt>
    <dgm:pt modelId="{03FD3250-8D12-4649-B282-54276B80B21E}" type="parTrans" cxnId="{E47E723E-477E-47C0-BB58-36BC740D2885}">
      <dgm:prSet/>
      <dgm:spPr/>
      <dgm:t>
        <a:bodyPr/>
        <a:lstStyle/>
        <a:p>
          <a:endParaRPr lang="en-US"/>
        </a:p>
      </dgm:t>
    </dgm:pt>
    <dgm:pt modelId="{5B7F6369-D0E2-4803-9193-841D82A16412}" type="sibTrans" cxnId="{E47E723E-477E-47C0-BB58-36BC740D2885}">
      <dgm:prSet/>
      <dgm:spPr/>
      <dgm:t>
        <a:bodyPr/>
        <a:lstStyle/>
        <a:p>
          <a:endParaRPr lang="en-US"/>
        </a:p>
      </dgm:t>
    </dgm:pt>
    <dgm:pt modelId="{D6F4DD14-EC93-4F1E-BDEF-AFFF8C52A087}">
      <dgm:prSet phldrT="[Text]"/>
      <dgm:spPr/>
      <dgm:t>
        <a:bodyPr/>
        <a:lstStyle/>
        <a:p>
          <a:r>
            <a:rPr lang="en-US" dirty="0"/>
            <a:t>Revitalization</a:t>
          </a:r>
        </a:p>
      </dgm:t>
    </dgm:pt>
    <dgm:pt modelId="{5FB524D1-BC0C-4589-8352-BD74D9CF17F0}" type="parTrans" cxnId="{DDF78989-E8C0-47D3-AEE0-E6A67DA6575A}">
      <dgm:prSet/>
      <dgm:spPr/>
      <dgm:t>
        <a:bodyPr/>
        <a:lstStyle/>
        <a:p>
          <a:endParaRPr lang="en-US"/>
        </a:p>
      </dgm:t>
    </dgm:pt>
    <dgm:pt modelId="{E4A7EC1E-3F24-4BFE-A547-4F4A99B3CADD}" type="sibTrans" cxnId="{DDF78989-E8C0-47D3-AEE0-E6A67DA6575A}">
      <dgm:prSet/>
      <dgm:spPr/>
      <dgm:t>
        <a:bodyPr/>
        <a:lstStyle/>
        <a:p>
          <a:endParaRPr lang="en-US"/>
        </a:p>
      </dgm:t>
    </dgm:pt>
    <dgm:pt modelId="{A5AEFD36-EEE5-4876-B8A7-C507835919EE}">
      <dgm:prSet phldrT="[Text]"/>
      <dgm:spPr/>
      <dgm:t>
        <a:bodyPr/>
        <a:lstStyle/>
        <a:p>
          <a:r>
            <a:rPr lang="en-US" dirty="0"/>
            <a:t>Parliamentary Procedure</a:t>
          </a:r>
        </a:p>
      </dgm:t>
    </dgm:pt>
    <dgm:pt modelId="{02EB7ADF-0D1F-4294-AEE3-9AFB4BF6A37E}" type="parTrans" cxnId="{99DBD593-5A7B-4732-8BE8-08A0FE22EB7A}">
      <dgm:prSet/>
      <dgm:spPr/>
      <dgm:t>
        <a:bodyPr/>
        <a:lstStyle/>
        <a:p>
          <a:endParaRPr lang="en-US"/>
        </a:p>
      </dgm:t>
    </dgm:pt>
    <dgm:pt modelId="{5F3EE45B-39F8-42A8-A589-C0DCA8672925}" type="sibTrans" cxnId="{99DBD593-5A7B-4732-8BE8-08A0FE22EB7A}">
      <dgm:prSet/>
      <dgm:spPr/>
      <dgm:t>
        <a:bodyPr/>
        <a:lstStyle/>
        <a:p>
          <a:endParaRPr lang="en-US"/>
        </a:p>
      </dgm:t>
    </dgm:pt>
    <dgm:pt modelId="{AA5C1B7B-ACA3-4A9E-9E5C-0F1ADEE3EBC4}">
      <dgm:prSet phldrT="[Text]"/>
      <dgm:spPr/>
      <dgm:t>
        <a:bodyPr/>
        <a:lstStyle/>
        <a:p>
          <a:r>
            <a:rPr lang="en-US" dirty="0"/>
            <a:t>Trials &amp; Trademarks</a:t>
          </a:r>
        </a:p>
      </dgm:t>
    </dgm:pt>
    <dgm:pt modelId="{E9A50CB2-6660-4501-AB69-960079C6586E}" type="parTrans" cxnId="{CEFD47CD-9458-4510-B307-9E3DE48E1EE0}">
      <dgm:prSet/>
      <dgm:spPr/>
      <dgm:t>
        <a:bodyPr/>
        <a:lstStyle/>
        <a:p>
          <a:endParaRPr lang="en-US"/>
        </a:p>
      </dgm:t>
    </dgm:pt>
    <dgm:pt modelId="{171AEE6F-898E-45FF-8CC7-95A34D3F8F1A}" type="sibTrans" cxnId="{CEFD47CD-9458-4510-B307-9E3DE48E1EE0}">
      <dgm:prSet/>
      <dgm:spPr/>
      <dgm:t>
        <a:bodyPr/>
        <a:lstStyle/>
        <a:p>
          <a:endParaRPr lang="en-US"/>
        </a:p>
      </dgm:t>
    </dgm:pt>
    <dgm:pt modelId="{30304192-5BF7-4366-A7C5-32E848D91056}" type="pres">
      <dgm:prSet presAssocID="{7E958103-D101-4B49-94C7-BDF26F89E1C5}" presName="theList" presStyleCnt="0">
        <dgm:presLayoutVars>
          <dgm:dir/>
          <dgm:animLvl val="lvl"/>
          <dgm:resizeHandles val="exact"/>
        </dgm:presLayoutVars>
      </dgm:prSet>
      <dgm:spPr/>
    </dgm:pt>
    <dgm:pt modelId="{539F7587-0924-4327-888E-78A5799E22AD}" type="pres">
      <dgm:prSet presAssocID="{DE7C03C8-60FB-4CAA-B9BA-9EFE73B322D4}" presName="compNode" presStyleCnt="0"/>
      <dgm:spPr/>
    </dgm:pt>
    <dgm:pt modelId="{E88CCB9A-D6AD-41DC-9D79-E9B1EEB9C910}" type="pres">
      <dgm:prSet presAssocID="{DE7C03C8-60FB-4CAA-B9BA-9EFE73B322D4}" presName="aNode" presStyleLbl="bgShp" presStyleIdx="0" presStyleCnt="3" custLinFactNeighborX="-44886" custLinFactNeighborY="-2631"/>
      <dgm:spPr/>
    </dgm:pt>
    <dgm:pt modelId="{09204D99-8FE0-46F2-B6B0-6A995AADCEB6}" type="pres">
      <dgm:prSet presAssocID="{DE7C03C8-60FB-4CAA-B9BA-9EFE73B322D4}" presName="textNode" presStyleLbl="bgShp" presStyleIdx="0" presStyleCnt="3"/>
      <dgm:spPr/>
    </dgm:pt>
    <dgm:pt modelId="{821688B1-0C98-4D2A-BE82-945134703F74}" type="pres">
      <dgm:prSet presAssocID="{DE7C03C8-60FB-4CAA-B9BA-9EFE73B322D4}" presName="compChildNode" presStyleCnt="0"/>
      <dgm:spPr/>
    </dgm:pt>
    <dgm:pt modelId="{8DEB9722-6AEB-4A26-BDC8-333CB5ABFA55}" type="pres">
      <dgm:prSet presAssocID="{DE7C03C8-60FB-4CAA-B9BA-9EFE73B322D4}" presName="theInnerList" presStyleCnt="0"/>
      <dgm:spPr/>
    </dgm:pt>
    <dgm:pt modelId="{C9D34BF6-5C97-4451-ABAA-EF5E629CEEC6}" type="pres">
      <dgm:prSet presAssocID="{10D36C29-D157-4861-A175-A8C22A408738}" presName="childNode" presStyleLbl="node1" presStyleIdx="0" presStyleCnt="9">
        <dgm:presLayoutVars>
          <dgm:bulletEnabled val="1"/>
        </dgm:presLayoutVars>
      </dgm:prSet>
      <dgm:spPr/>
    </dgm:pt>
    <dgm:pt modelId="{20E56BAF-9967-41AD-96E4-C9543C4925EA}" type="pres">
      <dgm:prSet presAssocID="{10D36C29-D157-4861-A175-A8C22A408738}" presName="aSpace2" presStyleCnt="0"/>
      <dgm:spPr/>
    </dgm:pt>
    <dgm:pt modelId="{658ACEB5-7306-4CD3-AC34-84A0B4D045BB}" type="pres">
      <dgm:prSet presAssocID="{D129BFA1-4F4F-445A-9753-F79D1F5693D7}" presName="childNode" presStyleLbl="node1" presStyleIdx="1" presStyleCnt="9">
        <dgm:presLayoutVars>
          <dgm:bulletEnabled val="1"/>
        </dgm:presLayoutVars>
      </dgm:prSet>
      <dgm:spPr/>
    </dgm:pt>
    <dgm:pt modelId="{388FE5B4-866D-4BCF-8E21-D8A62D0866A3}" type="pres">
      <dgm:prSet presAssocID="{D129BFA1-4F4F-445A-9753-F79D1F5693D7}" presName="aSpace2" presStyleCnt="0"/>
      <dgm:spPr/>
    </dgm:pt>
    <dgm:pt modelId="{10692492-AE84-433F-97B0-2E065E270B3C}" type="pres">
      <dgm:prSet presAssocID="{D6F4DD14-EC93-4F1E-BDEF-AFFF8C52A087}" presName="childNode" presStyleLbl="node1" presStyleIdx="2" presStyleCnt="9">
        <dgm:presLayoutVars>
          <dgm:bulletEnabled val="1"/>
        </dgm:presLayoutVars>
      </dgm:prSet>
      <dgm:spPr/>
    </dgm:pt>
    <dgm:pt modelId="{3093A220-BE70-4677-80B3-18CB57818BFF}" type="pres">
      <dgm:prSet presAssocID="{DE7C03C8-60FB-4CAA-B9BA-9EFE73B322D4}" presName="aSpace" presStyleCnt="0"/>
      <dgm:spPr/>
    </dgm:pt>
    <dgm:pt modelId="{47E8F27E-0436-4C5C-9784-0A454D384658}" type="pres">
      <dgm:prSet presAssocID="{3A455CE8-7B69-463C-8436-93A154CC7FE3}" presName="compNode" presStyleCnt="0"/>
      <dgm:spPr/>
    </dgm:pt>
    <dgm:pt modelId="{E689B8B4-48DD-4FD6-8CA4-B8EA2831BFCE}" type="pres">
      <dgm:prSet presAssocID="{3A455CE8-7B69-463C-8436-93A154CC7FE3}" presName="aNode" presStyleLbl="bgShp" presStyleIdx="1" presStyleCnt="3"/>
      <dgm:spPr/>
    </dgm:pt>
    <dgm:pt modelId="{DCEE976B-655D-4109-9643-72950102164C}" type="pres">
      <dgm:prSet presAssocID="{3A455CE8-7B69-463C-8436-93A154CC7FE3}" presName="textNode" presStyleLbl="bgShp" presStyleIdx="1" presStyleCnt="3"/>
      <dgm:spPr/>
    </dgm:pt>
    <dgm:pt modelId="{5A24533C-B5D0-4AE5-8348-17B7689C9FD9}" type="pres">
      <dgm:prSet presAssocID="{3A455CE8-7B69-463C-8436-93A154CC7FE3}" presName="compChildNode" presStyleCnt="0"/>
      <dgm:spPr/>
    </dgm:pt>
    <dgm:pt modelId="{B5BB3EAD-9423-4C15-976F-519D006CE5F6}" type="pres">
      <dgm:prSet presAssocID="{3A455CE8-7B69-463C-8436-93A154CC7FE3}" presName="theInnerList" presStyleCnt="0"/>
      <dgm:spPr/>
    </dgm:pt>
    <dgm:pt modelId="{AE550532-4A1D-4A5A-89CB-F0E50C25F554}" type="pres">
      <dgm:prSet presAssocID="{A0FFCE38-AA36-4BE9-9669-375817B9AC4C}" presName="childNode" presStyleLbl="node1" presStyleIdx="3" presStyleCnt="9">
        <dgm:presLayoutVars>
          <dgm:bulletEnabled val="1"/>
        </dgm:presLayoutVars>
      </dgm:prSet>
      <dgm:spPr/>
    </dgm:pt>
    <dgm:pt modelId="{0520844D-DC9F-4A7A-ACF2-04027D564983}" type="pres">
      <dgm:prSet presAssocID="{A0FFCE38-AA36-4BE9-9669-375817B9AC4C}" presName="aSpace2" presStyleCnt="0"/>
      <dgm:spPr/>
    </dgm:pt>
    <dgm:pt modelId="{194910B6-E029-4380-90A2-06D0B3A4C42F}" type="pres">
      <dgm:prSet presAssocID="{566DDE78-ABC8-4DCB-8DFB-389A12D7546E}" presName="childNode" presStyleLbl="node1" presStyleIdx="4" presStyleCnt="9">
        <dgm:presLayoutVars>
          <dgm:bulletEnabled val="1"/>
        </dgm:presLayoutVars>
      </dgm:prSet>
      <dgm:spPr/>
    </dgm:pt>
    <dgm:pt modelId="{D007CACE-6288-43A6-AEE9-65F027E74DB1}" type="pres">
      <dgm:prSet presAssocID="{566DDE78-ABC8-4DCB-8DFB-389A12D7546E}" presName="aSpace2" presStyleCnt="0"/>
      <dgm:spPr/>
    </dgm:pt>
    <dgm:pt modelId="{599E9586-04D4-4D2D-B01D-FF9079206E50}" type="pres">
      <dgm:prSet presAssocID="{A5AEFD36-EEE5-4876-B8A7-C507835919EE}" presName="childNode" presStyleLbl="node1" presStyleIdx="5" presStyleCnt="9">
        <dgm:presLayoutVars>
          <dgm:bulletEnabled val="1"/>
        </dgm:presLayoutVars>
      </dgm:prSet>
      <dgm:spPr/>
    </dgm:pt>
    <dgm:pt modelId="{A1035828-4161-4E90-8B9A-CB6DCFA22C57}" type="pres">
      <dgm:prSet presAssocID="{A5AEFD36-EEE5-4876-B8A7-C507835919EE}" presName="aSpace2" presStyleCnt="0"/>
      <dgm:spPr/>
    </dgm:pt>
    <dgm:pt modelId="{714A10A7-8BEE-449A-89BA-C1FC9D2BCEA0}" type="pres">
      <dgm:prSet presAssocID="{AA5C1B7B-ACA3-4A9E-9E5C-0F1ADEE3EBC4}" presName="childNode" presStyleLbl="node1" presStyleIdx="6" presStyleCnt="9">
        <dgm:presLayoutVars>
          <dgm:bulletEnabled val="1"/>
        </dgm:presLayoutVars>
      </dgm:prSet>
      <dgm:spPr/>
    </dgm:pt>
    <dgm:pt modelId="{6536D76C-704F-4CFD-9167-66BFB686C657}" type="pres">
      <dgm:prSet presAssocID="{3A455CE8-7B69-463C-8436-93A154CC7FE3}" presName="aSpace" presStyleCnt="0"/>
      <dgm:spPr/>
    </dgm:pt>
    <dgm:pt modelId="{C6E306CF-1FC8-4655-BA80-F4FCA82AD690}" type="pres">
      <dgm:prSet presAssocID="{20CD2D11-1146-47E1-A9A0-648F8C77A30C}" presName="compNode" presStyleCnt="0"/>
      <dgm:spPr/>
    </dgm:pt>
    <dgm:pt modelId="{0749008C-2FE4-41F6-822D-20A2C0CD6447}" type="pres">
      <dgm:prSet presAssocID="{20CD2D11-1146-47E1-A9A0-648F8C77A30C}" presName="aNode" presStyleLbl="bgShp" presStyleIdx="2" presStyleCnt="3"/>
      <dgm:spPr/>
    </dgm:pt>
    <dgm:pt modelId="{597D5DA6-D4DC-40EF-909D-E69324C73429}" type="pres">
      <dgm:prSet presAssocID="{20CD2D11-1146-47E1-A9A0-648F8C77A30C}" presName="textNode" presStyleLbl="bgShp" presStyleIdx="2" presStyleCnt="3"/>
      <dgm:spPr/>
    </dgm:pt>
    <dgm:pt modelId="{627E8C04-46B8-496E-B532-BF110DD4473D}" type="pres">
      <dgm:prSet presAssocID="{20CD2D11-1146-47E1-A9A0-648F8C77A30C}" presName="compChildNode" presStyleCnt="0"/>
      <dgm:spPr/>
    </dgm:pt>
    <dgm:pt modelId="{FE6BDC10-B66C-48CF-A103-ABE0399F6F27}" type="pres">
      <dgm:prSet presAssocID="{20CD2D11-1146-47E1-A9A0-648F8C77A30C}" presName="theInnerList" presStyleCnt="0"/>
      <dgm:spPr/>
    </dgm:pt>
    <dgm:pt modelId="{7D2510A8-E891-44F0-AB52-0CDB3C29AB8A}" type="pres">
      <dgm:prSet presAssocID="{63CCC335-BCF6-46E7-AD47-55161B849BA5}" presName="childNode" presStyleLbl="node1" presStyleIdx="7" presStyleCnt="9">
        <dgm:presLayoutVars>
          <dgm:bulletEnabled val="1"/>
        </dgm:presLayoutVars>
      </dgm:prSet>
      <dgm:spPr/>
    </dgm:pt>
    <dgm:pt modelId="{62C652F1-DC34-4405-9A6A-6287CEBCB3D1}" type="pres">
      <dgm:prSet presAssocID="{63CCC335-BCF6-46E7-AD47-55161B849BA5}" presName="aSpace2" presStyleCnt="0"/>
      <dgm:spPr/>
    </dgm:pt>
    <dgm:pt modelId="{81B582E8-FF83-4189-926A-FEA826F02417}" type="pres">
      <dgm:prSet presAssocID="{48C22615-4C3C-4BE7-B635-802DCB795A49}" presName="childNode" presStyleLbl="node1" presStyleIdx="8" presStyleCnt="9">
        <dgm:presLayoutVars>
          <dgm:bulletEnabled val="1"/>
        </dgm:presLayoutVars>
      </dgm:prSet>
      <dgm:spPr/>
    </dgm:pt>
  </dgm:ptLst>
  <dgm:cxnLst>
    <dgm:cxn modelId="{7533FB02-E811-47BF-AF30-F1D75A663A83}" type="presOf" srcId="{20CD2D11-1146-47E1-A9A0-648F8C77A30C}" destId="{597D5DA6-D4DC-40EF-909D-E69324C73429}" srcOrd="1" destOrd="0" presId="urn:microsoft.com/office/officeart/2005/8/layout/lProcess2"/>
    <dgm:cxn modelId="{B4747F06-38E0-413D-9656-7B9DDCEC640E}" srcId="{7E958103-D101-4B49-94C7-BDF26F89E1C5}" destId="{20CD2D11-1146-47E1-A9A0-648F8C77A30C}" srcOrd="2" destOrd="0" parTransId="{C17805CC-3CF5-48A6-BB82-F79FEAFA125A}" sibTransId="{1829DECB-74AF-4311-9C28-B2A2604EC20C}"/>
    <dgm:cxn modelId="{C1AB6407-ADA4-4D94-92BC-EBBCAE8704EA}" type="presOf" srcId="{10D36C29-D157-4861-A175-A8C22A408738}" destId="{C9D34BF6-5C97-4451-ABAA-EF5E629CEEC6}" srcOrd="0" destOrd="0" presId="urn:microsoft.com/office/officeart/2005/8/layout/lProcess2"/>
    <dgm:cxn modelId="{856ABF16-C2A0-44FE-8F52-9AB37CEBAAEF}" srcId="{7E958103-D101-4B49-94C7-BDF26F89E1C5}" destId="{3A455CE8-7B69-463C-8436-93A154CC7FE3}" srcOrd="1" destOrd="0" parTransId="{4F348A46-A40E-4B95-99CC-D76D288377BF}" sibTransId="{A754BD10-079C-4A60-95DC-8B20948EE5F0}"/>
    <dgm:cxn modelId="{0090BF21-05B9-4741-9A3C-A90620058EED}" type="presOf" srcId="{20CD2D11-1146-47E1-A9A0-648F8C77A30C}" destId="{0749008C-2FE4-41F6-822D-20A2C0CD6447}" srcOrd="0" destOrd="0" presId="urn:microsoft.com/office/officeart/2005/8/layout/lProcess2"/>
    <dgm:cxn modelId="{7F4BDB3B-1705-4B2A-81A4-7E11CA481576}" type="presOf" srcId="{3A455CE8-7B69-463C-8436-93A154CC7FE3}" destId="{E689B8B4-48DD-4FD6-8CA4-B8EA2831BFCE}" srcOrd="0" destOrd="0" presId="urn:microsoft.com/office/officeart/2005/8/layout/lProcess2"/>
    <dgm:cxn modelId="{E47E723E-477E-47C0-BB58-36BC740D2885}" srcId="{20CD2D11-1146-47E1-A9A0-648F8C77A30C}" destId="{48C22615-4C3C-4BE7-B635-802DCB795A49}" srcOrd="1" destOrd="0" parTransId="{03FD3250-8D12-4649-B282-54276B80B21E}" sibTransId="{5B7F6369-D0E2-4803-9193-841D82A16412}"/>
    <dgm:cxn modelId="{A8B06141-AFD1-457A-9BCE-946533D42C01}" type="presOf" srcId="{7E958103-D101-4B49-94C7-BDF26F89E1C5}" destId="{30304192-5BF7-4366-A7C5-32E848D91056}" srcOrd="0" destOrd="0" presId="urn:microsoft.com/office/officeart/2005/8/layout/lProcess2"/>
    <dgm:cxn modelId="{493D6E57-EE0D-4DD9-8850-971D4DE943FA}" srcId="{3A455CE8-7B69-463C-8436-93A154CC7FE3}" destId="{566DDE78-ABC8-4DCB-8DFB-389A12D7546E}" srcOrd="1" destOrd="0" parTransId="{8444BC5C-A95F-4A3C-8F0E-7CBC46052E8A}" sibTransId="{7327608B-C99B-4A01-9DCF-F720217E3167}"/>
    <dgm:cxn modelId="{072A975A-0079-4CC8-9B70-BA0B8709FB13}" type="presOf" srcId="{63CCC335-BCF6-46E7-AD47-55161B849BA5}" destId="{7D2510A8-E891-44F0-AB52-0CDB3C29AB8A}" srcOrd="0" destOrd="0" presId="urn:microsoft.com/office/officeart/2005/8/layout/lProcess2"/>
    <dgm:cxn modelId="{D274B188-4EEC-434E-85CA-CFE7E63E3F33}" srcId="{DE7C03C8-60FB-4CAA-B9BA-9EFE73B322D4}" destId="{10D36C29-D157-4861-A175-A8C22A408738}" srcOrd="0" destOrd="0" parTransId="{FEA2419C-B00B-4A15-B2B0-ED618DECA96B}" sibTransId="{CD0857FB-2B5C-4285-BA9F-64C9CBDFB324}"/>
    <dgm:cxn modelId="{DDF78989-E8C0-47D3-AEE0-E6A67DA6575A}" srcId="{DE7C03C8-60FB-4CAA-B9BA-9EFE73B322D4}" destId="{D6F4DD14-EC93-4F1E-BDEF-AFFF8C52A087}" srcOrd="2" destOrd="0" parTransId="{5FB524D1-BC0C-4589-8352-BD74D9CF17F0}" sibTransId="{E4A7EC1E-3F24-4BFE-A547-4F4A99B3CADD}"/>
    <dgm:cxn modelId="{5BA6AB89-0B02-4402-9C0C-3E7A109702A2}" srcId="{DE7C03C8-60FB-4CAA-B9BA-9EFE73B322D4}" destId="{D129BFA1-4F4F-445A-9753-F79D1F5693D7}" srcOrd="1" destOrd="0" parTransId="{C2924861-5444-4999-8996-F00812BC6B72}" sibTransId="{1CD7A67C-BEC7-4F2C-A465-0FC8AEC69456}"/>
    <dgm:cxn modelId="{99DBD593-5A7B-4732-8BE8-08A0FE22EB7A}" srcId="{3A455CE8-7B69-463C-8436-93A154CC7FE3}" destId="{A5AEFD36-EEE5-4876-B8A7-C507835919EE}" srcOrd="2" destOrd="0" parTransId="{02EB7ADF-0D1F-4294-AEE3-9AFB4BF6A37E}" sibTransId="{5F3EE45B-39F8-42A8-A589-C0DCA8672925}"/>
    <dgm:cxn modelId="{646586B0-0621-4875-A4E5-75C834DF0847}" type="presOf" srcId="{D6F4DD14-EC93-4F1E-BDEF-AFFF8C52A087}" destId="{10692492-AE84-433F-97B0-2E065E270B3C}" srcOrd="0" destOrd="0" presId="urn:microsoft.com/office/officeart/2005/8/layout/lProcess2"/>
    <dgm:cxn modelId="{9B47F8B0-1E7F-4FF4-9E18-366A6C8886F5}" type="presOf" srcId="{DE7C03C8-60FB-4CAA-B9BA-9EFE73B322D4}" destId="{E88CCB9A-D6AD-41DC-9D79-E9B1EEB9C910}" srcOrd="0" destOrd="0" presId="urn:microsoft.com/office/officeart/2005/8/layout/lProcess2"/>
    <dgm:cxn modelId="{B1C31EB3-2D3C-45F3-AD84-7130AE36861A}" srcId="{7E958103-D101-4B49-94C7-BDF26F89E1C5}" destId="{DE7C03C8-60FB-4CAA-B9BA-9EFE73B322D4}" srcOrd="0" destOrd="0" parTransId="{12BAEB76-D837-4519-9BBD-46F4E2C34807}" sibTransId="{8234B10A-2573-4B62-BECD-C156058E4428}"/>
    <dgm:cxn modelId="{2FE5FAB5-0771-4D86-8DEE-AE69507897EC}" type="presOf" srcId="{AA5C1B7B-ACA3-4A9E-9E5C-0F1ADEE3EBC4}" destId="{714A10A7-8BEE-449A-89BA-C1FC9D2BCEA0}" srcOrd="0" destOrd="0" presId="urn:microsoft.com/office/officeart/2005/8/layout/lProcess2"/>
    <dgm:cxn modelId="{FFE773B6-5E8D-4A6E-8918-7E9F24BDD642}" srcId="{3A455CE8-7B69-463C-8436-93A154CC7FE3}" destId="{A0FFCE38-AA36-4BE9-9669-375817B9AC4C}" srcOrd="0" destOrd="0" parTransId="{2C8B9FDE-B804-4949-A096-22A8A21EE870}" sibTransId="{D1D80C17-A476-422D-AD86-A0F5BA3A4D7B}"/>
    <dgm:cxn modelId="{C5D79BBB-A910-4767-A3F0-A71FFD0E11C9}" srcId="{20CD2D11-1146-47E1-A9A0-648F8C77A30C}" destId="{63CCC335-BCF6-46E7-AD47-55161B849BA5}" srcOrd="0" destOrd="0" parTransId="{03EF564B-C7C8-4DEC-9269-BE062E89657B}" sibTransId="{06C3CAB8-7209-441A-B5EC-A0B6A20EC4B8}"/>
    <dgm:cxn modelId="{4153AABB-1191-4D20-9ABB-FFAAA9767CF6}" type="presOf" srcId="{A5AEFD36-EEE5-4876-B8A7-C507835919EE}" destId="{599E9586-04D4-4D2D-B01D-FF9079206E50}" srcOrd="0" destOrd="0" presId="urn:microsoft.com/office/officeart/2005/8/layout/lProcess2"/>
    <dgm:cxn modelId="{DB9E52BE-344F-41FD-BD95-32023545E100}" type="presOf" srcId="{48C22615-4C3C-4BE7-B635-802DCB795A49}" destId="{81B582E8-FF83-4189-926A-FEA826F02417}" srcOrd="0" destOrd="0" presId="urn:microsoft.com/office/officeart/2005/8/layout/lProcess2"/>
    <dgm:cxn modelId="{CEFD47CD-9458-4510-B307-9E3DE48E1EE0}" srcId="{3A455CE8-7B69-463C-8436-93A154CC7FE3}" destId="{AA5C1B7B-ACA3-4A9E-9E5C-0F1ADEE3EBC4}" srcOrd="3" destOrd="0" parTransId="{E9A50CB2-6660-4501-AB69-960079C6586E}" sibTransId="{171AEE6F-898E-45FF-8CC7-95A34D3F8F1A}"/>
    <dgm:cxn modelId="{A2001DD7-CA0F-4C6C-86CD-89CEB127BD08}" type="presOf" srcId="{3A455CE8-7B69-463C-8436-93A154CC7FE3}" destId="{DCEE976B-655D-4109-9643-72950102164C}" srcOrd="1" destOrd="0" presId="urn:microsoft.com/office/officeart/2005/8/layout/lProcess2"/>
    <dgm:cxn modelId="{56378ADC-A03C-48E4-A2F8-BF88E20D57F8}" type="presOf" srcId="{DE7C03C8-60FB-4CAA-B9BA-9EFE73B322D4}" destId="{09204D99-8FE0-46F2-B6B0-6A995AADCEB6}" srcOrd="1" destOrd="0" presId="urn:microsoft.com/office/officeart/2005/8/layout/lProcess2"/>
    <dgm:cxn modelId="{30D5B2EA-01E1-46A5-9DE2-823854367E83}" type="presOf" srcId="{566DDE78-ABC8-4DCB-8DFB-389A12D7546E}" destId="{194910B6-E029-4380-90A2-06D0B3A4C42F}" srcOrd="0" destOrd="0" presId="urn:microsoft.com/office/officeart/2005/8/layout/lProcess2"/>
    <dgm:cxn modelId="{CACAF0ED-6D45-4388-9656-E9A15C7DA620}" type="presOf" srcId="{A0FFCE38-AA36-4BE9-9669-375817B9AC4C}" destId="{AE550532-4A1D-4A5A-89CB-F0E50C25F554}" srcOrd="0" destOrd="0" presId="urn:microsoft.com/office/officeart/2005/8/layout/lProcess2"/>
    <dgm:cxn modelId="{911AC4F4-51F9-48D5-8E16-F794E5926F54}" type="presOf" srcId="{D129BFA1-4F4F-445A-9753-F79D1F5693D7}" destId="{658ACEB5-7306-4CD3-AC34-84A0B4D045BB}" srcOrd="0" destOrd="0" presId="urn:microsoft.com/office/officeart/2005/8/layout/lProcess2"/>
    <dgm:cxn modelId="{517ADF3A-2E29-4C1E-9921-B51EDEB43527}" type="presParOf" srcId="{30304192-5BF7-4366-A7C5-32E848D91056}" destId="{539F7587-0924-4327-888E-78A5799E22AD}" srcOrd="0" destOrd="0" presId="urn:microsoft.com/office/officeart/2005/8/layout/lProcess2"/>
    <dgm:cxn modelId="{345A3B88-CB08-4E27-9B38-9B89879A5B5D}" type="presParOf" srcId="{539F7587-0924-4327-888E-78A5799E22AD}" destId="{E88CCB9A-D6AD-41DC-9D79-E9B1EEB9C910}" srcOrd="0" destOrd="0" presId="urn:microsoft.com/office/officeart/2005/8/layout/lProcess2"/>
    <dgm:cxn modelId="{9C327CC2-B3BF-455F-8C03-3D3DF00685A8}" type="presParOf" srcId="{539F7587-0924-4327-888E-78A5799E22AD}" destId="{09204D99-8FE0-46F2-B6B0-6A995AADCEB6}" srcOrd="1" destOrd="0" presId="urn:microsoft.com/office/officeart/2005/8/layout/lProcess2"/>
    <dgm:cxn modelId="{E9BF55E6-0BA3-4697-A4A6-AC3705593529}" type="presParOf" srcId="{539F7587-0924-4327-888E-78A5799E22AD}" destId="{821688B1-0C98-4D2A-BE82-945134703F74}" srcOrd="2" destOrd="0" presId="urn:microsoft.com/office/officeart/2005/8/layout/lProcess2"/>
    <dgm:cxn modelId="{FC7AC456-A61A-4A49-86C1-6D99358C5052}" type="presParOf" srcId="{821688B1-0C98-4D2A-BE82-945134703F74}" destId="{8DEB9722-6AEB-4A26-BDC8-333CB5ABFA55}" srcOrd="0" destOrd="0" presId="urn:microsoft.com/office/officeart/2005/8/layout/lProcess2"/>
    <dgm:cxn modelId="{9003488C-6149-47E6-A3E5-FA459A9C27B3}" type="presParOf" srcId="{8DEB9722-6AEB-4A26-BDC8-333CB5ABFA55}" destId="{C9D34BF6-5C97-4451-ABAA-EF5E629CEEC6}" srcOrd="0" destOrd="0" presId="urn:microsoft.com/office/officeart/2005/8/layout/lProcess2"/>
    <dgm:cxn modelId="{75E5E8DB-6005-46E3-B91C-7A9683880274}" type="presParOf" srcId="{8DEB9722-6AEB-4A26-BDC8-333CB5ABFA55}" destId="{20E56BAF-9967-41AD-96E4-C9543C4925EA}" srcOrd="1" destOrd="0" presId="urn:microsoft.com/office/officeart/2005/8/layout/lProcess2"/>
    <dgm:cxn modelId="{F79F3E36-48BD-4EC7-AC32-D179FE3A5FE5}" type="presParOf" srcId="{8DEB9722-6AEB-4A26-BDC8-333CB5ABFA55}" destId="{658ACEB5-7306-4CD3-AC34-84A0B4D045BB}" srcOrd="2" destOrd="0" presId="urn:microsoft.com/office/officeart/2005/8/layout/lProcess2"/>
    <dgm:cxn modelId="{A94921F8-CF6B-40C5-95B8-E9A5D2197A92}" type="presParOf" srcId="{8DEB9722-6AEB-4A26-BDC8-333CB5ABFA55}" destId="{388FE5B4-866D-4BCF-8E21-D8A62D0866A3}" srcOrd="3" destOrd="0" presId="urn:microsoft.com/office/officeart/2005/8/layout/lProcess2"/>
    <dgm:cxn modelId="{749FFA31-BAE2-4DE3-AD6B-56E570168BBF}" type="presParOf" srcId="{8DEB9722-6AEB-4A26-BDC8-333CB5ABFA55}" destId="{10692492-AE84-433F-97B0-2E065E270B3C}" srcOrd="4" destOrd="0" presId="urn:microsoft.com/office/officeart/2005/8/layout/lProcess2"/>
    <dgm:cxn modelId="{E48BADA4-E403-4519-B3C6-6A22C3DCF725}" type="presParOf" srcId="{30304192-5BF7-4366-A7C5-32E848D91056}" destId="{3093A220-BE70-4677-80B3-18CB57818BFF}" srcOrd="1" destOrd="0" presId="urn:microsoft.com/office/officeart/2005/8/layout/lProcess2"/>
    <dgm:cxn modelId="{59ACE13F-F85A-406B-8573-9D358EF2ACD7}" type="presParOf" srcId="{30304192-5BF7-4366-A7C5-32E848D91056}" destId="{47E8F27E-0436-4C5C-9784-0A454D384658}" srcOrd="2" destOrd="0" presId="urn:microsoft.com/office/officeart/2005/8/layout/lProcess2"/>
    <dgm:cxn modelId="{74751907-DF1C-4717-8794-37D03930DE15}" type="presParOf" srcId="{47E8F27E-0436-4C5C-9784-0A454D384658}" destId="{E689B8B4-48DD-4FD6-8CA4-B8EA2831BFCE}" srcOrd="0" destOrd="0" presId="urn:microsoft.com/office/officeart/2005/8/layout/lProcess2"/>
    <dgm:cxn modelId="{8EE17446-56A1-4BF0-B377-081A5F4A92C7}" type="presParOf" srcId="{47E8F27E-0436-4C5C-9784-0A454D384658}" destId="{DCEE976B-655D-4109-9643-72950102164C}" srcOrd="1" destOrd="0" presId="urn:microsoft.com/office/officeart/2005/8/layout/lProcess2"/>
    <dgm:cxn modelId="{E1404351-FAD0-41C2-92E3-EFA0B5B196C6}" type="presParOf" srcId="{47E8F27E-0436-4C5C-9784-0A454D384658}" destId="{5A24533C-B5D0-4AE5-8348-17B7689C9FD9}" srcOrd="2" destOrd="0" presId="urn:microsoft.com/office/officeart/2005/8/layout/lProcess2"/>
    <dgm:cxn modelId="{4F5751AB-8790-462D-8AFA-0C8D0947363C}" type="presParOf" srcId="{5A24533C-B5D0-4AE5-8348-17B7689C9FD9}" destId="{B5BB3EAD-9423-4C15-976F-519D006CE5F6}" srcOrd="0" destOrd="0" presId="urn:microsoft.com/office/officeart/2005/8/layout/lProcess2"/>
    <dgm:cxn modelId="{A4820D8C-BEB8-4377-A13C-2C1A40F684F5}" type="presParOf" srcId="{B5BB3EAD-9423-4C15-976F-519D006CE5F6}" destId="{AE550532-4A1D-4A5A-89CB-F0E50C25F554}" srcOrd="0" destOrd="0" presId="urn:microsoft.com/office/officeart/2005/8/layout/lProcess2"/>
    <dgm:cxn modelId="{DDFA70B0-90F7-4896-A669-F9DB5B26DE39}" type="presParOf" srcId="{B5BB3EAD-9423-4C15-976F-519D006CE5F6}" destId="{0520844D-DC9F-4A7A-ACF2-04027D564983}" srcOrd="1" destOrd="0" presId="urn:microsoft.com/office/officeart/2005/8/layout/lProcess2"/>
    <dgm:cxn modelId="{A994ADB4-BEC0-4370-8358-C7D313560842}" type="presParOf" srcId="{B5BB3EAD-9423-4C15-976F-519D006CE5F6}" destId="{194910B6-E029-4380-90A2-06D0B3A4C42F}" srcOrd="2" destOrd="0" presId="urn:microsoft.com/office/officeart/2005/8/layout/lProcess2"/>
    <dgm:cxn modelId="{4ABA4BA9-2041-45CA-9D7E-957B1BD529A7}" type="presParOf" srcId="{B5BB3EAD-9423-4C15-976F-519D006CE5F6}" destId="{D007CACE-6288-43A6-AEE9-65F027E74DB1}" srcOrd="3" destOrd="0" presId="urn:microsoft.com/office/officeart/2005/8/layout/lProcess2"/>
    <dgm:cxn modelId="{79C5EC80-026A-4678-89E6-D0A835870970}" type="presParOf" srcId="{B5BB3EAD-9423-4C15-976F-519D006CE5F6}" destId="{599E9586-04D4-4D2D-B01D-FF9079206E50}" srcOrd="4" destOrd="0" presId="urn:microsoft.com/office/officeart/2005/8/layout/lProcess2"/>
    <dgm:cxn modelId="{A845FBD3-7941-432C-B71D-0D5D411685EB}" type="presParOf" srcId="{B5BB3EAD-9423-4C15-976F-519D006CE5F6}" destId="{A1035828-4161-4E90-8B9A-CB6DCFA22C57}" srcOrd="5" destOrd="0" presId="urn:microsoft.com/office/officeart/2005/8/layout/lProcess2"/>
    <dgm:cxn modelId="{DE6E3F6B-4319-461F-A656-C1D8CCB83342}" type="presParOf" srcId="{B5BB3EAD-9423-4C15-976F-519D006CE5F6}" destId="{714A10A7-8BEE-449A-89BA-C1FC9D2BCEA0}" srcOrd="6" destOrd="0" presId="urn:microsoft.com/office/officeart/2005/8/layout/lProcess2"/>
    <dgm:cxn modelId="{F2FA4D58-2EBE-4149-A1BD-14F2D529CAE2}" type="presParOf" srcId="{30304192-5BF7-4366-A7C5-32E848D91056}" destId="{6536D76C-704F-4CFD-9167-66BFB686C657}" srcOrd="3" destOrd="0" presId="urn:microsoft.com/office/officeart/2005/8/layout/lProcess2"/>
    <dgm:cxn modelId="{F08F30D1-8080-46B9-878E-D77B5F373AFD}" type="presParOf" srcId="{30304192-5BF7-4366-A7C5-32E848D91056}" destId="{C6E306CF-1FC8-4655-BA80-F4FCA82AD690}" srcOrd="4" destOrd="0" presId="urn:microsoft.com/office/officeart/2005/8/layout/lProcess2"/>
    <dgm:cxn modelId="{998E5039-BA0B-4652-8CBB-BE71A59C8ADC}" type="presParOf" srcId="{C6E306CF-1FC8-4655-BA80-F4FCA82AD690}" destId="{0749008C-2FE4-41F6-822D-20A2C0CD6447}" srcOrd="0" destOrd="0" presId="urn:microsoft.com/office/officeart/2005/8/layout/lProcess2"/>
    <dgm:cxn modelId="{E14D99B8-91AA-4157-9935-9F3A8128540D}" type="presParOf" srcId="{C6E306CF-1FC8-4655-BA80-F4FCA82AD690}" destId="{597D5DA6-D4DC-40EF-909D-E69324C73429}" srcOrd="1" destOrd="0" presId="urn:microsoft.com/office/officeart/2005/8/layout/lProcess2"/>
    <dgm:cxn modelId="{4B5C8917-71AC-43B2-8FAA-C7FEFD3199CF}" type="presParOf" srcId="{C6E306CF-1FC8-4655-BA80-F4FCA82AD690}" destId="{627E8C04-46B8-496E-B532-BF110DD4473D}" srcOrd="2" destOrd="0" presId="urn:microsoft.com/office/officeart/2005/8/layout/lProcess2"/>
    <dgm:cxn modelId="{AAF21EF0-92AD-446D-9AC2-FEF1BC3E7800}" type="presParOf" srcId="{627E8C04-46B8-496E-B532-BF110DD4473D}" destId="{FE6BDC10-B66C-48CF-A103-ABE0399F6F27}" srcOrd="0" destOrd="0" presId="urn:microsoft.com/office/officeart/2005/8/layout/lProcess2"/>
    <dgm:cxn modelId="{C3FFFEB3-F0C0-4ECE-A1B3-FAC149EE7FE0}" type="presParOf" srcId="{FE6BDC10-B66C-48CF-A103-ABE0399F6F27}" destId="{7D2510A8-E891-44F0-AB52-0CDB3C29AB8A}" srcOrd="0" destOrd="0" presId="urn:microsoft.com/office/officeart/2005/8/layout/lProcess2"/>
    <dgm:cxn modelId="{74122379-0B74-425A-873F-4434BA378AA9}" type="presParOf" srcId="{FE6BDC10-B66C-48CF-A103-ABE0399F6F27}" destId="{62C652F1-DC34-4405-9A6A-6287CEBCB3D1}" srcOrd="1" destOrd="0" presId="urn:microsoft.com/office/officeart/2005/8/layout/lProcess2"/>
    <dgm:cxn modelId="{5286CC3F-50CA-417D-9E9A-67FC42119157}" type="presParOf" srcId="{FE6BDC10-B66C-48CF-A103-ABE0399F6F27}" destId="{81B582E8-FF83-4189-926A-FEA826F02417}"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E958103-D101-4B49-94C7-BDF26F89E1C5}"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3A455CE8-7B69-463C-8436-93A154CC7FE3}">
      <dgm:prSet phldrT="[Text]"/>
      <dgm:spPr/>
      <dgm:t>
        <a:bodyPr/>
        <a:lstStyle/>
        <a:p>
          <a:r>
            <a:rPr lang="en-US" b="0" dirty="0"/>
            <a:t>Post Operations Section</a:t>
          </a:r>
        </a:p>
      </dgm:t>
    </dgm:pt>
    <dgm:pt modelId="{4F348A46-A40E-4B95-99CC-D76D288377BF}" type="parTrans" cxnId="{856ABF16-C2A0-44FE-8F52-9AB37CEBAAEF}">
      <dgm:prSet/>
      <dgm:spPr/>
      <dgm:t>
        <a:bodyPr/>
        <a:lstStyle/>
        <a:p>
          <a:endParaRPr lang="en-US"/>
        </a:p>
      </dgm:t>
    </dgm:pt>
    <dgm:pt modelId="{A754BD10-079C-4A60-95DC-8B20948EE5F0}" type="sibTrans" cxnId="{856ABF16-C2A0-44FE-8F52-9AB37CEBAAEF}">
      <dgm:prSet/>
      <dgm:spPr/>
      <dgm:t>
        <a:bodyPr/>
        <a:lstStyle/>
        <a:p>
          <a:endParaRPr lang="en-US"/>
        </a:p>
      </dgm:t>
    </dgm:pt>
    <dgm:pt modelId="{A0FFCE38-AA36-4BE9-9669-375817B9AC4C}">
      <dgm:prSet phldrT="[Text]"/>
      <dgm:spPr/>
      <dgm:t>
        <a:bodyPr/>
        <a:lstStyle/>
        <a:p>
          <a:r>
            <a:rPr lang="en-US" dirty="0"/>
            <a:t>Run a Meeting</a:t>
          </a:r>
        </a:p>
      </dgm:t>
    </dgm:pt>
    <dgm:pt modelId="{2C8B9FDE-B804-4949-A096-22A8A21EE870}" type="parTrans" cxnId="{FFE773B6-5E8D-4A6E-8918-7E9F24BDD642}">
      <dgm:prSet/>
      <dgm:spPr/>
      <dgm:t>
        <a:bodyPr/>
        <a:lstStyle/>
        <a:p>
          <a:endParaRPr lang="en-US"/>
        </a:p>
      </dgm:t>
    </dgm:pt>
    <dgm:pt modelId="{D1D80C17-A476-422D-AD86-A0F5BA3A4D7B}" type="sibTrans" cxnId="{FFE773B6-5E8D-4A6E-8918-7E9F24BDD642}">
      <dgm:prSet/>
      <dgm:spPr/>
      <dgm:t>
        <a:bodyPr/>
        <a:lstStyle/>
        <a:p>
          <a:endParaRPr lang="en-US"/>
        </a:p>
      </dgm:t>
    </dgm:pt>
    <dgm:pt modelId="{566DDE78-ABC8-4DCB-8DFB-389A12D7546E}">
      <dgm:prSet phldrT="[Text]"/>
      <dgm:spPr/>
      <dgm:t>
        <a:bodyPr/>
        <a:lstStyle/>
        <a:p>
          <a:r>
            <a:rPr lang="en-US" dirty="0"/>
            <a:t>Write a Resolution</a:t>
          </a:r>
        </a:p>
      </dgm:t>
    </dgm:pt>
    <dgm:pt modelId="{8444BC5C-A95F-4A3C-8F0E-7CBC46052E8A}" type="parTrans" cxnId="{493D6E57-EE0D-4DD9-8850-971D4DE943FA}">
      <dgm:prSet/>
      <dgm:spPr/>
      <dgm:t>
        <a:bodyPr/>
        <a:lstStyle/>
        <a:p>
          <a:endParaRPr lang="en-US"/>
        </a:p>
      </dgm:t>
    </dgm:pt>
    <dgm:pt modelId="{7327608B-C99B-4A01-9DCF-F720217E3167}" type="sibTrans" cxnId="{493D6E57-EE0D-4DD9-8850-971D4DE943FA}">
      <dgm:prSet/>
      <dgm:spPr/>
      <dgm:t>
        <a:bodyPr/>
        <a:lstStyle/>
        <a:p>
          <a:endParaRPr lang="en-US"/>
        </a:p>
      </dgm:t>
    </dgm:pt>
    <dgm:pt modelId="{20CD2D11-1146-47E1-A9A0-648F8C77A30C}">
      <dgm:prSet phldrT="[Text]"/>
      <dgm:spPr/>
      <dgm:t>
        <a:bodyPr/>
        <a:lstStyle/>
        <a:p>
          <a:r>
            <a:rPr lang="en-US" b="0" dirty="0"/>
            <a:t>Legion Programs Section</a:t>
          </a:r>
        </a:p>
      </dgm:t>
    </dgm:pt>
    <dgm:pt modelId="{C17805CC-3CF5-48A6-BB82-F79FEAFA125A}" type="parTrans" cxnId="{B4747F06-38E0-413D-9656-7B9DDCEC640E}">
      <dgm:prSet/>
      <dgm:spPr/>
      <dgm:t>
        <a:bodyPr/>
        <a:lstStyle/>
        <a:p>
          <a:endParaRPr lang="en-US"/>
        </a:p>
      </dgm:t>
    </dgm:pt>
    <dgm:pt modelId="{1829DECB-74AF-4311-9C28-B2A2604EC20C}" type="sibTrans" cxnId="{B4747F06-38E0-413D-9656-7B9DDCEC640E}">
      <dgm:prSet/>
      <dgm:spPr/>
      <dgm:t>
        <a:bodyPr/>
        <a:lstStyle/>
        <a:p>
          <a:endParaRPr lang="en-US"/>
        </a:p>
      </dgm:t>
    </dgm:pt>
    <dgm:pt modelId="{63CCC335-BCF6-46E7-AD47-55161B849BA5}">
      <dgm:prSet phldrT="[Text]"/>
      <dgm:spPr/>
      <dgm:t>
        <a:bodyPr/>
        <a:lstStyle/>
        <a:p>
          <a:r>
            <a:rPr lang="en-US" dirty="0"/>
            <a:t>Americanism / Children &amp; Youth</a:t>
          </a:r>
        </a:p>
      </dgm:t>
    </dgm:pt>
    <dgm:pt modelId="{03EF564B-C7C8-4DEC-9269-BE062E89657B}" type="parTrans" cxnId="{C5D79BBB-A910-4767-A3F0-A71FFD0E11C9}">
      <dgm:prSet/>
      <dgm:spPr/>
      <dgm:t>
        <a:bodyPr/>
        <a:lstStyle/>
        <a:p>
          <a:endParaRPr lang="en-US"/>
        </a:p>
      </dgm:t>
    </dgm:pt>
    <dgm:pt modelId="{06C3CAB8-7209-441A-B5EC-A0B6A20EC4B8}" type="sibTrans" cxnId="{C5D79BBB-A910-4767-A3F0-A71FFD0E11C9}">
      <dgm:prSet/>
      <dgm:spPr/>
      <dgm:t>
        <a:bodyPr/>
        <a:lstStyle/>
        <a:p>
          <a:endParaRPr lang="en-US"/>
        </a:p>
      </dgm:t>
    </dgm:pt>
    <dgm:pt modelId="{48C22615-4C3C-4BE7-B635-802DCB795A49}">
      <dgm:prSet phldrT="[Text]"/>
      <dgm:spPr/>
      <dgm:t>
        <a:bodyPr/>
        <a:lstStyle/>
        <a:p>
          <a:r>
            <a:rPr lang="en-US" dirty="0"/>
            <a:t>VA&amp;R / National Security</a:t>
          </a:r>
        </a:p>
      </dgm:t>
    </dgm:pt>
    <dgm:pt modelId="{03FD3250-8D12-4649-B282-54276B80B21E}" type="parTrans" cxnId="{E47E723E-477E-47C0-BB58-36BC740D2885}">
      <dgm:prSet/>
      <dgm:spPr/>
      <dgm:t>
        <a:bodyPr/>
        <a:lstStyle/>
        <a:p>
          <a:endParaRPr lang="en-US"/>
        </a:p>
      </dgm:t>
    </dgm:pt>
    <dgm:pt modelId="{5B7F6369-D0E2-4803-9193-841D82A16412}" type="sibTrans" cxnId="{E47E723E-477E-47C0-BB58-36BC740D2885}">
      <dgm:prSet/>
      <dgm:spPr/>
      <dgm:t>
        <a:bodyPr/>
        <a:lstStyle/>
        <a:p>
          <a:endParaRPr lang="en-US"/>
        </a:p>
      </dgm:t>
    </dgm:pt>
    <dgm:pt modelId="{A5AEFD36-EEE5-4876-B8A7-C507835919EE}">
      <dgm:prSet phldrT="[Text]"/>
      <dgm:spPr/>
      <dgm:t>
        <a:bodyPr/>
        <a:lstStyle/>
        <a:p>
          <a:r>
            <a:rPr lang="en-US" dirty="0"/>
            <a:t>Parliamentary Procedure</a:t>
          </a:r>
        </a:p>
      </dgm:t>
    </dgm:pt>
    <dgm:pt modelId="{02EB7ADF-0D1F-4294-AEE3-9AFB4BF6A37E}" type="parTrans" cxnId="{99DBD593-5A7B-4732-8BE8-08A0FE22EB7A}">
      <dgm:prSet/>
      <dgm:spPr/>
      <dgm:t>
        <a:bodyPr/>
        <a:lstStyle/>
        <a:p>
          <a:endParaRPr lang="en-US"/>
        </a:p>
      </dgm:t>
    </dgm:pt>
    <dgm:pt modelId="{5F3EE45B-39F8-42A8-A589-C0DCA8672925}" type="sibTrans" cxnId="{99DBD593-5A7B-4732-8BE8-08A0FE22EB7A}">
      <dgm:prSet/>
      <dgm:spPr/>
      <dgm:t>
        <a:bodyPr/>
        <a:lstStyle/>
        <a:p>
          <a:endParaRPr lang="en-US"/>
        </a:p>
      </dgm:t>
    </dgm:pt>
    <dgm:pt modelId="{AA5C1B7B-ACA3-4A9E-9E5C-0F1ADEE3EBC4}">
      <dgm:prSet phldrT="[Text]"/>
      <dgm:spPr/>
      <dgm:t>
        <a:bodyPr/>
        <a:lstStyle/>
        <a:p>
          <a:r>
            <a:rPr lang="en-US" dirty="0"/>
            <a:t>Trials &amp; Trademarks</a:t>
          </a:r>
        </a:p>
      </dgm:t>
    </dgm:pt>
    <dgm:pt modelId="{E9A50CB2-6660-4501-AB69-960079C6586E}" type="parTrans" cxnId="{CEFD47CD-9458-4510-B307-9E3DE48E1EE0}">
      <dgm:prSet/>
      <dgm:spPr/>
      <dgm:t>
        <a:bodyPr/>
        <a:lstStyle/>
        <a:p>
          <a:endParaRPr lang="en-US"/>
        </a:p>
      </dgm:t>
    </dgm:pt>
    <dgm:pt modelId="{171AEE6F-898E-45FF-8CC7-95A34D3F8F1A}" type="sibTrans" cxnId="{CEFD47CD-9458-4510-B307-9E3DE48E1EE0}">
      <dgm:prSet/>
      <dgm:spPr/>
      <dgm:t>
        <a:bodyPr/>
        <a:lstStyle/>
        <a:p>
          <a:endParaRPr lang="en-US"/>
        </a:p>
      </dgm:t>
    </dgm:pt>
    <dgm:pt modelId="{241D88CA-D21B-49C5-A563-CF9AF7A1405E}">
      <dgm:prSet phldrT="[Text]"/>
      <dgm:spPr/>
      <dgm:t>
        <a:bodyPr/>
        <a:lstStyle/>
        <a:p>
          <a:r>
            <a:rPr lang="en-US" b="1" dirty="0"/>
            <a:t>Practical Exercises</a:t>
          </a:r>
        </a:p>
      </dgm:t>
    </dgm:pt>
    <dgm:pt modelId="{8F6BB334-86E7-4001-B176-50C9D93F119D}" type="parTrans" cxnId="{59E2926B-2B91-43A7-A1FA-9CBADB7D9A25}">
      <dgm:prSet/>
      <dgm:spPr/>
      <dgm:t>
        <a:bodyPr/>
        <a:lstStyle/>
        <a:p>
          <a:endParaRPr lang="en-US"/>
        </a:p>
      </dgm:t>
    </dgm:pt>
    <dgm:pt modelId="{5565235C-FDC7-4022-8CB9-B611558E2387}" type="sibTrans" cxnId="{59E2926B-2B91-43A7-A1FA-9CBADB7D9A25}">
      <dgm:prSet/>
      <dgm:spPr/>
      <dgm:t>
        <a:bodyPr/>
        <a:lstStyle/>
        <a:p>
          <a:endParaRPr lang="en-US"/>
        </a:p>
      </dgm:t>
    </dgm:pt>
    <dgm:pt modelId="{0816AD58-FCD0-4E8F-ADD0-9B32979F6BE0}">
      <dgm:prSet phldrT="[Text]"/>
      <dgm:spPr/>
      <dgm:t>
        <a:bodyPr/>
        <a:lstStyle/>
        <a:p>
          <a:r>
            <a:rPr lang="en-US" dirty="0"/>
            <a:t>Draft Resolution</a:t>
          </a:r>
        </a:p>
      </dgm:t>
    </dgm:pt>
    <dgm:pt modelId="{1B94D62F-EFF6-4A2D-B686-EDD712393C14}" type="parTrans" cxnId="{89E0B986-1ACF-423F-8560-128DE20B389B}">
      <dgm:prSet/>
      <dgm:spPr/>
      <dgm:t>
        <a:bodyPr/>
        <a:lstStyle/>
        <a:p>
          <a:endParaRPr lang="en-US"/>
        </a:p>
      </dgm:t>
    </dgm:pt>
    <dgm:pt modelId="{8E90EB44-BF12-420A-B0A7-C1F9630F6595}" type="sibTrans" cxnId="{89E0B986-1ACF-423F-8560-128DE20B389B}">
      <dgm:prSet/>
      <dgm:spPr/>
      <dgm:t>
        <a:bodyPr/>
        <a:lstStyle/>
        <a:p>
          <a:endParaRPr lang="en-US"/>
        </a:p>
      </dgm:t>
    </dgm:pt>
    <dgm:pt modelId="{79148325-F4AF-432C-8EAB-B4DE7B81A7DD}">
      <dgm:prSet phldrT="[Text]"/>
      <dgm:spPr/>
      <dgm:t>
        <a:bodyPr/>
        <a:lstStyle/>
        <a:p>
          <a:r>
            <a:rPr lang="en-US" dirty="0"/>
            <a:t>30 Second Speech</a:t>
          </a:r>
        </a:p>
      </dgm:t>
    </dgm:pt>
    <dgm:pt modelId="{7EA34B36-E2DB-4E7F-85C8-D0207957DDA7}" type="parTrans" cxnId="{DAE800FB-7253-4F45-ACD4-4C438663D86E}">
      <dgm:prSet/>
      <dgm:spPr/>
      <dgm:t>
        <a:bodyPr/>
        <a:lstStyle/>
        <a:p>
          <a:endParaRPr lang="en-US"/>
        </a:p>
      </dgm:t>
    </dgm:pt>
    <dgm:pt modelId="{1F80C605-F26A-41BB-BD5B-9650763BBF2B}" type="sibTrans" cxnId="{DAE800FB-7253-4F45-ACD4-4C438663D86E}">
      <dgm:prSet/>
      <dgm:spPr/>
      <dgm:t>
        <a:bodyPr/>
        <a:lstStyle/>
        <a:p>
          <a:endParaRPr lang="en-US"/>
        </a:p>
      </dgm:t>
    </dgm:pt>
    <dgm:pt modelId="{D3414C41-B040-490C-A246-323663F2F327}">
      <dgm:prSet phldrT="[Text]"/>
      <dgm:spPr/>
      <dgm:t>
        <a:bodyPr/>
        <a:lstStyle/>
        <a:p>
          <a:r>
            <a:rPr lang="en-US" dirty="0"/>
            <a:t>Leadership Essay</a:t>
          </a:r>
        </a:p>
      </dgm:t>
    </dgm:pt>
    <dgm:pt modelId="{26B65ED6-F655-4263-9443-1DD77888996C}" type="parTrans" cxnId="{C412562A-B4F4-4C44-9F00-444E273A4114}">
      <dgm:prSet/>
      <dgm:spPr/>
      <dgm:t>
        <a:bodyPr/>
        <a:lstStyle/>
        <a:p>
          <a:endParaRPr lang="en-US"/>
        </a:p>
      </dgm:t>
    </dgm:pt>
    <dgm:pt modelId="{C1A00783-FCDF-41C8-A0EA-51FF9B539BC4}" type="sibTrans" cxnId="{C412562A-B4F4-4C44-9F00-444E273A4114}">
      <dgm:prSet/>
      <dgm:spPr/>
      <dgm:t>
        <a:bodyPr/>
        <a:lstStyle/>
        <a:p>
          <a:endParaRPr lang="en-US"/>
        </a:p>
      </dgm:t>
    </dgm:pt>
    <dgm:pt modelId="{30304192-5BF7-4366-A7C5-32E848D91056}" type="pres">
      <dgm:prSet presAssocID="{7E958103-D101-4B49-94C7-BDF26F89E1C5}" presName="theList" presStyleCnt="0">
        <dgm:presLayoutVars>
          <dgm:dir/>
          <dgm:animLvl val="lvl"/>
          <dgm:resizeHandles val="exact"/>
        </dgm:presLayoutVars>
      </dgm:prSet>
      <dgm:spPr/>
    </dgm:pt>
    <dgm:pt modelId="{47E8F27E-0436-4C5C-9784-0A454D384658}" type="pres">
      <dgm:prSet presAssocID="{3A455CE8-7B69-463C-8436-93A154CC7FE3}" presName="compNode" presStyleCnt="0"/>
      <dgm:spPr/>
    </dgm:pt>
    <dgm:pt modelId="{E689B8B4-48DD-4FD6-8CA4-B8EA2831BFCE}" type="pres">
      <dgm:prSet presAssocID="{3A455CE8-7B69-463C-8436-93A154CC7FE3}" presName="aNode" presStyleLbl="bgShp" presStyleIdx="0" presStyleCnt="3"/>
      <dgm:spPr/>
    </dgm:pt>
    <dgm:pt modelId="{DCEE976B-655D-4109-9643-72950102164C}" type="pres">
      <dgm:prSet presAssocID="{3A455CE8-7B69-463C-8436-93A154CC7FE3}" presName="textNode" presStyleLbl="bgShp" presStyleIdx="0" presStyleCnt="3"/>
      <dgm:spPr/>
    </dgm:pt>
    <dgm:pt modelId="{5A24533C-B5D0-4AE5-8348-17B7689C9FD9}" type="pres">
      <dgm:prSet presAssocID="{3A455CE8-7B69-463C-8436-93A154CC7FE3}" presName="compChildNode" presStyleCnt="0"/>
      <dgm:spPr/>
    </dgm:pt>
    <dgm:pt modelId="{B5BB3EAD-9423-4C15-976F-519D006CE5F6}" type="pres">
      <dgm:prSet presAssocID="{3A455CE8-7B69-463C-8436-93A154CC7FE3}" presName="theInnerList" presStyleCnt="0"/>
      <dgm:spPr/>
    </dgm:pt>
    <dgm:pt modelId="{AE550532-4A1D-4A5A-89CB-F0E50C25F554}" type="pres">
      <dgm:prSet presAssocID="{A0FFCE38-AA36-4BE9-9669-375817B9AC4C}" presName="childNode" presStyleLbl="node1" presStyleIdx="0" presStyleCnt="9">
        <dgm:presLayoutVars>
          <dgm:bulletEnabled val="1"/>
        </dgm:presLayoutVars>
      </dgm:prSet>
      <dgm:spPr/>
    </dgm:pt>
    <dgm:pt modelId="{0520844D-DC9F-4A7A-ACF2-04027D564983}" type="pres">
      <dgm:prSet presAssocID="{A0FFCE38-AA36-4BE9-9669-375817B9AC4C}" presName="aSpace2" presStyleCnt="0"/>
      <dgm:spPr/>
    </dgm:pt>
    <dgm:pt modelId="{194910B6-E029-4380-90A2-06D0B3A4C42F}" type="pres">
      <dgm:prSet presAssocID="{566DDE78-ABC8-4DCB-8DFB-389A12D7546E}" presName="childNode" presStyleLbl="node1" presStyleIdx="1" presStyleCnt="9">
        <dgm:presLayoutVars>
          <dgm:bulletEnabled val="1"/>
        </dgm:presLayoutVars>
      </dgm:prSet>
      <dgm:spPr/>
    </dgm:pt>
    <dgm:pt modelId="{D007CACE-6288-43A6-AEE9-65F027E74DB1}" type="pres">
      <dgm:prSet presAssocID="{566DDE78-ABC8-4DCB-8DFB-389A12D7546E}" presName="aSpace2" presStyleCnt="0"/>
      <dgm:spPr/>
    </dgm:pt>
    <dgm:pt modelId="{599E9586-04D4-4D2D-B01D-FF9079206E50}" type="pres">
      <dgm:prSet presAssocID="{A5AEFD36-EEE5-4876-B8A7-C507835919EE}" presName="childNode" presStyleLbl="node1" presStyleIdx="2" presStyleCnt="9">
        <dgm:presLayoutVars>
          <dgm:bulletEnabled val="1"/>
        </dgm:presLayoutVars>
      </dgm:prSet>
      <dgm:spPr/>
    </dgm:pt>
    <dgm:pt modelId="{A1035828-4161-4E90-8B9A-CB6DCFA22C57}" type="pres">
      <dgm:prSet presAssocID="{A5AEFD36-EEE5-4876-B8A7-C507835919EE}" presName="aSpace2" presStyleCnt="0"/>
      <dgm:spPr/>
    </dgm:pt>
    <dgm:pt modelId="{714A10A7-8BEE-449A-89BA-C1FC9D2BCEA0}" type="pres">
      <dgm:prSet presAssocID="{AA5C1B7B-ACA3-4A9E-9E5C-0F1ADEE3EBC4}" presName="childNode" presStyleLbl="node1" presStyleIdx="3" presStyleCnt="9">
        <dgm:presLayoutVars>
          <dgm:bulletEnabled val="1"/>
        </dgm:presLayoutVars>
      </dgm:prSet>
      <dgm:spPr/>
    </dgm:pt>
    <dgm:pt modelId="{6536D76C-704F-4CFD-9167-66BFB686C657}" type="pres">
      <dgm:prSet presAssocID="{3A455CE8-7B69-463C-8436-93A154CC7FE3}" presName="aSpace" presStyleCnt="0"/>
      <dgm:spPr/>
    </dgm:pt>
    <dgm:pt modelId="{C6E306CF-1FC8-4655-BA80-F4FCA82AD690}" type="pres">
      <dgm:prSet presAssocID="{20CD2D11-1146-47E1-A9A0-648F8C77A30C}" presName="compNode" presStyleCnt="0"/>
      <dgm:spPr/>
    </dgm:pt>
    <dgm:pt modelId="{0749008C-2FE4-41F6-822D-20A2C0CD6447}" type="pres">
      <dgm:prSet presAssocID="{20CD2D11-1146-47E1-A9A0-648F8C77A30C}" presName="aNode" presStyleLbl="bgShp" presStyleIdx="1" presStyleCnt="3"/>
      <dgm:spPr/>
    </dgm:pt>
    <dgm:pt modelId="{597D5DA6-D4DC-40EF-909D-E69324C73429}" type="pres">
      <dgm:prSet presAssocID="{20CD2D11-1146-47E1-A9A0-648F8C77A30C}" presName="textNode" presStyleLbl="bgShp" presStyleIdx="1" presStyleCnt="3"/>
      <dgm:spPr/>
    </dgm:pt>
    <dgm:pt modelId="{627E8C04-46B8-496E-B532-BF110DD4473D}" type="pres">
      <dgm:prSet presAssocID="{20CD2D11-1146-47E1-A9A0-648F8C77A30C}" presName="compChildNode" presStyleCnt="0"/>
      <dgm:spPr/>
    </dgm:pt>
    <dgm:pt modelId="{FE6BDC10-B66C-48CF-A103-ABE0399F6F27}" type="pres">
      <dgm:prSet presAssocID="{20CD2D11-1146-47E1-A9A0-648F8C77A30C}" presName="theInnerList" presStyleCnt="0"/>
      <dgm:spPr/>
    </dgm:pt>
    <dgm:pt modelId="{7D2510A8-E891-44F0-AB52-0CDB3C29AB8A}" type="pres">
      <dgm:prSet presAssocID="{63CCC335-BCF6-46E7-AD47-55161B849BA5}" presName="childNode" presStyleLbl="node1" presStyleIdx="4" presStyleCnt="9">
        <dgm:presLayoutVars>
          <dgm:bulletEnabled val="1"/>
        </dgm:presLayoutVars>
      </dgm:prSet>
      <dgm:spPr/>
    </dgm:pt>
    <dgm:pt modelId="{62C652F1-DC34-4405-9A6A-6287CEBCB3D1}" type="pres">
      <dgm:prSet presAssocID="{63CCC335-BCF6-46E7-AD47-55161B849BA5}" presName="aSpace2" presStyleCnt="0"/>
      <dgm:spPr/>
    </dgm:pt>
    <dgm:pt modelId="{81B582E8-FF83-4189-926A-FEA826F02417}" type="pres">
      <dgm:prSet presAssocID="{48C22615-4C3C-4BE7-B635-802DCB795A49}" presName="childNode" presStyleLbl="node1" presStyleIdx="5" presStyleCnt="9">
        <dgm:presLayoutVars>
          <dgm:bulletEnabled val="1"/>
        </dgm:presLayoutVars>
      </dgm:prSet>
      <dgm:spPr/>
    </dgm:pt>
    <dgm:pt modelId="{613316FD-68EE-4932-B7FF-E2566E350889}" type="pres">
      <dgm:prSet presAssocID="{20CD2D11-1146-47E1-A9A0-648F8C77A30C}" presName="aSpace" presStyleCnt="0"/>
      <dgm:spPr/>
    </dgm:pt>
    <dgm:pt modelId="{537FFAA7-AD97-41AC-8F5F-C79C430BB90C}" type="pres">
      <dgm:prSet presAssocID="{241D88CA-D21B-49C5-A563-CF9AF7A1405E}" presName="compNode" presStyleCnt="0"/>
      <dgm:spPr/>
    </dgm:pt>
    <dgm:pt modelId="{701C2F50-F3C0-450E-A72B-DD080C55203C}" type="pres">
      <dgm:prSet presAssocID="{241D88CA-D21B-49C5-A563-CF9AF7A1405E}" presName="aNode" presStyleLbl="bgShp" presStyleIdx="2" presStyleCnt="3" custLinFactNeighborX="-291"/>
      <dgm:spPr/>
    </dgm:pt>
    <dgm:pt modelId="{6F3BDA89-106B-4424-B97C-33D9534067CF}" type="pres">
      <dgm:prSet presAssocID="{241D88CA-D21B-49C5-A563-CF9AF7A1405E}" presName="textNode" presStyleLbl="bgShp" presStyleIdx="2" presStyleCnt="3"/>
      <dgm:spPr/>
    </dgm:pt>
    <dgm:pt modelId="{EDAEFABD-A66B-4F70-A2CF-701F78887117}" type="pres">
      <dgm:prSet presAssocID="{241D88CA-D21B-49C5-A563-CF9AF7A1405E}" presName="compChildNode" presStyleCnt="0"/>
      <dgm:spPr/>
    </dgm:pt>
    <dgm:pt modelId="{D8B6656D-E7A1-440D-A08A-32A692C1CC2D}" type="pres">
      <dgm:prSet presAssocID="{241D88CA-D21B-49C5-A563-CF9AF7A1405E}" presName="theInnerList" presStyleCnt="0"/>
      <dgm:spPr/>
    </dgm:pt>
    <dgm:pt modelId="{B001F03D-F323-41E0-9440-77E8028A63F1}" type="pres">
      <dgm:prSet presAssocID="{0816AD58-FCD0-4E8F-ADD0-9B32979F6BE0}" presName="childNode" presStyleLbl="node1" presStyleIdx="6" presStyleCnt="9">
        <dgm:presLayoutVars>
          <dgm:bulletEnabled val="1"/>
        </dgm:presLayoutVars>
      </dgm:prSet>
      <dgm:spPr/>
    </dgm:pt>
    <dgm:pt modelId="{B468B830-9848-4872-B6C7-2445235B0D65}" type="pres">
      <dgm:prSet presAssocID="{0816AD58-FCD0-4E8F-ADD0-9B32979F6BE0}" presName="aSpace2" presStyleCnt="0"/>
      <dgm:spPr/>
    </dgm:pt>
    <dgm:pt modelId="{AED18B7E-51E0-496D-936C-A7DA20278D91}" type="pres">
      <dgm:prSet presAssocID="{79148325-F4AF-432C-8EAB-B4DE7B81A7DD}" presName="childNode" presStyleLbl="node1" presStyleIdx="7" presStyleCnt="9">
        <dgm:presLayoutVars>
          <dgm:bulletEnabled val="1"/>
        </dgm:presLayoutVars>
      </dgm:prSet>
      <dgm:spPr/>
    </dgm:pt>
    <dgm:pt modelId="{9E6F380E-FF5C-4800-8065-91EE3B14CB01}" type="pres">
      <dgm:prSet presAssocID="{79148325-F4AF-432C-8EAB-B4DE7B81A7DD}" presName="aSpace2" presStyleCnt="0"/>
      <dgm:spPr/>
    </dgm:pt>
    <dgm:pt modelId="{E21768E5-EC2D-4F77-97A1-13CE98C20619}" type="pres">
      <dgm:prSet presAssocID="{D3414C41-B040-490C-A246-323663F2F327}" presName="childNode" presStyleLbl="node1" presStyleIdx="8" presStyleCnt="9">
        <dgm:presLayoutVars>
          <dgm:bulletEnabled val="1"/>
        </dgm:presLayoutVars>
      </dgm:prSet>
      <dgm:spPr/>
    </dgm:pt>
  </dgm:ptLst>
  <dgm:cxnLst>
    <dgm:cxn modelId="{7533FB02-E811-47BF-AF30-F1D75A663A83}" type="presOf" srcId="{20CD2D11-1146-47E1-A9A0-648F8C77A30C}" destId="{597D5DA6-D4DC-40EF-909D-E69324C73429}" srcOrd="1" destOrd="0" presId="urn:microsoft.com/office/officeart/2005/8/layout/lProcess2"/>
    <dgm:cxn modelId="{B4747F06-38E0-413D-9656-7B9DDCEC640E}" srcId="{7E958103-D101-4B49-94C7-BDF26F89E1C5}" destId="{20CD2D11-1146-47E1-A9A0-648F8C77A30C}" srcOrd="1" destOrd="0" parTransId="{C17805CC-3CF5-48A6-BB82-F79FEAFA125A}" sibTransId="{1829DECB-74AF-4311-9C28-B2A2604EC20C}"/>
    <dgm:cxn modelId="{856ABF16-C2A0-44FE-8F52-9AB37CEBAAEF}" srcId="{7E958103-D101-4B49-94C7-BDF26F89E1C5}" destId="{3A455CE8-7B69-463C-8436-93A154CC7FE3}" srcOrd="0" destOrd="0" parTransId="{4F348A46-A40E-4B95-99CC-D76D288377BF}" sibTransId="{A754BD10-079C-4A60-95DC-8B20948EE5F0}"/>
    <dgm:cxn modelId="{0090BF21-05B9-4741-9A3C-A90620058EED}" type="presOf" srcId="{20CD2D11-1146-47E1-A9A0-648F8C77A30C}" destId="{0749008C-2FE4-41F6-822D-20A2C0CD6447}" srcOrd="0" destOrd="0" presId="urn:microsoft.com/office/officeart/2005/8/layout/lProcess2"/>
    <dgm:cxn modelId="{C412562A-B4F4-4C44-9F00-444E273A4114}" srcId="{241D88CA-D21B-49C5-A563-CF9AF7A1405E}" destId="{D3414C41-B040-490C-A246-323663F2F327}" srcOrd="2" destOrd="0" parTransId="{26B65ED6-F655-4263-9443-1DD77888996C}" sibTransId="{C1A00783-FCDF-41C8-A0EA-51FF9B539BC4}"/>
    <dgm:cxn modelId="{7F4BDB3B-1705-4B2A-81A4-7E11CA481576}" type="presOf" srcId="{3A455CE8-7B69-463C-8436-93A154CC7FE3}" destId="{E689B8B4-48DD-4FD6-8CA4-B8EA2831BFCE}" srcOrd="0" destOrd="0" presId="urn:microsoft.com/office/officeart/2005/8/layout/lProcess2"/>
    <dgm:cxn modelId="{E47E723E-477E-47C0-BB58-36BC740D2885}" srcId="{20CD2D11-1146-47E1-A9A0-648F8C77A30C}" destId="{48C22615-4C3C-4BE7-B635-802DCB795A49}" srcOrd="1" destOrd="0" parTransId="{03FD3250-8D12-4649-B282-54276B80B21E}" sibTransId="{5B7F6369-D0E2-4803-9193-841D82A16412}"/>
    <dgm:cxn modelId="{6047845C-6416-4AE6-88C7-5E760BF8EB16}" type="presOf" srcId="{0816AD58-FCD0-4E8F-ADD0-9B32979F6BE0}" destId="{B001F03D-F323-41E0-9440-77E8028A63F1}" srcOrd="0" destOrd="0" presId="urn:microsoft.com/office/officeart/2005/8/layout/lProcess2"/>
    <dgm:cxn modelId="{A8B06141-AFD1-457A-9BCE-946533D42C01}" type="presOf" srcId="{7E958103-D101-4B49-94C7-BDF26F89E1C5}" destId="{30304192-5BF7-4366-A7C5-32E848D91056}" srcOrd="0" destOrd="0" presId="urn:microsoft.com/office/officeart/2005/8/layout/lProcess2"/>
    <dgm:cxn modelId="{59E2926B-2B91-43A7-A1FA-9CBADB7D9A25}" srcId="{7E958103-D101-4B49-94C7-BDF26F89E1C5}" destId="{241D88CA-D21B-49C5-A563-CF9AF7A1405E}" srcOrd="2" destOrd="0" parTransId="{8F6BB334-86E7-4001-B176-50C9D93F119D}" sibTransId="{5565235C-FDC7-4022-8CB9-B611558E2387}"/>
    <dgm:cxn modelId="{493D6E57-EE0D-4DD9-8850-971D4DE943FA}" srcId="{3A455CE8-7B69-463C-8436-93A154CC7FE3}" destId="{566DDE78-ABC8-4DCB-8DFB-389A12D7546E}" srcOrd="1" destOrd="0" parTransId="{8444BC5C-A95F-4A3C-8F0E-7CBC46052E8A}" sibTransId="{7327608B-C99B-4A01-9DCF-F720217E3167}"/>
    <dgm:cxn modelId="{072A975A-0079-4CC8-9B70-BA0B8709FB13}" type="presOf" srcId="{63CCC335-BCF6-46E7-AD47-55161B849BA5}" destId="{7D2510A8-E891-44F0-AB52-0CDB3C29AB8A}" srcOrd="0" destOrd="0" presId="urn:microsoft.com/office/officeart/2005/8/layout/lProcess2"/>
    <dgm:cxn modelId="{0AA22A80-4E0F-4152-8954-32B8EC84F35A}" type="presOf" srcId="{D3414C41-B040-490C-A246-323663F2F327}" destId="{E21768E5-EC2D-4F77-97A1-13CE98C20619}" srcOrd="0" destOrd="0" presId="urn:microsoft.com/office/officeart/2005/8/layout/lProcess2"/>
    <dgm:cxn modelId="{89E0B986-1ACF-423F-8560-128DE20B389B}" srcId="{241D88CA-D21B-49C5-A563-CF9AF7A1405E}" destId="{0816AD58-FCD0-4E8F-ADD0-9B32979F6BE0}" srcOrd="0" destOrd="0" parTransId="{1B94D62F-EFF6-4A2D-B686-EDD712393C14}" sibTransId="{8E90EB44-BF12-420A-B0A7-C1F9630F6595}"/>
    <dgm:cxn modelId="{99DBD593-5A7B-4732-8BE8-08A0FE22EB7A}" srcId="{3A455CE8-7B69-463C-8436-93A154CC7FE3}" destId="{A5AEFD36-EEE5-4876-B8A7-C507835919EE}" srcOrd="2" destOrd="0" parTransId="{02EB7ADF-0D1F-4294-AEE3-9AFB4BF6A37E}" sibTransId="{5F3EE45B-39F8-42A8-A589-C0DCA8672925}"/>
    <dgm:cxn modelId="{2FE5FAB5-0771-4D86-8DEE-AE69507897EC}" type="presOf" srcId="{AA5C1B7B-ACA3-4A9E-9E5C-0F1ADEE3EBC4}" destId="{714A10A7-8BEE-449A-89BA-C1FC9D2BCEA0}" srcOrd="0" destOrd="0" presId="urn:microsoft.com/office/officeart/2005/8/layout/lProcess2"/>
    <dgm:cxn modelId="{FFE773B6-5E8D-4A6E-8918-7E9F24BDD642}" srcId="{3A455CE8-7B69-463C-8436-93A154CC7FE3}" destId="{A0FFCE38-AA36-4BE9-9669-375817B9AC4C}" srcOrd="0" destOrd="0" parTransId="{2C8B9FDE-B804-4949-A096-22A8A21EE870}" sibTransId="{D1D80C17-A476-422D-AD86-A0F5BA3A4D7B}"/>
    <dgm:cxn modelId="{C5D79BBB-A910-4767-A3F0-A71FFD0E11C9}" srcId="{20CD2D11-1146-47E1-A9A0-648F8C77A30C}" destId="{63CCC335-BCF6-46E7-AD47-55161B849BA5}" srcOrd="0" destOrd="0" parTransId="{03EF564B-C7C8-4DEC-9269-BE062E89657B}" sibTransId="{06C3CAB8-7209-441A-B5EC-A0B6A20EC4B8}"/>
    <dgm:cxn modelId="{4153AABB-1191-4D20-9ABB-FFAAA9767CF6}" type="presOf" srcId="{A5AEFD36-EEE5-4876-B8A7-C507835919EE}" destId="{599E9586-04D4-4D2D-B01D-FF9079206E50}" srcOrd="0" destOrd="0" presId="urn:microsoft.com/office/officeart/2005/8/layout/lProcess2"/>
    <dgm:cxn modelId="{DB9E52BE-344F-41FD-BD95-32023545E100}" type="presOf" srcId="{48C22615-4C3C-4BE7-B635-802DCB795A49}" destId="{81B582E8-FF83-4189-926A-FEA826F02417}" srcOrd="0" destOrd="0" presId="urn:microsoft.com/office/officeart/2005/8/layout/lProcess2"/>
    <dgm:cxn modelId="{CEFD47CD-9458-4510-B307-9E3DE48E1EE0}" srcId="{3A455CE8-7B69-463C-8436-93A154CC7FE3}" destId="{AA5C1B7B-ACA3-4A9E-9E5C-0F1ADEE3EBC4}" srcOrd="3" destOrd="0" parTransId="{E9A50CB2-6660-4501-AB69-960079C6586E}" sibTransId="{171AEE6F-898E-45FF-8CC7-95A34D3F8F1A}"/>
    <dgm:cxn modelId="{5E88B4CD-9340-43A5-A0AE-B952E4B75469}" type="presOf" srcId="{241D88CA-D21B-49C5-A563-CF9AF7A1405E}" destId="{6F3BDA89-106B-4424-B97C-33D9534067CF}" srcOrd="1" destOrd="0" presId="urn:microsoft.com/office/officeart/2005/8/layout/lProcess2"/>
    <dgm:cxn modelId="{A2001DD7-CA0F-4C6C-86CD-89CEB127BD08}" type="presOf" srcId="{3A455CE8-7B69-463C-8436-93A154CC7FE3}" destId="{DCEE976B-655D-4109-9643-72950102164C}" srcOrd="1" destOrd="0" presId="urn:microsoft.com/office/officeart/2005/8/layout/lProcess2"/>
    <dgm:cxn modelId="{A7FCD9E0-3F50-4AF4-8EA4-611B906CC85E}" type="presOf" srcId="{241D88CA-D21B-49C5-A563-CF9AF7A1405E}" destId="{701C2F50-F3C0-450E-A72B-DD080C55203C}" srcOrd="0" destOrd="0" presId="urn:microsoft.com/office/officeart/2005/8/layout/lProcess2"/>
    <dgm:cxn modelId="{30D5B2EA-01E1-46A5-9DE2-823854367E83}" type="presOf" srcId="{566DDE78-ABC8-4DCB-8DFB-389A12D7546E}" destId="{194910B6-E029-4380-90A2-06D0B3A4C42F}" srcOrd="0" destOrd="0" presId="urn:microsoft.com/office/officeart/2005/8/layout/lProcess2"/>
    <dgm:cxn modelId="{8940E6EC-A289-48BE-95EC-0C493C8C55C9}" type="presOf" srcId="{79148325-F4AF-432C-8EAB-B4DE7B81A7DD}" destId="{AED18B7E-51E0-496D-936C-A7DA20278D91}" srcOrd="0" destOrd="0" presId="urn:microsoft.com/office/officeart/2005/8/layout/lProcess2"/>
    <dgm:cxn modelId="{CACAF0ED-6D45-4388-9656-E9A15C7DA620}" type="presOf" srcId="{A0FFCE38-AA36-4BE9-9669-375817B9AC4C}" destId="{AE550532-4A1D-4A5A-89CB-F0E50C25F554}" srcOrd="0" destOrd="0" presId="urn:microsoft.com/office/officeart/2005/8/layout/lProcess2"/>
    <dgm:cxn modelId="{DAE800FB-7253-4F45-ACD4-4C438663D86E}" srcId="{241D88CA-D21B-49C5-A563-CF9AF7A1405E}" destId="{79148325-F4AF-432C-8EAB-B4DE7B81A7DD}" srcOrd="1" destOrd="0" parTransId="{7EA34B36-E2DB-4E7F-85C8-D0207957DDA7}" sibTransId="{1F80C605-F26A-41BB-BD5B-9650763BBF2B}"/>
    <dgm:cxn modelId="{59ACE13F-F85A-406B-8573-9D358EF2ACD7}" type="presParOf" srcId="{30304192-5BF7-4366-A7C5-32E848D91056}" destId="{47E8F27E-0436-4C5C-9784-0A454D384658}" srcOrd="0" destOrd="0" presId="urn:microsoft.com/office/officeart/2005/8/layout/lProcess2"/>
    <dgm:cxn modelId="{74751907-DF1C-4717-8794-37D03930DE15}" type="presParOf" srcId="{47E8F27E-0436-4C5C-9784-0A454D384658}" destId="{E689B8B4-48DD-4FD6-8CA4-B8EA2831BFCE}" srcOrd="0" destOrd="0" presId="urn:microsoft.com/office/officeart/2005/8/layout/lProcess2"/>
    <dgm:cxn modelId="{8EE17446-56A1-4BF0-B377-081A5F4A92C7}" type="presParOf" srcId="{47E8F27E-0436-4C5C-9784-0A454D384658}" destId="{DCEE976B-655D-4109-9643-72950102164C}" srcOrd="1" destOrd="0" presId="urn:microsoft.com/office/officeart/2005/8/layout/lProcess2"/>
    <dgm:cxn modelId="{E1404351-FAD0-41C2-92E3-EFA0B5B196C6}" type="presParOf" srcId="{47E8F27E-0436-4C5C-9784-0A454D384658}" destId="{5A24533C-B5D0-4AE5-8348-17B7689C9FD9}" srcOrd="2" destOrd="0" presId="urn:microsoft.com/office/officeart/2005/8/layout/lProcess2"/>
    <dgm:cxn modelId="{4F5751AB-8790-462D-8AFA-0C8D0947363C}" type="presParOf" srcId="{5A24533C-B5D0-4AE5-8348-17B7689C9FD9}" destId="{B5BB3EAD-9423-4C15-976F-519D006CE5F6}" srcOrd="0" destOrd="0" presId="urn:microsoft.com/office/officeart/2005/8/layout/lProcess2"/>
    <dgm:cxn modelId="{A4820D8C-BEB8-4377-A13C-2C1A40F684F5}" type="presParOf" srcId="{B5BB3EAD-9423-4C15-976F-519D006CE5F6}" destId="{AE550532-4A1D-4A5A-89CB-F0E50C25F554}" srcOrd="0" destOrd="0" presId="urn:microsoft.com/office/officeart/2005/8/layout/lProcess2"/>
    <dgm:cxn modelId="{DDFA70B0-90F7-4896-A669-F9DB5B26DE39}" type="presParOf" srcId="{B5BB3EAD-9423-4C15-976F-519D006CE5F6}" destId="{0520844D-DC9F-4A7A-ACF2-04027D564983}" srcOrd="1" destOrd="0" presId="urn:microsoft.com/office/officeart/2005/8/layout/lProcess2"/>
    <dgm:cxn modelId="{A994ADB4-BEC0-4370-8358-C7D313560842}" type="presParOf" srcId="{B5BB3EAD-9423-4C15-976F-519D006CE5F6}" destId="{194910B6-E029-4380-90A2-06D0B3A4C42F}" srcOrd="2" destOrd="0" presId="urn:microsoft.com/office/officeart/2005/8/layout/lProcess2"/>
    <dgm:cxn modelId="{4ABA4BA9-2041-45CA-9D7E-957B1BD529A7}" type="presParOf" srcId="{B5BB3EAD-9423-4C15-976F-519D006CE5F6}" destId="{D007CACE-6288-43A6-AEE9-65F027E74DB1}" srcOrd="3" destOrd="0" presId="urn:microsoft.com/office/officeart/2005/8/layout/lProcess2"/>
    <dgm:cxn modelId="{79C5EC80-026A-4678-89E6-D0A835870970}" type="presParOf" srcId="{B5BB3EAD-9423-4C15-976F-519D006CE5F6}" destId="{599E9586-04D4-4D2D-B01D-FF9079206E50}" srcOrd="4" destOrd="0" presId="urn:microsoft.com/office/officeart/2005/8/layout/lProcess2"/>
    <dgm:cxn modelId="{A845FBD3-7941-432C-B71D-0D5D411685EB}" type="presParOf" srcId="{B5BB3EAD-9423-4C15-976F-519D006CE5F6}" destId="{A1035828-4161-4E90-8B9A-CB6DCFA22C57}" srcOrd="5" destOrd="0" presId="urn:microsoft.com/office/officeart/2005/8/layout/lProcess2"/>
    <dgm:cxn modelId="{DE6E3F6B-4319-461F-A656-C1D8CCB83342}" type="presParOf" srcId="{B5BB3EAD-9423-4C15-976F-519D006CE5F6}" destId="{714A10A7-8BEE-449A-89BA-C1FC9D2BCEA0}" srcOrd="6" destOrd="0" presId="urn:microsoft.com/office/officeart/2005/8/layout/lProcess2"/>
    <dgm:cxn modelId="{F2FA4D58-2EBE-4149-A1BD-14F2D529CAE2}" type="presParOf" srcId="{30304192-5BF7-4366-A7C5-32E848D91056}" destId="{6536D76C-704F-4CFD-9167-66BFB686C657}" srcOrd="1" destOrd="0" presId="urn:microsoft.com/office/officeart/2005/8/layout/lProcess2"/>
    <dgm:cxn modelId="{F08F30D1-8080-46B9-878E-D77B5F373AFD}" type="presParOf" srcId="{30304192-5BF7-4366-A7C5-32E848D91056}" destId="{C6E306CF-1FC8-4655-BA80-F4FCA82AD690}" srcOrd="2" destOrd="0" presId="urn:microsoft.com/office/officeart/2005/8/layout/lProcess2"/>
    <dgm:cxn modelId="{998E5039-BA0B-4652-8CBB-BE71A59C8ADC}" type="presParOf" srcId="{C6E306CF-1FC8-4655-BA80-F4FCA82AD690}" destId="{0749008C-2FE4-41F6-822D-20A2C0CD6447}" srcOrd="0" destOrd="0" presId="urn:microsoft.com/office/officeart/2005/8/layout/lProcess2"/>
    <dgm:cxn modelId="{E14D99B8-91AA-4157-9935-9F3A8128540D}" type="presParOf" srcId="{C6E306CF-1FC8-4655-BA80-F4FCA82AD690}" destId="{597D5DA6-D4DC-40EF-909D-E69324C73429}" srcOrd="1" destOrd="0" presId="urn:microsoft.com/office/officeart/2005/8/layout/lProcess2"/>
    <dgm:cxn modelId="{4B5C8917-71AC-43B2-8FAA-C7FEFD3199CF}" type="presParOf" srcId="{C6E306CF-1FC8-4655-BA80-F4FCA82AD690}" destId="{627E8C04-46B8-496E-B532-BF110DD4473D}" srcOrd="2" destOrd="0" presId="urn:microsoft.com/office/officeart/2005/8/layout/lProcess2"/>
    <dgm:cxn modelId="{AAF21EF0-92AD-446D-9AC2-FEF1BC3E7800}" type="presParOf" srcId="{627E8C04-46B8-496E-B532-BF110DD4473D}" destId="{FE6BDC10-B66C-48CF-A103-ABE0399F6F27}" srcOrd="0" destOrd="0" presId="urn:microsoft.com/office/officeart/2005/8/layout/lProcess2"/>
    <dgm:cxn modelId="{C3FFFEB3-F0C0-4ECE-A1B3-FAC149EE7FE0}" type="presParOf" srcId="{FE6BDC10-B66C-48CF-A103-ABE0399F6F27}" destId="{7D2510A8-E891-44F0-AB52-0CDB3C29AB8A}" srcOrd="0" destOrd="0" presId="urn:microsoft.com/office/officeart/2005/8/layout/lProcess2"/>
    <dgm:cxn modelId="{74122379-0B74-425A-873F-4434BA378AA9}" type="presParOf" srcId="{FE6BDC10-B66C-48CF-A103-ABE0399F6F27}" destId="{62C652F1-DC34-4405-9A6A-6287CEBCB3D1}" srcOrd="1" destOrd="0" presId="urn:microsoft.com/office/officeart/2005/8/layout/lProcess2"/>
    <dgm:cxn modelId="{5286CC3F-50CA-417D-9E9A-67FC42119157}" type="presParOf" srcId="{FE6BDC10-B66C-48CF-A103-ABE0399F6F27}" destId="{81B582E8-FF83-4189-926A-FEA826F02417}" srcOrd="2" destOrd="0" presId="urn:microsoft.com/office/officeart/2005/8/layout/lProcess2"/>
    <dgm:cxn modelId="{643AD476-6B8E-4B20-A8DD-FB752AC126F9}" type="presParOf" srcId="{30304192-5BF7-4366-A7C5-32E848D91056}" destId="{613316FD-68EE-4932-B7FF-E2566E350889}" srcOrd="3" destOrd="0" presId="urn:microsoft.com/office/officeart/2005/8/layout/lProcess2"/>
    <dgm:cxn modelId="{51E91F81-63FD-4B38-8F56-57E6B31B8205}" type="presParOf" srcId="{30304192-5BF7-4366-A7C5-32E848D91056}" destId="{537FFAA7-AD97-41AC-8F5F-C79C430BB90C}" srcOrd="4" destOrd="0" presId="urn:microsoft.com/office/officeart/2005/8/layout/lProcess2"/>
    <dgm:cxn modelId="{EC110722-86D2-4E2B-A5BB-931985EA4B27}" type="presParOf" srcId="{537FFAA7-AD97-41AC-8F5F-C79C430BB90C}" destId="{701C2F50-F3C0-450E-A72B-DD080C55203C}" srcOrd="0" destOrd="0" presId="urn:microsoft.com/office/officeart/2005/8/layout/lProcess2"/>
    <dgm:cxn modelId="{F3552BDD-BF2E-42D6-844C-97D3F4FB8DB8}" type="presParOf" srcId="{537FFAA7-AD97-41AC-8F5F-C79C430BB90C}" destId="{6F3BDA89-106B-4424-B97C-33D9534067CF}" srcOrd="1" destOrd="0" presId="urn:microsoft.com/office/officeart/2005/8/layout/lProcess2"/>
    <dgm:cxn modelId="{B20F225C-64B7-4573-A577-411443FC0F2D}" type="presParOf" srcId="{537FFAA7-AD97-41AC-8F5F-C79C430BB90C}" destId="{EDAEFABD-A66B-4F70-A2CF-701F78887117}" srcOrd="2" destOrd="0" presId="urn:microsoft.com/office/officeart/2005/8/layout/lProcess2"/>
    <dgm:cxn modelId="{14464692-F859-4245-93DA-88B3E9C8C615}" type="presParOf" srcId="{EDAEFABD-A66B-4F70-A2CF-701F78887117}" destId="{D8B6656D-E7A1-440D-A08A-32A692C1CC2D}" srcOrd="0" destOrd="0" presId="urn:microsoft.com/office/officeart/2005/8/layout/lProcess2"/>
    <dgm:cxn modelId="{E40FC969-1A7C-4CD7-ABBA-41440538D22D}" type="presParOf" srcId="{D8B6656D-E7A1-440D-A08A-32A692C1CC2D}" destId="{B001F03D-F323-41E0-9440-77E8028A63F1}" srcOrd="0" destOrd="0" presId="urn:microsoft.com/office/officeart/2005/8/layout/lProcess2"/>
    <dgm:cxn modelId="{5E4BAF63-4B52-47F0-95E3-0A82F412DCCB}" type="presParOf" srcId="{D8B6656D-E7A1-440D-A08A-32A692C1CC2D}" destId="{B468B830-9848-4872-B6C7-2445235B0D65}" srcOrd="1" destOrd="0" presId="urn:microsoft.com/office/officeart/2005/8/layout/lProcess2"/>
    <dgm:cxn modelId="{1E62CEEE-9853-4026-9182-23339B21FFB6}" type="presParOf" srcId="{D8B6656D-E7A1-440D-A08A-32A692C1CC2D}" destId="{AED18B7E-51E0-496D-936C-A7DA20278D91}" srcOrd="2" destOrd="0" presId="urn:microsoft.com/office/officeart/2005/8/layout/lProcess2"/>
    <dgm:cxn modelId="{4851C6B7-26A4-449A-9D12-E12ED4EDD393}" type="presParOf" srcId="{D8B6656D-E7A1-440D-A08A-32A692C1CC2D}" destId="{9E6F380E-FF5C-4800-8065-91EE3B14CB01}" srcOrd="3" destOrd="0" presId="urn:microsoft.com/office/officeart/2005/8/layout/lProcess2"/>
    <dgm:cxn modelId="{A167BB2B-165D-47A8-8A9D-C5E86B67E357}" type="presParOf" srcId="{D8B6656D-E7A1-440D-A08A-32A692C1CC2D}" destId="{E21768E5-EC2D-4F77-97A1-13CE98C20619}"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7E958103-D101-4B49-94C7-BDF26F89E1C5}"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en-US"/>
        </a:p>
      </dgm:t>
    </dgm:pt>
    <dgm:pt modelId="{3A455CE8-7B69-463C-8436-93A154CC7FE3}">
      <dgm:prSet phldrT="[Text]" custT="1"/>
      <dgm:spPr/>
      <dgm:t>
        <a:bodyPr/>
        <a:lstStyle/>
        <a:p>
          <a:r>
            <a:rPr lang="en-US" sz="3200" dirty="0"/>
            <a:t>Leadership Section</a:t>
          </a:r>
        </a:p>
      </dgm:t>
    </dgm:pt>
    <dgm:pt modelId="{4F348A46-A40E-4B95-99CC-D76D288377BF}" type="parTrans" cxnId="{856ABF16-C2A0-44FE-8F52-9AB37CEBAAEF}">
      <dgm:prSet/>
      <dgm:spPr/>
      <dgm:t>
        <a:bodyPr/>
        <a:lstStyle/>
        <a:p>
          <a:endParaRPr lang="en-US"/>
        </a:p>
      </dgm:t>
    </dgm:pt>
    <dgm:pt modelId="{A754BD10-079C-4A60-95DC-8B20948EE5F0}" type="sibTrans" cxnId="{856ABF16-C2A0-44FE-8F52-9AB37CEBAAEF}">
      <dgm:prSet/>
      <dgm:spPr/>
      <dgm:t>
        <a:bodyPr/>
        <a:lstStyle/>
        <a:p>
          <a:endParaRPr lang="en-US"/>
        </a:p>
      </dgm:t>
    </dgm:pt>
    <dgm:pt modelId="{A0FFCE38-AA36-4BE9-9669-375817B9AC4C}">
      <dgm:prSet phldrT="[Text]"/>
      <dgm:spPr/>
      <dgm:t>
        <a:bodyPr/>
        <a:lstStyle/>
        <a:p>
          <a:r>
            <a:rPr lang="en-US" dirty="0"/>
            <a:t>Run a Meeting</a:t>
          </a:r>
        </a:p>
      </dgm:t>
    </dgm:pt>
    <dgm:pt modelId="{2C8B9FDE-B804-4949-A096-22A8A21EE870}" type="parTrans" cxnId="{FFE773B6-5E8D-4A6E-8918-7E9F24BDD642}">
      <dgm:prSet/>
      <dgm:spPr/>
      <dgm:t>
        <a:bodyPr/>
        <a:lstStyle/>
        <a:p>
          <a:endParaRPr lang="en-US"/>
        </a:p>
      </dgm:t>
    </dgm:pt>
    <dgm:pt modelId="{D1D80C17-A476-422D-AD86-A0F5BA3A4D7B}" type="sibTrans" cxnId="{FFE773B6-5E8D-4A6E-8918-7E9F24BDD642}">
      <dgm:prSet/>
      <dgm:spPr/>
      <dgm:t>
        <a:bodyPr/>
        <a:lstStyle/>
        <a:p>
          <a:endParaRPr lang="en-US"/>
        </a:p>
      </dgm:t>
    </dgm:pt>
    <dgm:pt modelId="{566DDE78-ABC8-4DCB-8DFB-389A12D7546E}">
      <dgm:prSet phldrT="[Text]"/>
      <dgm:spPr/>
      <dgm:t>
        <a:bodyPr/>
        <a:lstStyle/>
        <a:p>
          <a:r>
            <a:rPr lang="en-US" dirty="0"/>
            <a:t>Write a Resolution</a:t>
          </a:r>
        </a:p>
      </dgm:t>
    </dgm:pt>
    <dgm:pt modelId="{8444BC5C-A95F-4A3C-8F0E-7CBC46052E8A}" type="parTrans" cxnId="{493D6E57-EE0D-4DD9-8850-971D4DE943FA}">
      <dgm:prSet/>
      <dgm:spPr/>
      <dgm:t>
        <a:bodyPr/>
        <a:lstStyle/>
        <a:p>
          <a:endParaRPr lang="en-US"/>
        </a:p>
      </dgm:t>
    </dgm:pt>
    <dgm:pt modelId="{7327608B-C99B-4A01-9DCF-F720217E3167}" type="sibTrans" cxnId="{493D6E57-EE0D-4DD9-8850-971D4DE943FA}">
      <dgm:prSet/>
      <dgm:spPr/>
      <dgm:t>
        <a:bodyPr/>
        <a:lstStyle/>
        <a:p>
          <a:endParaRPr lang="en-US"/>
        </a:p>
      </dgm:t>
    </dgm:pt>
    <dgm:pt modelId="{A5AEFD36-EEE5-4876-B8A7-C507835919EE}">
      <dgm:prSet phldrT="[Text]"/>
      <dgm:spPr/>
      <dgm:t>
        <a:bodyPr/>
        <a:lstStyle/>
        <a:p>
          <a:r>
            <a:rPr lang="en-US" dirty="0"/>
            <a:t>Parliamentary Procedure</a:t>
          </a:r>
        </a:p>
      </dgm:t>
    </dgm:pt>
    <dgm:pt modelId="{02EB7ADF-0D1F-4294-AEE3-9AFB4BF6A37E}" type="parTrans" cxnId="{99DBD593-5A7B-4732-8BE8-08A0FE22EB7A}">
      <dgm:prSet/>
      <dgm:spPr/>
      <dgm:t>
        <a:bodyPr/>
        <a:lstStyle/>
        <a:p>
          <a:endParaRPr lang="en-US"/>
        </a:p>
      </dgm:t>
    </dgm:pt>
    <dgm:pt modelId="{5F3EE45B-39F8-42A8-A589-C0DCA8672925}" type="sibTrans" cxnId="{99DBD593-5A7B-4732-8BE8-08A0FE22EB7A}">
      <dgm:prSet/>
      <dgm:spPr/>
      <dgm:t>
        <a:bodyPr/>
        <a:lstStyle/>
        <a:p>
          <a:endParaRPr lang="en-US"/>
        </a:p>
      </dgm:t>
    </dgm:pt>
    <dgm:pt modelId="{AA5C1B7B-ACA3-4A9E-9E5C-0F1ADEE3EBC4}">
      <dgm:prSet phldrT="[Text]"/>
      <dgm:spPr/>
      <dgm:t>
        <a:bodyPr/>
        <a:lstStyle/>
        <a:p>
          <a:r>
            <a:rPr lang="en-US" dirty="0"/>
            <a:t>Trials &amp; Trademarks</a:t>
          </a:r>
        </a:p>
      </dgm:t>
    </dgm:pt>
    <dgm:pt modelId="{E9A50CB2-6660-4501-AB69-960079C6586E}" type="parTrans" cxnId="{CEFD47CD-9458-4510-B307-9E3DE48E1EE0}">
      <dgm:prSet/>
      <dgm:spPr/>
      <dgm:t>
        <a:bodyPr/>
        <a:lstStyle/>
        <a:p>
          <a:endParaRPr lang="en-US"/>
        </a:p>
      </dgm:t>
    </dgm:pt>
    <dgm:pt modelId="{171AEE6F-898E-45FF-8CC7-95A34D3F8F1A}" type="sibTrans" cxnId="{CEFD47CD-9458-4510-B307-9E3DE48E1EE0}">
      <dgm:prSet/>
      <dgm:spPr/>
      <dgm:t>
        <a:bodyPr/>
        <a:lstStyle/>
        <a:p>
          <a:endParaRPr lang="en-US"/>
        </a:p>
      </dgm:t>
    </dgm:pt>
    <dgm:pt modelId="{30304192-5BF7-4366-A7C5-32E848D91056}" type="pres">
      <dgm:prSet presAssocID="{7E958103-D101-4B49-94C7-BDF26F89E1C5}" presName="theList" presStyleCnt="0">
        <dgm:presLayoutVars>
          <dgm:dir/>
          <dgm:animLvl val="lvl"/>
          <dgm:resizeHandles val="exact"/>
        </dgm:presLayoutVars>
      </dgm:prSet>
      <dgm:spPr/>
    </dgm:pt>
    <dgm:pt modelId="{47E8F27E-0436-4C5C-9784-0A454D384658}" type="pres">
      <dgm:prSet presAssocID="{3A455CE8-7B69-463C-8436-93A154CC7FE3}" presName="compNode" presStyleCnt="0"/>
      <dgm:spPr/>
    </dgm:pt>
    <dgm:pt modelId="{E689B8B4-48DD-4FD6-8CA4-B8EA2831BFCE}" type="pres">
      <dgm:prSet presAssocID="{3A455CE8-7B69-463C-8436-93A154CC7FE3}" presName="aNode" presStyleLbl="bgShp" presStyleIdx="0" presStyleCnt="1"/>
      <dgm:spPr/>
    </dgm:pt>
    <dgm:pt modelId="{DCEE976B-655D-4109-9643-72950102164C}" type="pres">
      <dgm:prSet presAssocID="{3A455CE8-7B69-463C-8436-93A154CC7FE3}" presName="textNode" presStyleLbl="bgShp" presStyleIdx="0" presStyleCnt="1"/>
      <dgm:spPr/>
    </dgm:pt>
    <dgm:pt modelId="{5A24533C-B5D0-4AE5-8348-17B7689C9FD9}" type="pres">
      <dgm:prSet presAssocID="{3A455CE8-7B69-463C-8436-93A154CC7FE3}" presName="compChildNode" presStyleCnt="0"/>
      <dgm:spPr/>
    </dgm:pt>
    <dgm:pt modelId="{B5BB3EAD-9423-4C15-976F-519D006CE5F6}" type="pres">
      <dgm:prSet presAssocID="{3A455CE8-7B69-463C-8436-93A154CC7FE3}" presName="theInnerList" presStyleCnt="0"/>
      <dgm:spPr/>
    </dgm:pt>
    <dgm:pt modelId="{AE550532-4A1D-4A5A-89CB-F0E50C25F554}" type="pres">
      <dgm:prSet presAssocID="{A0FFCE38-AA36-4BE9-9669-375817B9AC4C}" presName="childNode" presStyleLbl="node1" presStyleIdx="0" presStyleCnt="4">
        <dgm:presLayoutVars>
          <dgm:bulletEnabled val="1"/>
        </dgm:presLayoutVars>
      </dgm:prSet>
      <dgm:spPr/>
    </dgm:pt>
    <dgm:pt modelId="{0520844D-DC9F-4A7A-ACF2-04027D564983}" type="pres">
      <dgm:prSet presAssocID="{A0FFCE38-AA36-4BE9-9669-375817B9AC4C}" presName="aSpace2" presStyleCnt="0"/>
      <dgm:spPr/>
    </dgm:pt>
    <dgm:pt modelId="{194910B6-E029-4380-90A2-06D0B3A4C42F}" type="pres">
      <dgm:prSet presAssocID="{566DDE78-ABC8-4DCB-8DFB-389A12D7546E}" presName="childNode" presStyleLbl="node1" presStyleIdx="1" presStyleCnt="4">
        <dgm:presLayoutVars>
          <dgm:bulletEnabled val="1"/>
        </dgm:presLayoutVars>
      </dgm:prSet>
      <dgm:spPr/>
    </dgm:pt>
    <dgm:pt modelId="{D007CACE-6288-43A6-AEE9-65F027E74DB1}" type="pres">
      <dgm:prSet presAssocID="{566DDE78-ABC8-4DCB-8DFB-389A12D7546E}" presName="aSpace2" presStyleCnt="0"/>
      <dgm:spPr/>
    </dgm:pt>
    <dgm:pt modelId="{599E9586-04D4-4D2D-B01D-FF9079206E50}" type="pres">
      <dgm:prSet presAssocID="{A5AEFD36-EEE5-4876-B8A7-C507835919EE}" presName="childNode" presStyleLbl="node1" presStyleIdx="2" presStyleCnt="4">
        <dgm:presLayoutVars>
          <dgm:bulletEnabled val="1"/>
        </dgm:presLayoutVars>
      </dgm:prSet>
      <dgm:spPr/>
    </dgm:pt>
    <dgm:pt modelId="{A1035828-4161-4E90-8B9A-CB6DCFA22C57}" type="pres">
      <dgm:prSet presAssocID="{A5AEFD36-EEE5-4876-B8A7-C507835919EE}" presName="aSpace2" presStyleCnt="0"/>
      <dgm:spPr/>
    </dgm:pt>
    <dgm:pt modelId="{714A10A7-8BEE-449A-89BA-C1FC9D2BCEA0}" type="pres">
      <dgm:prSet presAssocID="{AA5C1B7B-ACA3-4A9E-9E5C-0F1ADEE3EBC4}" presName="childNode" presStyleLbl="node1" presStyleIdx="3" presStyleCnt="4">
        <dgm:presLayoutVars>
          <dgm:bulletEnabled val="1"/>
        </dgm:presLayoutVars>
      </dgm:prSet>
      <dgm:spPr/>
    </dgm:pt>
  </dgm:ptLst>
  <dgm:cxnLst>
    <dgm:cxn modelId="{856ABF16-C2A0-44FE-8F52-9AB37CEBAAEF}" srcId="{7E958103-D101-4B49-94C7-BDF26F89E1C5}" destId="{3A455CE8-7B69-463C-8436-93A154CC7FE3}" srcOrd="0" destOrd="0" parTransId="{4F348A46-A40E-4B95-99CC-D76D288377BF}" sibTransId="{A754BD10-079C-4A60-95DC-8B20948EE5F0}"/>
    <dgm:cxn modelId="{7F4BDB3B-1705-4B2A-81A4-7E11CA481576}" type="presOf" srcId="{3A455CE8-7B69-463C-8436-93A154CC7FE3}" destId="{E689B8B4-48DD-4FD6-8CA4-B8EA2831BFCE}" srcOrd="0" destOrd="0" presId="urn:microsoft.com/office/officeart/2005/8/layout/lProcess2"/>
    <dgm:cxn modelId="{A8B06141-AFD1-457A-9BCE-946533D42C01}" type="presOf" srcId="{7E958103-D101-4B49-94C7-BDF26F89E1C5}" destId="{30304192-5BF7-4366-A7C5-32E848D91056}" srcOrd="0" destOrd="0" presId="urn:microsoft.com/office/officeart/2005/8/layout/lProcess2"/>
    <dgm:cxn modelId="{493D6E57-EE0D-4DD9-8850-971D4DE943FA}" srcId="{3A455CE8-7B69-463C-8436-93A154CC7FE3}" destId="{566DDE78-ABC8-4DCB-8DFB-389A12D7546E}" srcOrd="1" destOrd="0" parTransId="{8444BC5C-A95F-4A3C-8F0E-7CBC46052E8A}" sibTransId="{7327608B-C99B-4A01-9DCF-F720217E3167}"/>
    <dgm:cxn modelId="{99DBD593-5A7B-4732-8BE8-08A0FE22EB7A}" srcId="{3A455CE8-7B69-463C-8436-93A154CC7FE3}" destId="{A5AEFD36-EEE5-4876-B8A7-C507835919EE}" srcOrd="2" destOrd="0" parTransId="{02EB7ADF-0D1F-4294-AEE3-9AFB4BF6A37E}" sibTransId="{5F3EE45B-39F8-42A8-A589-C0DCA8672925}"/>
    <dgm:cxn modelId="{2FE5FAB5-0771-4D86-8DEE-AE69507897EC}" type="presOf" srcId="{AA5C1B7B-ACA3-4A9E-9E5C-0F1ADEE3EBC4}" destId="{714A10A7-8BEE-449A-89BA-C1FC9D2BCEA0}" srcOrd="0" destOrd="0" presId="urn:microsoft.com/office/officeart/2005/8/layout/lProcess2"/>
    <dgm:cxn modelId="{FFE773B6-5E8D-4A6E-8918-7E9F24BDD642}" srcId="{3A455CE8-7B69-463C-8436-93A154CC7FE3}" destId="{A0FFCE38-AA36-4BE9-9669-375817B9AC4C}" srcOrd="0" destOrd="0" parTransId="{2C8B9FDE-B804-4949-A096-22A8A21EE870}" sibTransId="{D1D80C17-A476-422D-AD86-A0F5BA3A4D7B}"/>
    <dgm:cxn modelId="{4153AABB-1191-4D20-9ABB-FFAAA9767CF6}" type="presOf" srcId="{A5AEFD36-EEE5-4876-B8A7-C507835919EE}" destId="{599E9586-04D4-4D2D-B01D-FF9079206E50}" srcOrd="0" destOrd="0" presId="urn:microsoft.com/office/officeart/2005/8/layout/lProcess2"/>
    <dgm:cxn modelId="{CEFD47CD-9458-4510-B307-9E3DE48E1EE0}" srcId="{3A455CE8-7B69-463C-8436-93A154CC7FE3}" destId="{AA5C1B7B-ACA3-4A9E-9E5C-0F1ADEE3EBC4}" srcOrd="3" destOrd="0" parTransId="{E9A50CB2-6660-4501-AB69-960079C6586E}" sibTransId="{171AEE6F-898E-45FF-8CC7-95A34D3F8F1A}"/>
    <dgm:cxn modelId="{A2001DD7-CA0F-4C6C-86CD-89CEB127BD08}" type="presOf" srcId="{3A455CE8-7B69-463C-8436-93A154CC7FE3}" destId="{DCEE976B-655D-4109-9643-72950102164C}" srcOrd="1" destOrd="0" presId="urn:microsoft.com/office/officeart/2005/8/layout/lProcess2"/>
    <dgm:cxn modelId="{30D5B2EA-01E1-46A5-9DE2-823854367E83}" type="presOf" srcId="{566DDE78-ABC8-4DCB-8DFB-389A12D7546E}" destId="{194910B6-E029-4380-90A2-06D0B3A4C42F}" srcOrd="0" destOrd="0" presId="urn:microsoft.com/office/officeart/2005/8/layout/lProcess2"/>
    <dgm:cxn modelId="{CACAF0ED-6D45-4388-9656-E9A15C7DA620}" type="presOf" srcId="{A0FFCE38-AA36-4BE9-9669-375817B9AC4C}" destId="{AE550532-4A1D-4A5A-89CB-F0E50C25F554}" srcOrd="0" destOrd="0" presId="urn:microsoft.com/office/officeart/2005/8/layout/lProcess2"/>
    <dgm:cxn modelId="{59ACE13F-F85A-406B-8573-9D358EF2ACD7}" type="presParOf" srcId="{30304192-5BF7-4366-A7C5-32E848D91056}" destId="{47E8F27E-0436-4C5C-9784-0A454D384658}" srcOrd="0" destOrd="0" presId="urn:microsoft.com/office/officeart/2005/8/layout/lProcess2"/>
    <dgm:cxn modelId="{74751907-DF1C-4717-8794-37D03930DE15}" type="presParOf" srcId="{47E8F27E-0436-4C5C-9784-0A454D384658}" destId="{E689B8B4-48DD-4FD6-8CA4-B8EA2831BFCE}" srcOrd="0" destOrd="0" presId="urn:microsoft.com/office/officeart/2005/8/layout/lProcess2"/>
    <dgm:cxn modelId="{8EE17446-56A1-4BF0-B377-081A5F4A92C7}" type="presParOf" srcId="{47E8F27E-0436-4C5C-9784-0A454D384658}" destId="{DCEE976B-655D-4109-9643-72950102164C}" srcOrd="1" destOrd="0" presId="urn:microsoft.com/office/officeart/2005/8/layout/lProcess2"/>
    <dgm:cxn modelId="{E1404351-FAD0-41C2-92E3-EFA0B5B196C6}" type="presParOf" srcId="{47E8F27E-0436-4C5C-9784-0A454D384658}" destId="{5A24533C-B5D0-4AE5-8348-17B7689C9FD9}" srcOrd="2" destOrd="0" presId="urn:microsoft.com/office/officeart/2005/8/layout/lProcess2"/>
    <dgm:cxn modelId="{4F5751AB-8790-462D-8AFA-0C8D0947363C}" type="presParOf" srcId="{5A24533C-B5D0-4AE5-8348-17B7689C9FD9}" destId="{B5BB3EAD-9423-4C15-976F-519D006CE5F6}" srcOrd="0" destOrd="0" presId="urn:microsoft.com/office/officeart/2005/8/layout/lProcess2"/>
    <dgm:cxn modelId="{A4820D8C-BEB8-4377-A13C-2C1A40F684F5}" type="presParOf" srcId="{B5BB3EAD-9423-4C15-976F-519D006CE5F6}" destId="{AE550532-4A1D-4A5A-89CB-F0E50C25F554}" srcOrd="0" destOrd="0" presId="urn:microsoft.com/office/officeart/2005/8/layout/lProcess2"/>
    <dgm:cxn modelId="{DDFA70B0-90F7-4896-A669-F9DB5B26DE39}" type="presParOf" srcId="{B5BB3EAD-9423-4C15-976F-519D006CE5F6}" destId="{0520844D-DC9F-4A7A-ACF2-04027D564983}" srcOrd="1" destOrd="0" presId="urn:microsoft.com/office/officeart/2005/8/layout/lProcess2"/>
    <dgm:cxn modelId="{A994ADB4-BEC0-4370-8358-C7D313560842}" type="presParOf" srcId="{B5BB3EAD-9423-4C15-976F-519D006CE5F6}" destId="{194910B6-E029-4380-90A2-06D0B3A4C42F}" srcOrd="2" destOrd="0" presId="urn:microsoft.com/office/officeart/2005/8/layout/lProcess2"/>
    <dgm:cxn modelId="{4ABA4BA9-2041-45CA-9D7E-957B1BD529A7}" type="presParOf" srcId="{B5BB3EAD-9423-4C15-976F-519D006CE5F6}" destId="{D007CACE-6288-43A6-AEE9-65F027E74DB1}" srcOrd="3" destOrd="0" presId="urn:microsoft.com/office/officeart/2005/8/layout/lProcess2"/>
    <dgm:cxn modelId="{79C5EC80-026A-4678-89E6-D0A835870970}" type="presParOf" srcId="{B5BB3EAD-9423-4C15-976F-519D006CE5F6}" destId="{599E9586-04D4-4D2D-B01D-FF9079206E50}" srcOrd="4" destOrd="0" presId="urn:microsoft.com/office/officeart/2005/8/layout/lProcess2"/>
    <dgm:cxn modelId="{A845FBD3-7941-432C-B71D-0D5D411685EB}" type="presParOf" srcId="{B5BB3EAD-9423-4C15-976F-519D006CE5F6}" destId="{A1035828-4161-4E90-8B9A-CB6DCFA22C57}" srcOrd="5" destOrd="0" presId="urn:microsoft.com/office/officeart/2005/8/layout/lProcess2"/>
    <dgm:cxn modelId="{DE6E3F6B-4319-461F-A656-C1D8CCB83342}" type="presParOf" srcId="{B5BB3EAD-9423-4C15-976F-519D006CE5F6}" destId="{714A10A7-8BEE-449A-89BA-C1FC9D2BCEA0}"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119405-769B-444F-AB1B-D540A90B3826}">
      <dsp:nvSpPr>
        <dsp:cNvPr id="0" name=""/>
        <dsp:cNvSpPr/>
      </dsp:nvSpPr>
      <dsp:spPr>
        <a:xfrm>
          <a:off x="0" y="0"/>
          <a:ext cx="9550877" cy="130673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dirty="0"/>
            <a:t>Educate</a:t>
          </a:r>
        </a:p>
        <a:p>
          <a:pPr marL="228600" lvl="1" indent="-228600" algn="l" defTabSz="889000">
            <a:lnSpc>
              <a:spcPct val="90000"/>
            </a:lnSpc>
            <a:spcBef>
              <a:spcPct val="0"/>
            </a:spcBef>
            <a:spcAft>
              <a:spcPct val="15000"/>
            </a:spcAft>
            <a:buNone/>
          </a:pPr>
          <a:r>
            <a:rPr lang="en-US" sz="2000" kern="1200" dirty="0"/>
            <a:t>Legionnaires in Membership, Operations, Programs, &amp; Leadership</a:t>
          </a:r>
        </a:p>
      </dsp:txBody>
      <dsp:txXfrm>
        <a:off x="38273" y="38273"/>
        <a:ext cx="8140808" cy="1230188"/>
      </dsp:txXfrm>
    </dsp:sp>
    <dsp:sp modelId="{09E6CF60-2FE3-4D41-AAEE-F3E06EE2EAFF}">
      <dsp:nvSpPr>
        <dsp:cNvPr id="0" name=""/>
        <dsp:cNvSpPr/>
      </dsp:nvSpPr>
      <dsp:spPr>
        <a:xfrm>
          <a:off x="842724" y="1524524"/>
          <a:ext cx="9550877" cy="130673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dirty="0"/>
            <a:t>Encourage</a:t>
          </a:r>
        </a:p>
        <a:p>
          <a:pPr marL="228600" lvl="1" indent="-228600" algn="l" defTabSz="889000">
            <a:lnSpc>
              <a:spcPct val="90000"/>
            </a:lnSpc>
            <a:spcBef>
              <a:spcPct val="0"/>
            </a:spcBef>
            <a:spcAft>
              <a:spcPct val="15000"/>
            </a:spcAft>
            <a:buNone/>
          </a:pPr>
          <a:r>
            <a:rPr lang="en-US" sz="2000" kern="1200" dirty="0"/>
            <a:t>and enable graduates to teach others</a:t>
          </a:r>
        </a:p>
      </dsp:txBody>
      <dsp:txXfrm>
        <a:off x="880997" y="1562797"/>
        <a:ext cx="7782228" cy="1230188"/>
      </dsp:txXfrm>
    </dsp:sp>
    <dsp:sp modelId="{E2F4541D-2A59-41B8-82B2-29E427BC2CB9}">
      <dsp:nvSpPr>
        <dsp:cNvPr id="0" name=""/>
        <dsp:cNvSpPr/>
      </dsp:nvSpPr>
      <dsp:spPr>
        <a:xfrm>
          <a:off x="1685448" y="3049048"/>
          <a:ext cx="9550877" cy="1306734"/>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52400" tIns="152400" rIns="152400" bIns="152400" numCol="1" spcCol="1270" anchor="ctr" anchorCtr="0">
          <a:noAutofit/>
        </a:bodyPr>
        <a:lstStyle/>
        <a:p>
          <a:pPr marL="0" lvl="0" indent="0" algn="l" defTabSz="1778000">
            <a:lnSpc>
              <a:spcPct val="90000"/>
            </a:lnSpc>
            <a:spcBef>
              <a:spcPct val="0"/>
            </a:spcBef>
            <a:spcAft>
              <a:spcPct val="35000"/>
            </a:spcAft>
            <a:buNone/>
          </a:pPr>
          <a:r>
            <a:rPr lang="en-US" sz="4000" b="1" kern="1200" dirty="0"/>
            <a:t>Prepare</a:t>
          </a:r>
        </a:p>
        <a:p>
          <a:pPr marL="228600" lvl="1" indent="-228600" algn="l" defTabSz="889000">
            <a:lnSpc>
              <a:spcPct val="90000"/>
            </a:lnSpc>
            <a:spcBef>
              <a:spcPct val="0"/>
            </a:spcBef>
            <a:spcAft>
              <a:spcPct val="15000"/>
            </a:spcAft>
            <a:buNone/>
          </a:pPr>
          <a:r>
            <a:rPr lang="en-US" sz="2000" kern="1200" dirty="0"/>
            <a:t>the next generation to assume leadership positions within the Post, District, &amp; Department</a:t>
          </a:r>
        </a:p>
      </dsp:txBody>
      <dsp:txXfrm>
        <a:off x="1723721" y="3087321"/>
        <a:ext cx="7782228" cy="1230188"/>
      </dsp:txXfrm>
    </dsp:sp>
    <dsp:sp modelId="{6D59B4DA-F234-4E32-B8F3-E7DA1E85F24D}">
      <dsp:nvSpPr>
        <dsp:cNvPr id="0" name=""/>
        <dsp:cNvSpPr/>
      </dsp:nvSpPr>
      <dsp:spPr>
        <a:xfrm>
          <a:off x="8701499" y="990940"/>
          <a:ext cx="849377" cy="849377"/>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892609" y="990940"/>
        <a:ext cx="467157" cy="639156"/>
      </dsp:txXfrm>
    </dsp:sp>
    <dsp:sp modelId="{69EE79C0-1ECF-46D0-A40E-5EE60C31FCDC}">
      <dsp:nvSpPr>
        <dsp:cNvPr id="0" name=""/>
        <dsp:cNvSpPr/>
      </dsp:nvSpPr>
      <dsp:spPr>
        <a:xfrm>
          <a:off x="9544223" y="2506753"/>
          <a:ext cx="849377" cy="849377"/>
        </a:xfrm>
        <a:prstGeom prst="downArrow">
          <a:avLst>
            <a:gd name="adj1" fmla="val 55000"/>
            <a:gd name="adj2" fmla="val 45000"/>
          </a:avLst>
        </a:prstGeom>
        <a:solidFill>
          <a:schemeClr val="accent1">
            <a:alpha val="90000"/>
            <a:tint val="40000"/>
            <a:hueOff val="0"/>
            <a:satOff val="0"/>
            <a:lumOff val="0"/>
            <a:alphaOff val="0"/>
          </a:schemeClr>
        </a:solidFill>
        <a:ln w="6350" cap="flat" cmpd="sng" algn="ctr">
          <a:solidFill>
            <a:schemeClr val="accent1">
              <a:alpha val="90000"/>
              <a:tint val="40000"/>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9735333" y="2506753"/>
        <a:ext cx="467157" cy="63915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E8F92E-670F-494C-B372-01C3FED10F12}">
      <dsp:nvSpPr>
        <dsp:cNvPr id="0" name=""/>
        <dsp:cNvSpPr/>
      </dsp:nvSpPr>
      <dsp:spPr>
        <a:xfrm rot="2577797">
          <a:off x="2986947" y="4372194"/>
          <a:ext cx="879746" cy="57568"/>
        </a:xfrm>
        <a:custGeom>
          <a:avLst/>
          <a:gdLst/>
          <a:ahLst/>
          <a:cxnLst/>
          <a:rect l="0" t="0" r="0" b="0"/>
          <a:pathLst>
            <a:path>
              <a:moveTo>
                <a:pt x="0" y="28784"/>
              </a:moveTo>
              <a:lnTo>
                <a:pt x="879746" y="287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A24C5B-93C0-4A23-8788-1E946A9D4E09}">
      <dsp:nvSpPr>
        <dsp:cNvPr id="0" name=""/>
        <dsp:cNvSpPr/>
      </dsp:nvSpPr>
      <dsp:spPr>
        <a:xfrm>
          <a:off x="3104926" y="3093722"/>
          <a:ext cx="1046241" cy="57568"/>
        </a:xfrm>
        <a:custGeom>
          <a:avLst/>
          <a:gdLst/>
          <a:ahLst/>
          <a:cxnLst/>
          <a:rect l="0" t="0" r="0" b="0"/>
          <a:pathLst>
            <a:path>
              <a:moveTo>
                <a:pt x="0" y="28784"/>
              </a:moveTo>
              <a:lnTo>
                <a:pt x="1046241" y="287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5BD4764-1219-47AC-AB34-97D1B229BFAD}">
      <dsp:nvSpPr>
        <dsp:cNvPr id="0" name=""/>
        <dsp:cNvSpPr/>
      </dsp:nvSpPr>
      <dsp:spPr>
        <a:xfrm rot="19457389">
          <a:off x="2965281" y="1904810"/>
          <a:ext cx="1485421" cy="57568"/>
        </a:xfrm>
        <a:custGeom>
          <a:avLst/>
          <a:gdLst/>
          <a:ahLst/>
          <a:cxnLst/>
          <a:rect l="0" t="0" r="0" b="0"/>
          <a:pathLst>
            <a:path>
              <a:moveTo>
                <a:pt x="0" y="28784"/>
              </a:moveTo>
              <a:lnTo>
                <a:pt x="1485421" y="2878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807D025-A4E4-4BAC-9326-FCA5DC8B428E}">
      <dsp:nvSpPr>
        <dsp:cNvPr id="0" name=""/>
        <dsp:cNvSpPr/>
      </dsp:nvSpPr>
      <dsp:spPr>
        <a:xfrm>
          <a:off x="575114" y="1613861"/>
          <a:ext cx="3002458" cy="3002458"/>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4000" r="-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8B71F9-2489-4BC6-A6AE-7590C7711968}">
      <dsp:nvSpPr>
        <dsp:cNvPr id="0" name=""/>
        <dsp:cNvSpPr/>
      </dsp:nvSpPr>
      <dsp:spPr>
        <a:xfrm>
          <a:off x="4112688" y="51242"/>
          <a:ext cx="1921705" cy="18014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Practical Exercises</a:t>
          </a:r>
        </a:p>
      </dsp:txBody>
      <dsp:txXfrm>
        <a:off x="4394115" y="315062"/>
        <a:ext cx="1358851" cy="1273834"/>
      </dsp:txXfrm>
    </dsp:sp>
    <dsp:sp modelId="{62E7934B-E215-40B1-8A66-3BE0B7CB2657}">
      <dsp:nvSpPr>
        <dsp:cNvPr id="0" name=""/>
        <dsp:cNvSpPr/>
      </dsp:nvSpPr>
      <dsp:spPr>
        <a:xfrm>
          <a:off x="6064253" y="51242"/>
          <a:ext cx="2882558" cy="1801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111250">
            <a:lnSpc>
              <a:spcPct val="90000"/>
            </a:lnSpc>
            <a:spcBef>
              <a:spcPct val="0"/>
            </a:spcBef>
            <a:spcAft>
              <a:spcPct val="15000"/>
            </a:spcAft>
            <a:buFont typeface="Wingdings" panose="05000000000000000000" pitchFamily="2" charset="2"/>
            <a:buChar char="Ø"/>
          </a:pPr>
          <a:r>
            <a:rPr lang="en-US" sz="2500" kern="1200" dirty="0"/>
            <a:t> Leadership Essay</a:t>
          </a:r>
        </a:p>
        <a:p>
          <a:pPr marL="228600" lvl="1" indent="-228600" algn="l" defTabSz="1111250">
            <a:lnSpc>
              <a:spcPct val="90000"/>
            </a:lnSpc>
            <a:spcBef>
              <a:spcPct val="0"/>
            </a:spcBef>
            <a:spcAft>
              <a:spcPct val="15000"/>
            </a:spcAft>
            <a:buFont typeface="Wingdings" panose="05000000000000000000" pitchFamily="2" charset="2"/>
            <a:buChar char="Ø"/>
          </a:pPr>
          <a:r>
            <a:rPr lang="en-US" sz="2500" kern="1200" dirty="0"/>
            <a:t> Resolution</a:t>
          </a:r>
        </a:p>
        <a:p>
          <a:pPr marL="228600" lvl="1" indent="-228600" algn="l" defTabSz="1111250">
            <a:lnSpc>
              <a:spcPct val="90000"/>
            </a:lnSpc>
            <a:spcBef>
              <a:spcPct val="0"/>
            </a:spcBef>
            <a:spcAft>
              <a:spcPct val="15000"/>
            </a:spcAft>
            <a:buFont typeface="Wingdings" panose="05000000000000000000" pitchFamily="2" charset="2"/>
            <a:buChar char="Ø"/>
          </a:pPr>
          <a:r>
            <a:rPr lang="en-US" sz="2500" kern="1200" dirty="0"/>
            <a:t> 30 second Elevator Speech</a:t>
          </a:r>
        </a:p>
      </dsp:txBody>
      <dsp:txXfrm>
        <a:off x="6064253" y="51242"/>
        <a:ext cx="2882558" cy="1801474"/>
      </dsp:txXfrm>
    </dsp:sp>
    <dsp:sp modelId="{85F07577-93EB-4566-A8EF-A555BC55CB88}">
      <dsp:nvSpPr>
        <dsp:cNvPr id="0" name=""/>
        <dsp:cNvSpPr/>
      </dsp:nvSpPr>
      <dsp:spPr>
        <a:xfrm>
          <a:off x="4151167" y="2221769"/>
          <a:ext cx="1801474" cy="18014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Required Classes</a:t>
          </a:r>
        </a:p>
      </dsp:txBody>
      <dsp:txXfrm>
        <a:off x="4414987" y="2485589"/>
        <a:ext cx="1273834" cy="1273834"/>
      </dsp:txXfrm>
    </dsp:sp>
    <dsp:sp modelId="{1589D3E9-9793-4C0B-8705-8415A164918C}">
      <dsp:nvSpPr>
        <dsp:cNvPr id="0" name=""/>
        <dsp:cNvSpPr/>
      </dsp:nvSpPr>
      <dsp:spPr>
        <a:xfrm>
          <a:off x="3456796" y="4441279"/>
          <a:ext cx="1960923" cy="1801474"/>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977900">
            <a:lnSpc>
              <a:spcPct val="90000"/>
            </a:lnSpc>
            <a:spcBef>
              <a:spcPct val="0"/>
            </a:spcBef>
            <a:spcAft>
              <a:spcPct val="35000"/>
            </a:spcAft>
            <a:buNone/>
          </a:pPr>
          <a:r>
            <a:rPr lang="en-US" sz="2200" kern="1200" dirty="0"/>
            <a:t>Pre-Requisites</a:t>
          </a:r>
        </a:p>
      </dsp:txBody>
      <dsp:txXfrm>
        <a:off x="3743967" y="4705099"/>
        <a:ext cx="1386581" cy="1273834"/>
      </dsp:txXfrm>
    </dsp:sp>
    <dsp:sp modelId="{86BEEB6B-8CD8-4350-A671-5AADB8FB6BCF}">
      <dsp:nvSpPr>
        <dsp:cNvPr id="0" name=""/>
        <dsp:cNvSpPr/>
      </dsp:nvSpPr>
      <dsp:spPr>
        <a:xfrm>
          <a:off x="5398556" y="4441279"/>
          <a:ext cx="2941385" cy="18014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228600" lvl="1" indent="-228600" algn="l" defTabSz="1111250">
            <a:lnSpc>
              <a:spcPct val="90000"/>
            </a:lnSpc>
            <a:spcBef>
              <a:spcPct val="0"/>
            </a:spcBef>
            <a:spcAft>
              <a:spcPct val="15000"/>
            </a:spcAft>
            <a:buFont typeface="Wingdings" panose="05000000000000000000" pitchFamily="2" charset="2"/>
            <a:buChar char="Ø"/>
          </a:pPr>
          <a:r>
            <a:rPr lang="en-US" sz="2500" kern="1200" dirty="0"/>
            <a:t> Legion Basic Training by April 27, 2019</a:t>
          </a:r>
        </a:p>
      </dsp:txBody>
      <dsp:txXfrm>
        <a:off x="5398556" y="4441279"/>
        <a:ext cx="2941385" cy="18014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88CCB9A-D6AD-41DC-9D79-E9B1EEB9C910}">
      <dsp:nvSpPr>
        <dsp:cNvPr id="0" name=""/>
        <dsp:cNvSpPr/>
      </dsp:nvSpPr>
      <dsp:spPr>
        <a:xfrm>
          <a:off x="0" y="0"/>
          <a:ext cx="2323868" cy="46346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Membership Section*</a:t>
          </a:r>
        </a:p>
      </dsp:txBody>
      <dsp:txXfrm>
        <a:off x="0" y="0"/>
        <a:ext cx="2323868" cy="1390395"/>
      </dsp:txXfrm>
    </dsp:sp>
    <dsp:sp modelId="{C9D34BF6-5C97-4451-ABAA-EF5E629CEEC6}">
      <dsp:nvSpPr>
        <dsp:cNvPr id="0" name=""/>
        <dsp:cNvSpPr/>
      </dsp:nvSpPr>
      <dsp:spPr>
        <a:xfrm>
          <a:off x="233280" y="1390791"/>
          <a:ext cx="1859094" cy="9105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myLegion.org</a:t>
          </a:r>
        </a:p>
      </dsp:txBody>
      <dsp:txXfrm>
        <a:off x="259948" y="1417459"/>
        <a:ext cx="1805758" cy="857187"/>
      </dsp:txXfrm>
    </dsp:sp>
    <dsp:sp modelId="{658ACEB5-7306-4CD3-AC34-84A0B4D045BB}">
      <dsp:nvSpPr>
        <dsp:cNvPr id="0" name=""/>
        <dsp:cNvSpPr/>
      </dsp:nvSpPr>
      <dsp:spPr>
        <a:xfrm>
          <a:off x="233280" y="2441396"/>
          <a:ext cx="1859094" cy="9105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Recruiting &amp; Retention</a:t>
          </a:r>
        </a:p>
      </dsp:txBody>
      <dsp:txXfrm>
        <a:off x="259948" y="2468064"/>
        <a:ext cx="1805758" cy="857187"/>
      </dsp:txXfrm>
    </dsp:sp>
    <dsp:sp modelId="{10692492-AE84-433F-97B0-2E065E270B3C}">
      <dsp:nvSpPr>
        <dsp:cNvPr id="0" name=""/>
        <dsp:cNvSpPr/>
      </dsp:nvSpPr>
      <dsp:spPr>
        <a:xfrm>
          <a:off x="233280" y="3492000"/>
          <a:ext cx="1859094" cy="9105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Revitalization</a:t>
          </a:r>
        </a:p>
      </dsp:txBody>
      <dsp:txXfrm>
        <a:off x="259948" y="3518668"/>
        <a:ext cx="1805758" cy="857187"/>
      </dsp:txXfrm>
    </dsp:sp>
    <dsp:sp modelId="{E689B8B4-48DD-4FD6-8CA4-B8EA2831BFCE}">
      <dsp:nvSpPr>
        <dsp:cNvPr id="0" name=""/>
        <dsp:cNvSpPr/>
      </dsp:nvSpPr>
      <dsp:spPr>
        <a:xfrm>
          <a:off x="2499052" y="0"/>
          <a:ext cx="2323868" cy="46346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Post Operations Section</a:t>
          </a:r>
        </a:p>
      </dsp:txBody>
      <dsp:txXfrm>
        <a:off x="2499052" y="0"/>
        <a:ext cx="2323868" cy="1390395"/>
      </dsp:txXfrm>
    </dsp:sp>
    <dsp:sp modelId="{AE550532-4A1D-4A5A-89CB-F0E50C25F554}">
      <dsp:nvSpPr>
        <dsp:cNvPr id="0" name=""/>
        <dsp:cNvSpPr/>
      </dsp:nvSpPr>
      <dsp:spPr>
        <a:xfrm>
          <a:off x="2731439" y="1390509"/>
          <a:ext cx="1859094" cy="675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Run a Meeting</a:t>
          </a:r>
        </a:p>
      </dsp:txBody>
      <dsp:txXfrm>
        <a:off x="2751214" y="1410284"/>
        <a:ext cx="1819544" cy="635620"/>
      </dsp:txXfrm>
    </dsp:sp>
    <dsp:sp modelId="{194910B6-E029-4380-90A2-06D0B3A4C42F}">
      <dsp:nvSpPr>
        <dsp:cNvPr id="0" name=""/>
        <dsp:cNvSpPr/>
      </dsp:nvSpPr>
      <dsp:spPr>
        <a:xfrm>
          <a:off x="2731439" y="2169551"/>
          <a:ext cx="1859094" cy="675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Write a Resolution</a:t>
          </a:r>
        </a:p>
      </dsp:txBody>
      <dsp:txXfrm>
        <a:off x="2751214" y="2189326"/>
        <a:ext cx="1819544" cy="635620"/>
      </dsp:txXfrm>
    </dsp:sp>
    <dsp:sp modelId="{599E9586-04D4-4D2D-B01D-FF9079206E50}">
      <dsp:nvSpPr>
        <dsp:cNvPr id="0" name=""/>
        <dsp:cNvSpPr/>
      </dsp:nvSpPr>
      <dsp:spPr>
        <a:xfrm>
          <a:off x="2731439" y="2948594"/>
          <a:ext cx="1859094" cy="675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Parliamentary Procedure</a:t>
          </a:r>
        </a:p>
      </dsp:txBody>
      <dsp:txXfrm>
        <a:off x="2751214" y="2968369"/>
        <a:ext cx="1819544" cy="635620"/>
      </dsp:txXfrm>
    </dsp:sp>
    <dsp:sp modelId="{714A10A7-8BEE-449A-89BA-C1FC9D2BCEA0}">
      <dsp:nvSpPr>
        <dsp:cNvPr id="0" name=""/>
        <dsp:cNvSpPr/>
      </dsp:nvSpPr>
      <dsp:spPr>
        <a:xfrm>
          <a:off x="2731439" y="3727636"/>
          <a:ext cx="1859094" cy="675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Trials &amp; Trademarks</a:t>
          </a:r>
        </a:p>
      </dsp:txBody>
      <dsp:txXfrm>
        <a:off x="2751214" y="3747411"/>
        <a:ext cx="1819544" cy="635620"/>
      </dsp:txXfrm>
    </dsp:sp>
    <dsp:sp modelId="{0749008C-2FE4-41F6-822D-20A2C0CD6447}">
      <dsp:nvSpPr>
        <dsp:cNvPr id="0" name=""/>
        <dsp:cNvSpPr/>
      </dsp:nvSpPr>
      <dsp:spPr>
        <a:xfrm>
          <a:off x="4997210" y="0"/>
          <a:ext cx="2323868" cy="46346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b="1" kern="1200" dirty="0"/>
            <a:t>Legion Programs Section</a:t>
          </a:r>
        </a:p>
      </dsp:txBody>
      <dsp:txXfrm>
        <a:off x="4997210" y="0"/>
        <a:ext cx="2323868" cy="1390395"/>
      </dsp:txXfrm>
    </dsp:sp>
    <dsp:sp modelId="{7D2510A8-E891-44F0-AB52-0CDB3C29AB8A}">
      <dsp:nvSpPr>
        <dsp:cNvPr id="0" name=""/>
        <dsp:cNvSpPr/>
      </dsp:nvSpPr>
      <dsp:spPr>
        <a:xfrm>
          <a:off x="5229597" y="1391753"/>
          <a:ext cx="1859094" cy="1397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Americanism / Children &amp; Youth</a:t>
          </a:r>
        </a:p>
      </dsp:txBody>
      <dsp:txXfrm>
        <a:off x="5270526" y="1432682"/>
        <a:ext cx="1777236" cy="1315553"/>
      </dsp:txXfrm>
    </dsp:sp>
    <dsp:sp modelId="{81B582E8-FF83-4189-926A-FEA826F02417}">
      <dsp:nvSpPr>
        <dsp:cNvPr id="0" name=""/>
        <dsp:cNvSpPr/>
      </dsp:nvSpPr>
      <dsp:spPr>
        <a:xfrm>
          <a:off x="5229597" y="3004151"/>
          <a:ext cx="1859094" cy="1397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VA&amp;R / National Security</a:t>
          </a:r>
        </a:p>
      </dsp:txBody>
      <dsp:txXfrm>
        <a:off x="5270526" y="3045080"/>
        <a:ext cx="1777236" cy="131555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9B8B4-48DD-4FD6-8CA4-B8EA2831BFCE}">
      <dsp:nvSpPr>
        <dsp:cNvPr id="0" name=""/>
        <dsp:cNvSpPr/>
      </dsp:nvSpPr>
      <dsp:spPr>
        <a:xfrm>
          <a:off x="893" y="0"/>
          <a:ext cx="2323868" cy="46346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0" kern="1200" dirty="0"/>
            <a:t>Post Operations Section</a:t>
          </a:r>
        </a:p>
      </dsp:txBody>
      <dsp:txXfrm>
        <a:off x="893" y="0"/>
        <a:ext cx="2323868" cy="1390395"/>
      </dsp:txXfrm>
    </dsp:sp>
    <dsp:sp modelId="{AE550532-4A1D-4A5A-89CB-F0E50C25F554}">
      <dsp:nvSpPr>
        <dsp:cNvPr id="0" name=""/>
        <dsp:cNvSpPr/>
      </dsp:nvSpPr>
      <dsp:spPr>
        <a:xfrm>
          <a:off x="233280" y="1390509"/>
          <a:ext cx="1859094" cy="675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Run a Meeting</a:t>
          </a:r>
        </a:p>
      </dsp:txBody>
      <dsp:txXfrm>
        <a:off x="253055" y="1410284"/>
        <a:ext cx="1819544" cy="635620"/>
      </dsp:txXfrm>
    </dsp:sp>
    <dsp:sp modelId="{194910B6-E029-4380-90A2-06D0B3A4C42F}">
      <dsp:nvSpPr>
        <dsp:cNvPr id="0" name=""/>
        <dsp:cNvSpPr/>
      </dsp:nvSpPr>
      <dsp:spPr>
        <a:xfrm>
          <a:off x="233280" y="2169551"/>
          <a:ext cx="1859094" cy="675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Write a Resolution</a:t>
          </a:r>
        </a:p>
      </dsp:txBody>
      <dsp:txXfrm>
        <a:off x="253055" y="2189326"/>
        <a:ext cx="1819544" cy="635620"/>
      </dsp:txXfrm>
    </dsp:sp>
    <dsp:sp modelId="{599E9586-04D4-4D2D-B01D-FF9079206E50}">
      <dsp:nvSpPr>
        <dsp:cNvPr id="0" name=""/>
        <dsp:cNvSpPr/>
      </dsp:nvSpPr>
      <dsp:spPr>
        <a:xfrm>
          <a:off x="233280" y="2948594"/>
          <a:ext cx="1859094" cy="675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Parliamentary Procedure</a:t>
          </a:r>
        </a:p>
      </dsp:txBody>
      <dsp:txXfrm>
        <a:off x="253055" y="2968369"/>
        <a:ext cx="1819544" cy="635620"/>
      </dsp:txXfrm>
    </dsp:sp>
    <dsp:sp modelId="{714A10A7-8BEE-449A-89BA-C1FC9D2BCEA0}">
      <dsp:nvSpPr>
        <dsp:cNvPr id="0" name=""/>
        <dsp:cNvSpPr/>
      </dsp:nvSpPr>
      <dsp:spPr>
        <a:xfrm>
          <a:off x="233280" y="3727636"/>
          <a:ext cx="1859094" cy="675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Trials &amp; Trademarks</a:t>
          </a:r>
        </a:p>
      </dsp:txBody>
      <dsp:txXfrm>
        <a:off x="253055" y="3747411"/>
        <a:ext cx="1819544" cy="635620"/>
      </dsp:txXfrm>
    </dsp:sp>
    <dsp:sp modelId="{0749008C-2FE4-41F6-822D-20A2C0CD6447}">
      <dsp:nvSpPr>
        <dsp:cNvPr id="0" name=""/>
        <dsp:cNvSpPr/>
      </dsp:nvSpPr>
      <dsp:spPr>
        <a:xfrm>
          <a:off x="2499052" y="0"/>
          <a:ext cx="2323868" cy="46346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0" kern="1200" dirty="0"/>
            <a:t>Legion Programs Section</a:t>
          </a:r>
        </a:p>
      </dsp:txBody>
      <dsp:txXfrm>
        <a:off x="2499052" y="0"/>
        <a:ext cx="2323868" cy="1390395"/>
      </dsp:txXfrm>
    </dsp:sp>
    <dsp:sp modelId="{7D2510A8-E891-44F0-AB52-0CDB3C29AB8A}">
      <dsp:nvSpPr>
        <dsp:cNvPr id="0" name=""/>
        <dsp:cNvSpPr/>
      </dsp:nvSpPr>
      <dsp:spPr>
        <a:xfrm>
          <a:off x="2731439" y="1391753"/>
          <a:ext cx="1859094" cy="1397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Americanism / Children &amp; Youth</a:t>
          </a:r>
        </a:p>
      </dsp:txBody>
      <dsp:txXfrm>
        <a:off x="2772368" y="1432682"/>
        <a:ext cx="1777236" cy="1315553"/>
      </dsp:txXfrm>
    </dsp:sp>
    <dsp:sp modelId="{81B582E8-FF83-4189-926A-FEA826F02417}">
      <dsp:nvSpPr>
        <dsp:cNvPr id="0" name=""/>
        <dsp:cNvSpPr/>
      </dsp:nvSpPr>
      <dsp:spPr>
        <a:xfrm>
          <a:off x="2731439" y="3004151"/>
          <a:ext cx="1859094" cy="1397411"/>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VA&amp;R / National Security</a:t>
          </a:r>
        </a:p>
      </dsp:txBody>
      <dsp:txXfrm>
        <a:off x="2772368" y="3045080"/>
        <a:ext cx="1777236" cy="1315553"/>
      </dsp:txXfrm>
    </dsp:sp>
    <dsp:sp modelId="{701C2F50-F3C0-450E-A72B-DD080C55203C}">
      <dsp:nvSpPr>
        <dsp:cNvPr id="0" name=""/>
        <dsp:cNvSpPr/>
      </dsp:nvSpPr>
      <dsp:spPr>
        <a:xfrm>
          <a:off x="4990448" y="0"/>
          <a:ext cx="2323868" cy="46346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10490" tIns="110490" rIns="110490" bIns="110490" numCol="1" spcCol="1270" anchor="ctr" anchorCtr="0">
          <a:noAutofit/>
        </a:bodyPr>
        <a:lstStyle/>
        <a:p>
          <a:pPr marL="0" lvl="0" indent="0" algn="ctr" defTabSz="1289050">
            <a:lnSpc>
              <a:spcPct val="90000"/>
            </a:lnSpc>
            <a:spcBef>
              <a:spcPct val="0"/>
            </a:spcBef>
            <a:spcAft>
              <a:spcPct val="35000"/>
            </a:spcAft>
            <a:buNone/>
          </a:pPr>
          <a:r>
            <a:rPr lang="en-US" sz="2900" b="1" kern="1200" dirty="0"/>
            <a:t>Practical Exercises</a:t>
          </a:r>
        </a:p>
      </dsp:txBody>
      <dsp:txXfrm>
        <a:off x="4990448" y="0"/>
        <a:ext cx="2323868" cy="1390395"/>
      </dsp:txXfrm>
    </dsp:sp>
    <dsp:sp modelId="{B001F03D-F323-41E0-9440-77E8028A63F1}">
      <dsp:nvSpPr>
        <dsp:cNvPr id="0" name=""/>
        <dsp:cNvSpPr/>
      </dsp:nvSpPr>
      <dsp:spPr>
        <a:xfrm>
          <a:off x="5229597" y="1390791"/>
          <a:ext cx="1859094" cy="9105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Draft Resolution</a:t>
          </a:r>
        </a:p>
      </dsp:txBody>
      <dsp:txXfrm>
        <a:off x="5256265" y="1417459"/>
        <a:ext cx="1805758" cy="857187"/>
      </dsp:txXfrm>
    </dsp:sp>
    <dsp:sp modelId="{AED18B7E-51E0-496D-936C-A7DA20278D91}">
      <dsp:nvSpPr>
        <dsp:cNvPr id="0" name=""/>
        <dsp:cNvSpPr/>
      </dsp:nvSpPr>
      <dsp:spPr>
        <a:xfrm>
          <a:off x="5229597" y="2441396"/>
          <a:ext cx="1859094" cy="9105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30 Second Speech</a:t>
          </a:r>
        </a:p>
      </dsp:txBody>
      <dsp:txXfrm>
        <a:off x="5256265" y="2468064"/>
        <a:ext cx="1805758" cy="857187"/>
      </dsp:txXfrm>
    </dsp:sp>
    <dsp:sp modelId="{E21768E5-EC2D-4F77-97A1-13CE98C20619}">
      <dsp:nvSpPr>
        <dsp:cNvPr id="0" name=""/>
        <dsp:cNvSpPr/>
      </dsp:nvSpPr>
      <dsp:spPr>
        <a:xfrm>
          <a:off x="5229597" y="3492000"/>
          <a:ext cx="1859094" cy="910523"/>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Leadership Essay</a:t>
          </a:r>
        </a:p>
      </dsp:txBody>
      <dsp:txXfrm>
        <a:off x="5256265" y="3518668"/>
        <a:ext cx="1805758" cy="857187"/>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689B8B4-48DD-4FD6-8CA4-B8EA2831BFCE}">
      <dsp:nvSpPr>
        <dsp:cNvPr id="0" name=""/>
        <dsp:cNvSpPr/>
      </dsp:nvSpPr>
      <dsp:spPr>
        <a:xfrm>
          <a:off x="0" y="0"/>
          <a:ext cx="2876974" cy="4634652"/>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en-US" sz="3200" kern="1200" dirty="0"/>
            <a:t>Leadership Section</a:t>
          </a:r>
        </a:p>
      </dsp:txBody>
      <dsp:txXfrm>
        <a:off x="0" y="0"/>
        <a:ext cx="2876974" cy="1390395"/>
      </dsp:txXfrm>
    </dsp:sp>
    <dsp:sp modelId="{AE550532-4A1D-4A5A-89CB-F0E50C25F554}">
      <dsp:nvSpPr>
        <dsp:cNvPr id="0" name=""/>
        <dsp:cNvSpPr/>
      </dsp:nvSpPr>
      <dsp:spPr>
        <a:xfrm>
          <a:off x="287697" y="1390509"/>
          <a:ext cx="2301579" cy="675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Run a Meeting</a:t>
          </a:r>
        </a:p>
      </dsp:txBody>
      <dsp:txXfrm>
        <a:off x="307472" y="1410284"/>
        <a:ext cx="2262029" cy="635620"/>
      </dsp:txXfrm>
    </dsp:sp>
    <dsp:sp modelId="{194910B6-E029-4380-90A2-06D0B3A4C42F}">
      <dsp:nvSpPr>
        <dsp:cNvPr id="0" name=""/>
        <dsp:cNvSpPr/>
      </dsp:nvSpPr>
      <dsp:spPr>
        <a:xfrm>
          <a:off x="287697" y="2169551"/>
          <a:ext cx="2301579" cy="675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Write a Resolution</a:t>
          </a:r>
        </a:p>
      </dsp:txBody>
      <dsp:txXfrm>
        <a:off x="307472" y="2189326"/>
        <a:ext cx="2262029" cy="635620"/>
      </dsp:txXfrm>
    </dsp:sp>
    <dsp:sp modelId="{599E9586-04D4-4D2D-B01D-FF9079206E50}">
      <dsp:nvSpPr>
        <dsp:cNvPr id="0" name=""/>
        <dsp:cNvSpPr/>
      </dsp:nvSpPr>
      <dsp:spPr>
        <a:xfrm>
          <a:off x="287697" y="2948594"/>
          <a:ext cx="2301579" cy="675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Parliamentary Procedure</a:t>
          </a:r>
        </a:p>
      </dsp:txBody>
      <dsp:txXfrm>
        <a:off x="307472" y="2968369"/>
        <a:ext cx="2262029" cy="635620"/>
      </dsp:txXfrm>
    </dsp:sp>
    <dsp:sp modelId="{714A10A7-8BEE-449A-89BA-C1FC9D2BCEA0}">
      <dsp:nvSpPr>
        <dsp:cNvPr id="0" name=""/>
        <dsp:cNvSpPr/>
      </dsp:nvSpPr>
      <dsp:spPr>
        <a:xfrm>
          <a:off x="287697" y="3727636"/>
          <a:ext cx="2301579" cy="67517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40005" rIns="53340" bIns="40005" numCol="1" spcCol="1270" anchor="ctr" anchorCtr="0">
          <a:noAutofit/>
        </a:bodyPr>
        <a:lstStyle/>
        <a:p>
          <a:pPr marL="0" lvl="0" indent="0" algn="ctr" defTabSz="933450">
            <a:lnSpc>
              <a:spcPct val="90000"/>
            </a:lnSpc>
            <a:spcBef>
              <a:spcPct val="0"/>
            </a:spcBef>
            <a:spcAft>
              <a:spcPct val="35000"/>
            </a:spcAft>
            <a:buNone/>
          </a:pPr>
          <a:r>
            <a:rPr lang="en-US" sz="2100" kern="1200" dirty="0"/>
            <a:t>Trials &amp; Trademarks</a:t>
          </a:r>
        </a:p>
      </dsp:txBody>
      <dsp:txXfrm>
        <a:off x="307472" y="3747411"/>
        <a:ext cx="2262029" cy="635620"/>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radial2">
  <dgm:title val=""/>
  <dgm:desc val=""/>
  <dgm:catLst>
    <dgm:cat type="relationship" pri="20000"/>
    <dgm:cat type="convert" pri="9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animLvl val="ctr"/>
      <dgm:resizeHandles val="exact"/>
    </dgm:varLst>
    <dgm:alg type="composite"/>
    <dgm:shape xmlns:r="http://schemas.openxmlformats.org/officeDocument/2006/relationships" r:blip="">
      <dgm:adjLst/>
    </dgm:shape>
    <dgm:presOf/>
    <dgm:constrLst>
      <dgm:constr type="w" for="ch" forName="cycle" refType="w"/>
      <dgm:constr type="h" for="ch" forName="cycle" refType="h"/>
    </dgm:constrLst>
    <dgm:ruleLst/>
    <dgm:layoutNode name="cycle">
      <dgm:choose name="Name0">
        <dgm:if name="Name1" func="var" arg="dir" op="equ" val="norm">
          <dgm:choose name="Name2">
            <dgm:if name="Name3" axis="ch" ptType="node" func="cnt" op="lte" val="1">
              <dgm:alg type="cycle">
                <dgm:param type="stAng" val="90"/>
                <dgm:param type="spanAng" val="360"/>
                <dgm:param type="ctrShpMap" val="fNode"/>
              </dgm:alg>
            </dgm:if>
            <dgm:if name="Name4" axis="ch" ptType="node" func="cnt" op="equ" val="2">
              <dgm:alg type="cycle">
                <dgm:param type="stAng" val="70"/>
                <dgm:param type="spanAng" val="40"/>
                <dgm:param type="ctrShpMap" val="fNode"/>
              </dgm:alg>
            </dgm:if>
            <dgm:if name="Name5" axis="ch" ptType="node" func="cnt" op="equ" val="3">
              <dgm:alg type="cycle">
                <dgm:param type="stAng" val="60"/>
                <dgm:param type="spanAng" val="60"/>
                <dgm:param type="ctrShpMap" val="fNode"/>
              </dgm:alg>
            </dgm:if>
            <dgm:else name="Name6">
              <dgm:alg type="cycle">
                <dgm:param type="stAng" val="45"/>
                <dgm:param type="spanAng" val="90"/>
                <dgm:param type="ctrShpMap" val="fNode"/>
              </dgm:alg>
            </dgm:else>
          </dgm:choose>
        </dgm:if>
        <dgm:else name="Name7">
          <dgm:choose name="Name8">
            <dgm:if name="Name9" axis="ch" ptType="node" func="cnt" op="lte" val="1">
              <dgm:alg type="cycle">
                <dgm:param type="stAng" val="-90"/>
                <dgm:param type="spanAng" val="-360"/>
                <dgm:param type="ctrShpMap" val="fNode"/>
              </dgm:alg>
            </dgm:if>
            <dgm:if name="Name10" axis="ch" ptType="node" func="cnt" op="equ" val="2">
              <dgm:alg type="cycle">
                <dgm:param type="stAng" val="-70"/>
                <dgm:param type="spanAng" val="-40"/>
                <dgm:param type="ctrShpMap" val="fNode"/>
              </dgm:alg>
            </dgm:if>
            <dgm:if name="Name11" axis="ch" ptType="node" func="cnt" op="equ" val="3">
              <dgm:alg type="cycle">
                <dgm:param type="stAng" val="-60"/>
                <dgm:param type="spanAng" val="-60"/>
                <dgm:param type="ctrShpMap" val="fNode"/>
              </dgm:alg>
            </dgm:if>
            <dgm:else name="Name12">
              <dgm:alg type="cycle">
                <dgm:param type="stAng" val="-45"/>
                <dgm:param type="spanAng" val="-90"/>
                <dgm:param type="ctrShpMap" val="fNode"/>
              </dgm:alg>
            </dgm:else>
          </dgm:choose>
        </dgm:else>
      </dgm:choose>
      <dgm:shape xmlns:r="http://schemas.openxmlformats.org/officeDocument/2006/relationships" r:blip="">
        <dgm:adjLst/>
      </dgm:shape>
      <dgm:presOf/>
      <dgm:constrLst>
        <dgm:constr type="sp" val="20"/>
        <dgm:constr type="w" for="ch" forName="centerShape" refType="w"/>
        <dgm:constr type="w" for="ch" forName="node" refType="w" refFor="ch" refForName="centerShape" fact="1.5"/>
        <dgm:constr type="sibSp" refType="w" refFor="ch" refForName="centerShape" op="equ" fact="0.08"/>
        <dgm:constr type="primFontSz" for="des" forName="parentNode" op="equ" val="65"/>
        <dgm:constr type="secFontSz" for="des" forName="childNode" op="equ" val="65"/>
      </dgm:constrLst>
      <dgm:ruleLst/>
      <dgm:choose name="Name13">
        <dgm:if name="Name14" axis="ch" ptType="node" hideLastTrans="0" func="cnt" op="gte" val="1">
          <dgm:layoutNode name="centerShape" styleLbl="node0">
            <dgm:alg type="composite"/>
            <dgm:shape xmlns:r="http://schemas.openxmlformats.org/officeDocument/2006/relationships" r:blip="">
              <dgm:adjLst/>
            </dgm:shape>
            <dgm:presOf axis="ch" ptType="node" cnt="1"/>
            <dgm:constrLst>
              <dgm:constr type="w" for="ch" forName="connSite" refType="w" fact="0.7"/>
              <dgm:constr type="h" for="ch" forName="connSite" refType="w" fact="0.7"/>
              <dgm:constr type="ctrX" for="ch" forName="connSite" refType="w" fact="0.5"/>
              <dgm:constr type="ctrY" for="ch" forName="connSite" refType="h" fact="0.5"/>
              <dgm:constr type="w" for="ch" forName="visible" refType="w"/>
              <dgm:constr type="h" for="ch" forName="visible" refType="w"/>
              <dgm:constr type="ctrX" for="ch" forName="visible" refType="w" fact="0.5"/>
              <dgm:constr type="ctrY" for="ch" forName="visible" refType="h" fact="0.5"/>
            </dgm:constrLst>
            <dgm:ruleLst/>
            <dgm:layoutNode name="connSite">
              <dgm:alg type="sp"/>
              <dgm:shape xmlns:r="http://schemas.openxmlformats.org/officeDocument/2006/relationships" type="ellipse" r:blip="" hideGeom="1">
                <dgm:adjLst/>
              </dgm:shape>
              <dgm:presOf/>
              <dgm:constrLst/>
              <dgm:ruleLst/>
            </dgm:layoutNode>
            <dgm:layoutNode name="visible">
              <dgm:alg type="sp"/>
              <dgm:shape xmlns:r="http://schemas.openxmlformats.org/officeDocument/2006/relationships" type="ellipse" r:blip="" blipPhldr="1">
                <dgm:adjLst/>
              </dgm:shape>
              <dgm:presOf/>
              <dgm:constrLst/>
              <dgm:ruleLst/>
            </dgm:layoutNode>
          </dgm:layoutNode>
        </dgm:if>
        <dgm:else name="Name15"/>
      </dgm:choose>
      <dgm:forEach name="Name16" axis="ch">
        <dgm:forEach name="Name17" axis="self" ptType="node">
          <dgm:layoutNode name="node">
            <dgm:alg type="composite"/>
            <dgm:shape xmlns:r="http://schemas.openxmlformats.org/officeDocument/2006/relationships" r:blip="">
              <dgm:adjLst/>
            </dgm:shape>
            <dgm:presOf/>
            <dgm:choose name="Name18">
              <dgm:if name="Name19" func="var" arg="dir" op="equ" val="norm">
                <dgm:constrLst>
                  <dgm:constr type="t" for="ch" forName="parentNode"/>
                  <dgm:constr type="l" for="ch" forName="parentNode"/>
                  <dgm:constr type="w" for="ch" forName="parentNode" refType="w" fact="0.4"/>
                  <dgm:constr type="h" for="ch" forName="parentNode" refType="w" refFor="ch" refForName="parentNode" op="equ"/>
                  <dgm:constr type="ctrY" for="ch" forName="childNode" refType="h" refFor="ch" refForName="parentNode" fact="0.5"/>
                  <dgm:constr type="l" for="ch" forName="childNode" refType="w" refFor="ch" refForName="parentNode" op="equ" fact="1.1"/>
                  <dgm:constr type="w" for="ch" forName="childNode" refType="w" fact="0.6"/>
                  <dgm:constr type="h" for="ch" forName="childNode" refType="h" refFor="ch" refForName="parentNode"/>
                </dgm:constrLst>
              </dgm:if>
              <dgm:else name="Name20">
                <dgm:constrLst>
                  <dgm:constr type="t" for="ch" forName="parentNode"/>
                  <dgm:constr type="r" for="ch" forName="parentNode" refType="w"/>
                  <dgm:constr type="w" for="ch" forName="parentNode" refType="w" fact="0.4"/>
                  <dgm:constr type="h" for="ch" forName="parentNode" refType="w" refFor="ch" refForName="parentNode" op="equ"/>
                  <dgm:constr type="ctrY" for="ch" forName="childNode" refType="h" refFor="ch" refForName="parentNode" fact="0.5"/>
                  <dgm:constr type="l" for="ch" forName="childNode"/>
                  <dgm:constr type="w" for="ch" forName="childNode" refType="w" fact="0.6"/>
                  <dgm:constr type="h" for="ch" forName="childNode" refType="h" refFor="ch" refForName="parentNode"/>
                </dgm:constrLst>
              </dgm:else>
            </dgm:choose>
            <dgm:ruleLst/>
            <dgm:layoutNode name="parentNode" styleLbl="node1">
              <dgm:varLst>
                <dgm:chMax val="1"/>
                <dgm:bulletEnabled val="1"/>
              </dgm:varLst>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childNode" styleLbl="revTx" moveWith="parentNode">
              <dgm:varLst>
                <dgm:bulletEnabled val="1"/>
              </dgm:varLst>
              <dgm:alg type="tx">
                <dgm:param type="txAnchorVertCh" val="mid"/>
                <dgm:param type="stBulletLvl" val="1"/>
              </dgm:alg>
              <dgm:choose name="Name21">
                <dgm:if name="Name22" axis="ch" ptType="node" func="cnt" op="gte" val="1">
                  <dgm:shape xmlns:r="http://schemas.openxmlformats.org/officeDocument/2006/relationships" type="rect" r:blip="">
                    <dgm:adjLst/>
                  </dgm:shape>
                </dgm:if>
                <dgm:else name="Name23">
                  <dgm:shape xmlns:r="http://schemas.openxmlformats.org/officeDocument/2006/relationships" type="rect" r:blip="" hideGeom="1">
                    <dgm:adjLst/>
                  </dgm:shape>
                </dgm:else>
              </dgm:choose>
              <dgm:presOf axis="des" ptType="node"/>
              <dgm:constrLst>
                <dgm:constr type="tMarg"/>
                <dgm:constr type="bMarg"/>
                <dgm:constr type="lMarg"/>
                <dgm:constr type="rMarg"/>
              </dgm:constrLst>
              <dgm:ruleLst>
                <dgm:rule type="secFontSz" val="5" fact="NaN" max="NaN"/>
              </dgm:ruleLst>
            </dgm:layoutNode>
          </dgm:layoutNode>
        </dgm:forEach>
        <dgm:forEach name="Name24" axis="self" ptType="parTrans" cnt="1">
          <dgm:layoutNode name="Name25">
            <dgm:alg type="conn">
              <dgm:param type="dim" val="1D"/>
              <dgm:param type="endSty" val="noArr"/>
              <dgm:param type="begPts" val="auto"/>
              <dgm:param type="endPts" val="auto"/>
              <dgm:param type="srcNode" val="connSite"/>
              <dgm:param type="dstNode" val="parentNode"/>
            </dgm:alg>
            <dgm:shape xmlns:r="http://schemas.openxmlformats.org/officeDocument/2006/relationships" type="conn" r:blip="" zOrderOff="-99">
              <dgm:adjLst/>
            </dgm:shape>
            <dgm:presOf axis="self"/>
            <dgm:constrLst>
              <dgm:constr type="connDist"/>
              <dgm:constr type="w" val="1"/>
              <dgm:constr type="h" val="5"/>
              <dgm:constr type="begPad"/>
              <dgm:constr type="endPad"/>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1/25/2019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4</a:t>
            </a:fld>
            <a:endParaRPr lang="en-US"/>
          </a:p>
        </p:txBody>
      </p:sp>
    </p:spTree>
    <p:extLst>
      <p:ext uri="{BB962C8B-B14F-4D97-AF65-F5344CB8AC3E}">
        <p14:creationId xmlns:p14="http://schemas.microsoft.com/office/powerpoint/2010/main" val="2323960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6</a:t>
            </a:fld>
            <a:endParaRPr lang="en-US"/>
          </a:p>
        </p:txBody>
      </p:sp>
    </p:spTree>
    <p:extLst>
      <p:ext uri="{BB962C8B-B14F-4D97-AF65-F5344CB8AC3E}">
        <p14:creationId xmlns:p14="http://schemas.microsoft.com/office/powerpoint/2010/main" val="19690422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11</a:t>
            </a:fld>
            <a:endParaRPr lang="en-US"/>
          </a:p>
        </p:txBody>
      </p:sp>
    </p:spTree>
    <p:extLst>
      <p:ext uri="{BB962C8B-B14F-4D97-AF65-F5344CB8AC3E}">
        <p14:creationId xmlns:p14="http://schemas.microsoft.com/office/powerpoint/2010/main" val="34224461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12</a:t>
            </a:fld>
            <a:endParaRPr lang="en-US"/>
          </a:p>
        </p:txBody>
      </p:sp>
    </p:spTree>
    <p:extLst>
      <p:ext uri="{BB962C8B-B14F-4D97-AF65-F5344CB8AC3E}">
        <p14:creationId xmlns:p14="http://schemas.microsoft.com/office/powerpoint/2010/main" val="227119123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59" name="Picture 58">
            <a:extLst>
              <a:ext uri="{FF2B5EF4-FFF2-40B4-BE49-F238E27FC236}">
                <a16:creationId xmlns:a16="http://schemas.microsoft.com/office/drawing/2014/main" id="{89EC9D1A-7736-425E-A7D2-F2691EBD188F}"/>
              </a:ext>
            </a:extLst>
          </p:cNvPr>
          <p:cNvPicPr>
            <a:picLocks noChangeAspect="1"/>
          </p:cNvPicPr>
          <p:nvPr userDrawn="1"/>
        </p:nvPicPr>
        <p:blipFill>
          <a:blip r:embed="rId2"/>
          <a:stretch>
            <a:fillRect/>
          </a:stretch>
        </p:blipFill>
        <p:spPr>
          <a:xfrm>
            <a:off x="10424424" y="104135"/>
            <a:ext cx="1700614" cy="1576468"/>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1/25/2019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1/25/2019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1/25/2019</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1/25/2019</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1/25/2019</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1/25/2019</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1/25/2019</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pic>
        <p:nvPicPr>
          <p:cNvPr id="56" name="Picture 55" descr="A close up of a logo&#10;&#10;Description automatically generated">
            <a:extLst>
              <a:ext uri="{FF2B5EF4-FFF2-40B4-BE49-F238E27FC236}">
                <a16:creationId xmlns:a16="http://schemas.microsoft.com/office/drawing/2014/main" id="{322D2120-ECE7-443F-AF27-7375EF721BE4}"/>
              </a:ext>
            </a:extLst>
          </p:cNvPr>
          <p:cNvPicPr>
            <a:picLocks noChangeAspect="1"/>
          </p:cNvPicPr>
          <p:nvPr userDrawn="1"/>
        </p:nvPicPr>
        <p:blipFill>
          <a:blip r:embed="rId2"/>
          <a:stretch>
            <a:fillRect/>
          </a:stretch>
        </p:blipFill>
        <p:spPr>
          <a:xfrm>
            <a:off x="10415151" y="104135"/>
            <a:ext cx="1719160" cy="1576468"/>
          </a:xfrm>
          <a:prstGeom prst="rect">
            <a:avLst/>
          </a:prstGeom>
        </p:spPr>
      </p:pic>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1/25/2019</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1/25/2019</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pic>
        <p:nvPicPr>
          <p:cNvPr id="8" name="Picture 7">
            <a:extLst>
              <a:ext uri="{FF2B5EF4-FFF2-40B4-BE49-F238E27FC236}">
                <a16:creationId xmlns:a16="http://schemas.microsoft.com/office/drawing/2014/main" id="{FD8F11DE-1B7E-4C65-B337-1C55F2DA482A}"/>
              </a:ext>
            </a:extLst>
          </p:cNvPr>
          <p:cNvPicPr>
            <a:picLocks noChangeAspect="1"/>
          </p:cNvPicPr>
          <p:nvPr userDrawn="1"/>
        </p:nvPicPr>
        <p:blipFill>
          <a:blip r:embed="rId13"/>
          <a:stretch>
            <a:fillRect/>
          </a:stretch>
        </p:blipFill>
        <p:spPr>
          <a:xfrm>
            <a:off x="10424424" y="104135"/>
            <a:ext cx="1700614" cy="1576468"/>
          </a:xfrm>
          <a:prstGeom prst="rect">
            <a:avLst/>
          </a:prstGeom>
        </p:spPr>
      </p:pic>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BuckeyeALC@ohiolegion.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BALC Kickoff</a:t>
            </a:r>
          </a:p>
        </p:txBody>
      </p:sp>
      <p:sp>
        <p:nvSpPr>
          <p:cNvPr id="3" name="TextBox 2">
            <a:extLst>
              <a:ext uri="{FF2B5EF4-FFF2-40B4-BE49-F238E27FC236}">
                <a16:creationId xmlns:a16="http://schemas.microsoft.com/office/drawing/2014/main" id="{000C6BA1-D420-4610-A573-2C1261E94364}"/>
              </a:ext>
            </a:extLst>
          </p:cNvPr>
          <p:cNvSpPr txBox="1"/>
          <p:nvPr/>
        </p:nvSpPr>
        <p:spPr>
          <a:xfrm>
            <a:off x="1475014" y="5497286"/>
            <a:ext cx="6482443" cy="369332"/>
          </a:xfrm>
          <a:prstGeom prst="rect">
            <a:avLst/>
          </a:prstGeom>
          <a:noFill/>
        </p:spPr>
        <p:txBody>
          <a:bodyPr wrap="square" rtlCol="0">
            <a:spAutoFit/>
          </a:bodyPr>
          <a:lstStyle/>
          <a:p>
            <a:r>
              <a:rPr lang="en-US" dirty="0"/>
              <a:t>Holly Lewis – National American Legion College Graduate</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3C6C8B4-6AA4-4A29-AB22-98A6A80A941A}"/>
              </a:ext>
            </a:extLst>
          </p:cNvPr>
          <p:cNvGraphicFramePr/>
          <p:nvPr>
            <p:extLst/>
          </p:nvPr>
        </p:nvGraphicFramePr>
        <p:xfrm>
          <a:off x="1701800" y="1334347"/>
          <a:ext cx="2876974" cy="46346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7">
            <a:extLst>
              <a:ext uri="{FF2B5EF4-FFF2-40B4-BE49-F238E27FC236}">
                <a16:creationId xmlns:a16="http://schemas.microsoft.com/office/drawing/2014/main" id="{EA6FBD65-7A3D-4B65-ADB2-E1DABC275257}"/>
              </a:ext>
            </a:extLst>
          </p:cNvPr>
          <p:cNvSpPr>
            <a:spLocks noGrp="1"/>
          </p:cNvSpPr>
          <p:nvPr>
            <p:ph type="title"/>
          </p:nvPr>
        </p:nvSpPr>
        <p:spPr/>
        <p:txBody>
          <a:bodyPr/>
          <a:lstStyle/>
          <a:p>
            <a:r>
              <a:rPr lang="en-US" dirty="0"/>
              <a:t>Department Convention</a:t>
            </a:r>
            <a:br>
              <a:rPr lang="en-US" dirty="0"/>
            </a:br>
            <a:endParaRPr lang="en-US" dirty="0"/>
          </a:p>
        </p:txBody>
      </p:sp>
      <p:sp>
        <p:nvSpPr>
          <p:cNvPr id="3" name="Content Placeholder 2">
            <a:extLst>
              <a:ext uri="{FF2B5EF4-FFF2-40B4-BE49-F238E27FC236}">
                <a16:creationId xmlns:a16="http://schemas.microsoft.com/office/drawing/2014/main" id="{2DB2B8B0-DCBF-43BD-8905-7FACF5F0644A}"/>
              </a:ext>
            </a:extLst>
          </p:cNvPr>
          <p:cNvSpPr>
            <a:spLocks noGrp="1"/>
          </p:cNvSpPr>
          <p:nvPr>
            <p:ph idx="1"/>
          </p:nvPr>
        </p:nvSpPr>
        <p:spPr>
          <a:xfrm>
            <a:off x="6096000" y="1524000"/>
            <a:ext cx="4800599" cy="3809999"/>
          </a:xfrm>
        </p:spPr>
        <p:txBody>
          <a:bodyPr>
            <a:normAutofit/>
          </a:bodyPr>
          <a:lstStyle/>
          <a:p>
            <a:r>
              <a:rPr lang="en-US" sz="3200" dirty="0"/>
              <a:t>Graduation Commences</a:t>
            </a:r>
          </a:p>
          <a:p>
            <a:pPr lvl="1"/>
            <a:r>
              <a:rPr lang="en-US" sz="2600" dirty="0"/>
              <a:t>Classes and Practical Exercises must be complete by the end of Department Convention 2019 in order to graduate</a:t>
            </a:r>
          </a:p>
          <a:p>
            <a:pPr lvl="1"/>
            <a:r>
              <a:rPr lang="en-US" sz="2600" dirty="0"/>
              <a:t>Graduates will receive a BALC pin and certificate</a:t>
            </a:r>
          </a:p>
          <a:p>
            <a:pPr lvl="1"/>
            <a:endParaRPr lang="en-US" dirty="0"/>
          </a:p>
        </p:txBody>
      </p:sp>
    </p:spTree>
    <p:extLst>
      <p:ext uri="{BB962C8B-B14F-4D97-AF65-F5344CB8AC3E}">
        <p14:creationId xmlns:p14="http://schemas.microsoft.com/office/powerpoint/2010/main" val="1160657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Demographics/Class Certification</a:t>
            </a:r>
          </a:p>
        </p:txBody>
      </p:sp>
      <p:sp>
        <p:nvSpPr>
          <p:cNvPr id="3" name="Content Placeholder 2"/>
          <p:cNvSpPr>
            <a:spLocks noGrp="1"/>
          </p:cNvSpPr>
          <p:nvPr>
            <p:ph idx="1"/>
          </p:nvPr>
        </p:nvSpPr>
        <p:spPr>
          <a:xfrm>
            <a:off x="1295400" y="1646239"/>
            <a:ext cx="9601200" cy="4603732"/>
          </a:xfrm>
        </p:spPr>
        <p:txBody>
          <a:bodyPr>
            <a:normAutofit/>
          </a:bodyPr>
          <a:lstStyle/>
          <a:p>
            <a:r>
              <a:rPr lang="en-US" sz="2800" dirty="0"/>
              <a:t>Demographic sheets will be available in each of the sessions.  You must fill </a:t>
            </a:r>
            <a:r>
              <a:rPr lang="en-US" sz="2800" b="1" u="sng" dirty="0"/>
              <a:t>ONE</a:t>
            </a:r>
            <a:r>
              <a:rPr lang="en-US" sz="2800" dirty="0"/>
              <a:t> out to get credit for the classes.  You will need to turn this in at the registration table before the end of the day.  Please make sure you put down accurate information because we will be using this info to communicate with you about future sessions</a:t>
            </a:r>
          </a:p>
          <a:p>
            <a:r>
              <a:rPr lang="en-US" sz="2800" dirty="0"/>
              <a:t>There will also be a sign-in sheet for each session of classes.  If you do not sign in, you will not get credit for the classes.</a:t>
            </a:r>
            <a:endParaRPr lang="en-US" sz="2800" b="1" dirty="0"/>
          </a:p>
        </p:txBody>
      </p:sp>
    </p:spTree>
    <p:extLst>
      <p:ext uri="{BB962C8B-B14F-4D97-AF65-F5344CB8AC3E}">
        <p14:creationId xmlns:p14="http://schemas.microsoft.com/office/powerpoint/2010/main" val="2126259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0643" y="503854"/>
            <a:ext cx="9601200" cy="1142385"/>
          </a:xfrm>
        </p:spPr>
        <p:txBody>
          <a:bodyPr/>
          <a:lstStyle/>
          <a:p>
            <a:r>
              <a:rPr lang="en-US" dirty="0"/>
              <a:t>Continuous Improvement</a:t>
            </a:r>
          </a:p>
        </p:txBody>
      </p:sp>
      <p:sp>
        <p:nvSpPr>
          <p:cNvPr id="3" name="Content Placeholder 2"/>
          <p:cNvSpPr>
            <a:spLocks noGrp="1"/>
          </p:cNvSpPr>
          <p:nvPr>
            <p:ph idx="1"/>
          </p:nvPr>
        </p:nvSpPr>
        <p:spPr>
          <a:xfrm>
            <a:off x="1140643" y="1646239"/>
            <a:ext cx="9935851" cy="4603732"/>
          </a:xfrm>
        </p:spPr>
        <p:txBody>
          <a:bodyPr>
            <a:normAutofit/>
          </a:bodyPr>
          <a:lstStyle/>
          <a:p>
            <a:r>
              <a:rPr lang="en-US" sz="2500" dirty="0"/>
              <a:t>We fully expect there to be room for improvement in future sessions and years</a:t>
            </a:r>
          </a:p>
          <a:p>
            <a:r>
              <a:rPr lang="en-US" sz="2500" dirty="0"/>
              <a:t>Feedback sheets will be available for each class; please be open and honest, but respectful with your feedback</a:t>
            </a:r>
          </a:p>
          <a:p>
            <a:r>
              <a:rPr lang="en-US" sz="2500" dirty="0"/>
              <a:t>Additional feedback can be sent to BuckeyeALC@ohiolegion.com</a:t>
            </a:r>
          </a:p>
        </p:txBody>
      </p:sp>
    </p:spTree>
    <p:extLst>
      <p:ext uri="{BB962C8B-B14F-4D97-AF65-F5344CB8AC3E}">
        <p14:creationId xmlns:p14="http://schemas.microsoft.com/office/powerpoint/2010/main" val="1175432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059BF-3F7D-459E-AE8F-48FEB17FF5A0}"/>
              </a:ext>
            </a:extLst>
          </p:cNvPr>
          <p:cNvSpPr>
            <a:spLocks noGrp="1"/>
          </p:cNvSpPr>
          <p:nvPr>
            <p:ph type="title"/>
          </p:nvPr>
        </p:nvSpPr>
        <p:spPr/>
        <p:txBody>
          <a:bodyPr/>
          <a:lstStyle/>
          <a:p>
            <a:r>
              <a:rPr lang="en-US" dirty="0"/>
              <a:t>Stay Connected</a:t>
            </a:r>
          </a:p>
        </p:txBody>
      </p:sp>
      <p:sp>
        <p:nvSpPr>
          <p:cNvPr id="3" name="Content Placeholder 2">
            <a:extLst>
              <a:ext uri="{FF2B5EF4-FFF2-40B4-BE49-F238E27FC236}">
                <a16:creationId xmlns:a16="http://schemas.microsoft.com/office/drawing/2014/main" id="{CEB5A310-AC3F-4ECA-9131-CE3D9B3EEE50}"/>
              </a:ext>
            </a:extLst>
          </p:cNvPr>
          <p:cNvSpPr>
            <a:spLocks noGrp="1"/>
          </p:cNvSpPr>
          <p:nvPr>
            <p:ph idx="1"/>
          </p:nvPr>
        </p:nvSpPr>
        <p:spPr>
          <a:xfrm>
            <a:off x="1295400" y="1846977"/>
            <a:ext cx="9601200" cy="3809999"/>
          </a:xfrm>
        </p:spPr>
        <p:txBody>
          <a:bodyPr>
            <a:normAutofit/>
          </a:bodyPr>
          <a:lstStyle/>
          <a:p>
            <a:r>
              <a:rPr lang="en-US" sz="3200" b="1" dirty="0"/>
              <a:t>Facebook</a:t>
            </a:r>
            <a:r>
              <a:rPr lang="en-US" sz="3200" dirty="0"/>
              <a:t>: https://www.facebook.com/buckeyealc</a:t>
            </a:r>
          </a:p>
          <a:p>
            <a:r>
              <a:rPr lang="en-US" sz="3200" b="1" dirty="0"/>
              <a:t>E-Mail</a:t>
            </a:r>
            <a:r>
              <a:rPr lang="en-US" sz="3200" dirty="0"/>
              <a:t>: BuckeyeALC@ohiolegion.com</a:t>
            </a:r>
          </a:p>
        </p:txBody>
      </p:sp>
      <p:pic>
        <p:nvPicPr>
          <p:cNvPr id="7" name="Picture 6" descr="A close up of a logo&#10;&#10;Description automatically generated">
            <a:extLst>
              <a:ext uri="{FF2B5EF4-FFF2-40B4-BE49-F238E27FC236}">
                <a16:creationId xmlns:a16="http://schemas.microsoft.com/office/drawing/2014/main" id="{87D631B2-B5A5-4FE8-9B31-07E22087A221}"/>
              </a:ext>
            </a:extLst>
          </p:cNvPr>
          <p:cNvPicPr>
            <a:picLocks noChangeAspect="1"/>
          </p:cNvPicPr>
          <p:nvPr/>
        </p:nvPicPr>
        <p:blipFill>
          <a:blip r:embed="rId2"/>
          <a:stretch>
            <a:fillRect/>
          </a:stretch>
        </p:blipFill>
        <p:spPr>
          <a:xfrm>
            <a:off x="2286138" y="2564935"/>
            <a:ext cx="7619724" cy="4293065"/>
          </a:xfrm>
          <a:prstGeom prst="rect">
            <a:avLst/>
          </a:prstGeom>
        </p:spPr>
      </p:pic>
    </p:spTree>
    <p:extLst>
      <p:ext uri="{BB962C8B-B14F-4D97-AF65-F5344CB8AC3E}">
        <p14:creationId xmlns:p14="http://schemas.microsoft.com/office/powerpoint/2010/main" val="22110999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0D1B5-CEB1-42C4-9A18-1927CF89D1C9}"/>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007708AB-C2C0-4E7F-B492-FDDFC5EBDE4D}"/>
              </a:ext>
            </a:extLst>
          </p:cNvPr>
          <p:cNvSpPr>
            <a:spLocks noGrp="1"/>
          </p:cNvSpPr>
          <p:nvPr>
            <p:ph idx="1"/>
          </p:nvPr>
        </p:nvSpPr>
        <p:spPr>
          <a:xfrm>
            <a:off x="1295400" y="1981201"/>
            <a:ext cx="9601200" cy="4127368"/>
          </a:xfrm>
        </p:spPr>
        <p:txBody>
          <a:bodyPr>
            <a:normAutofit/>
          </a:bodyPr>
          <a:lstStyle/>
          <a:p>
            <a:pPr marL="0" indent="0">
              <a:buNone/>
            </a:pPr>
            <a:r>
              <a:rPr lang="en-US" sz="2800" dirty="0"/>
              <a:t>Have fun and learn as much as you can!</a:t>
            </a:r>
          </a:p>
        </p:txBody>
      </p:sp>
    </p:spTree>
    <p:extLst>
      <p:ext uri="{BB962C8B-B14F-4D97-AF65-F5344CB8AC3E}">
        <p14:creationId xmlns:p14="http://schemas.microsoft.com/office/powerpoint/2010/main" val="1281943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75B2111-0355-49E7-990D-D96DC8801E38}"/>
              </a:ext>
            </a:extLst>
          </p:cNvPr>
          <p:cNvSpPr>
            <a:spLocks noGrp="1"/>
          </p:cNvSpPr>
          <p:nvPr>
            <p:ph type="title"/>
          </p:nvPr>
        </p:nvSpPr>
        <p:spPr>
          <a:xfrm>
            <a:off x="500743" y="503853"/>
            <a:ext cx="10395857" cy="1142385"/>
          </a:xfrm>
        </p:spPr>
        <p:txBody>
          <a:bodyPr/>
          <a:lstStyle/>
          <a:p>
            <a:r>
              <a:rPr lang="en-US" dirty="0"/>
              <a:t>Introduction</a:t>
            </a:r>
          </a:p>
        </p:txBody>
      </p:sp>
      <p:sp>
        <p:nvSpPr>
          <p:cNvPr id="5" name="Content Placeholder 4">
            <a:extLst>
              <a:ext uri="{FF2B5EF4-FFF2-40B4-BE49-F238E27FC236}">
                <a16:creationId xmlns:a16="http://schemas.microsoft.com/office/drawing/2014/main" id="{978625BC-033D-4D4A-8962-3092E41D2119}"/>
              </a:ext>
            </a:extLst>
          </p:cNvPr>
          <p:cNvSpPr>
            <a:spLocks noGrp="1"/>
          </p:cNvSpPr>
          <p:nvPr>
            <p:ph sz="half" idx="1"/>
          </p:nvPr>
        </p:nvSpPr>
        <p:spPr>
          <a:xfrm>
            <a:off x="1600200" y="2306322"/>
            <a:ext cx="3894666" cy="3810001"/>
          </a:xfrm>
        </p:spPr>
        <p:txBody>
          <a:bodyPr>
            <a:normAutofit/>
          </a:bodyPr>
          <a:lstStyle/>
          <a:p>
            <a:r>
              <a:rPr lang="en-US" sz="3200" dirty="0"/>
              <a:t>Goals</a:t>
            </a:r>
          </a:p>
          <a:p>
            <a:r>
              <a:rPr lang="en-US" sz="3200" dirty="0"/>
              <a:t>Inception</a:t>
            </a:r>
          </a:p>
          <a:p>
            <a:r>
              <a:rPr lang="en-US" sz="3200" dirty="0"/>
              <a:t>Curriculum</a:t>
            </a:r>
          </a:p>
          <a:p>
            <a:r>
              <a:rPr lang="en-US" sz="3200" dirty="0"/>
              <a:t>Required Classes</a:t>
            </a:r>
          </a:p>
        </p:txBody>
      </p:sp>
      <p:sp>
        <p:nvSpPr>
          <p:cNvPr id="6" name="Content Placeholder 5">
            <a:extLst>
              <a:ext uri="{FF2B5EF4-FFF2-40B4-BE49-F238E27FC236}">
                <a16:creationId xmlns:a16="http://schemas.microsoft.com/office/drawing/2014/main" id="{01C86221-AF1B-4033-9CC0-FD622555124D}"/>
              </a:ext>
            </a:extLst>
          </p:cNvPr>
          <p:cNvSpPr>
            <a:spLocks noGrp="1"/>
          </p:cNvSpPr>
          <p:nvPr>
            <p:ph sz="half" idx="2"/>
          </p:nvPr>
        </p:nvSpPr>
        <p:spPr>
          <a:xfrm>
            <a:off x="5723466" y="2306322"/>
            <a:ext cx="6278881" cy="3810001"/>
          </a:xfrm>
        </p:spPr>
        <p:txBody>
          <a:bodyPr>
            <a:normAutofit/>
          </a:bodyPr>
          <a:lstStyle/>
          <a:p>
            <a:r>
              <a:rPr lang="en-US" sz="3200" dirty="0"/>
              <a:t>Graduation</a:t>
            </a:r>
          </a:p>
          <a:p>
            <a:r>
              <a:rPr lang="en-US" sz="3200" dirty="0"/>
              <a:t>Scheduling</a:t>
            </a:r>
          </a:p>
          <a:p>
            <a:r>
              <a:rPr lang="en-US" sz="3200" dirty="0"/>
              <a:t>Demographic/Class Certification</a:t>
            </a:r>
          </a:p>
          <a:p>
            <a:r>
              <a:rPr lang="en-US" sz="3200" dirty="0"/>
              <a:t>Continuous Improvement</a:t>
            </a:r>
          </a:p>
        </p:txBody>
      </p:sp>
    </p:spTree>
    <p:extLst>
      <p:ext uri="{BB962C8B-B14F-4D97-AF65-F5344CB8AC3E}">
        <p14:creationId xmlns:p14="http://schemas.microsoft.com/office/powerpoint/2010/main" val="2678580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CD897-0279-4C07-8E41-BF16CEB8AB3D}"/>
              </a:ext>
            </a:extLst>
          </p:cNvPr>
          <p:cNvSpPr>
            <a:spLocks noGrp="1"/>
          </p:cNvSpPr>
          <p:nvPr>
            <p:ph type="title" idx="4294967295"/>
          </p:nvPr>
        </p:nvSpPr>
        <p:spPr>
          <a:xfrm>
            <a:off x="477837" y="482918"/>
            <a:ext cx="10591800" cy="1143000"/>
          </a:xfrm>
        </p:spPr>
        <p:txBody>
          <a:bodyPr>
            <a:normAutofit/>
          </a:bodyPr>
          <a:lstStyle/>
          <a:p>
            <a:r>
              <a:rPr lang="en-US" sz="4800" dirty="0"/>
              <a:t>Goals</a:t>
            </a:r>
          </a:p>
        </p:txBody>
      </p:sp>
      <p:graphicFrame>
        <p:nvGraphicFramePr>
          <p:cNvPr id="4" name="Content Placeholder 3">
            <a:extLst>
              <a:ext uri="{FF2B5EF4-FFF2-40B4-BE49-F238E27FC236}">
                <a16:creationId xmlns:a16="http://schemas.microsoft.com/office/drawing/2014/main" id="{46E4A91F-A978-4C6E-90DF-D245D28AF191}"/>
              </a:ext>
            </a:extLst>
          </p:cNvPr>
          <p:cNvGraphicFramePr>
            <a:graphicFrameLocks noGrp="1"/>
          </p:cNvGraphicFramePr>
          <p:nvPr>
            <p:ph idx="4294967295"/>
            <p:extLst>
              <p:ext uri="{D42A27DB-BD31-4B8C-83A1-F6EECF244321}">
                <p14:modId xmlns:p14="http://schemas.microsoft.com/office/powerpoint/2010/main" val="4020190839"/>
              </p:ext>
            </p:extLst>
          </p:nvPr>
        </p:nvGraphicFramePr>
        <p:xfrm>
          <a:off x="695552" y="2019299"/>
          <a:ext cx="11236326" cy="43557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9396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75657" y="503853"/>
            <a:ext cx="9720943" cy="1142385"/>
          </a:xfrm>
        </p:spPr>
        <p:txBody>
          <a:bodyPr/>
          <a:lstStyle/>
          <a:p>
            <a:r>
              <a:rPr lang="en-US" dirty="0"/>
              <a:t>Inception</a:t>
            </a:r>
          </a:p>
        </p:txBody>
      </p:sp>
      <p:sp>
        <p:nvSpPr>
          <p:cNvPr id="3" name="Content Placeholder 2"/>
          <p:cNvSpPr>
            <a:spLocks noGrp="1"/>
          </p:cNvSpPr>
          <p:nvPr>
            <p:ph idx="1"/>
          </p:nvPr>
        </p:nvSpPr>
        <p:spPr>
          <a:xfrm>
            <a:off x="1295400" y="1981201"/>
            <a:ext cx="9601200" cy="3948259"/>
          </a:xfrm>
        </p:spPr>
        <p:txBody>
          <a:bodyPr>
            <a:normAutofit/>
          </a:bodyPr>
          <a:lstStyle/>
          <a:p>
            <a:r>
              <a:rPr lang="en-US" sz="2800" dirty="0"/>
              <a:t>Buckeye American Legion College was approved and funded via resolutions at the December 2018 Department Executive Committee (DEC)</a:t>
            </a:r>
          </a:p>
          <a:p>
            <a:r>
              <a:rPr lang="en-US" sz="2800" dirty="0"/>
              <a:t>Committee of National American Legion College Alumni was appointed by Commander Schmitt</a:t>
            </a:r>
          </a:p>
          <a:p>
            <a:r>
              <a:rPr lang="en-US" sz="2800" dirty="0"/>
              <a:t>Committee met several times to quickly finalize the details of the 2019 year</a:t>
            </a:r>
          </a:p>
          <a:p>
            <a:endParaRPr lang="en-US" sz="2800" dirty="0"/>
          </a:p>
        </p:txBody>
      </p:sp>
    </p:spTree>
    <p:extLst>
      <p:ext uri="{BB962C8B-B14F-4D97-AF65-F5344CB8AC3E}">
        <p14:creationId xmlns:p14="http://schemas.microsoft.com/office/powerpoint/2010/main" val="3755591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A02C7C2-753F-4DA2-8EB1-16E991EFDDCA}"/>
              </a:ext>
            </a:extLst>
          </p:cNvPr>
          <p:cNvSpPr>
            <a:spLocks noGrp="1"/>
          </p:cNvSpPr>
          <p:nvPr>
            <p:ph type="title" idx="4294967295"/>
          </p:nvPr>
        </p:nvSpPr>
        <p:spPr>
          <a:xfrm>
            <a:off x="1295400" y="523558"/>
            <a:ext cx="9601200" cy="1143000"/>
          </a:xfrm>
        </p:spPr>
        <p:txBody>
          <a:bodyPr/>
          <a:lstStyle/>
          <a:p>
            <a:r>
              <a:rPr lang="en-US" dirty="0"/>
              <a:t>Curriculum</a:t>
            </a:r>
          </a:p>
        </p:txBody>
      </p:sp>
      <p:graphicFrame>
        <p:nvGraphicFramePr>
          <p:cNvPr id="5" name="Diagram 4">
            <a:extLst>
              <a:ext uri="{FF2B5EF4-FFF2-40B4-BE49-F238E27FC236}">
                <a16:creationId xmlns:a16="http://schemas.microsoft.com/office/drawing/2014/main" id="{D099DB93-936C-4011-B3A9-F3252C730009}"/>
              </a:ext>
            </a:extLst>
          </p:cNvPr>
          <p:cNvGraphicFramePr/>
          <p:nvPr>
            <p:extLst>
              <p:ext uri="{D42A27DB-BD31-4B8C-83A1-F6EECF244321}">
                <p14:modId xmlns:p14="http://schemas.microsoft.com/office/powerpoint/2010/main" val="1721412581"/>
              </p:ext>
            </p:extLst>
          </p:nvPr>
        </p:nvGraphicFramePr>
        <p:xfrm>
          <a:off x="1137920" y="413173"/>
          <a:ext cx="9387839" cy="62450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71913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357346"/>
            <a:ext cx="9601200" cy="1142385"/>
          </a:xfrm>
        </p:spPr>
        <p:txBody>
          <a:bodyPr/>
          <a:lstStyle/>
          <a:p>
            <a:r>
              <a:rPr lang="en-US" dirty="0"/>
              <a:t>Required Classes</a:t>
            </a:r>
          </a:p>
        </p:txBody>
      </p:sp>
      <p:sp>
        <p:nvSpPr>
          <p:cNvPr id="3" name="Content Placeholder 2"/>
          <p:cNvSpPr>
            <a:spLocks noGrp="1"/>
          </p:cNvSpPr>
          <p:nvPr>
            <p:ph idx="1"/>
          </p:nvPr>
        </p:nvSpPr>
        <p:spPr>
          <a:xfrm>
            <a:off x="1295400" y="1646239"/>
            <a:ext cx="3908196" cy="4283222"/>
          </a:xfrm>
        </p:spPr>
        <p:txBody>
          <a:bodyPr>
            <a:normAutofit fontScale="62500" lnSpcReduction="20000"/>
          </a:bodyPr>
          <a:lstStyle/>
          <a:p>
            <a:r>
              <a:rPr lang="en-US" sz="2800" b="1" dirty="0"/>
              <a:t>Membership Track</a:t>
            </a:r>
          </a:p>
          <a:p>
            <a:pPr lvl="1"/>
            <a:r>
              <a:rPr lang="en-US" sz="2600" dirty="0"/>
              <a:t>MyLegion.org training</a:t>
            </a:r>
          </a:p>
          <a:p>
            <a:pPr lvl="1"/>
            <a:r>
              <a:rPr lang="en-US" sz="2600" dirty="0"/>
              <a:t>Recruiting/Retention</a:t>
            </a:r>
          </a:p>
          <a:p>
            <a:pPr lvl="1"/>
            <a:r>
              <a:rPr lang="en-US" sz="2600" dirty="0"/>
              <a:t>Revitalization</a:t>
            </a:r>
          </a:p>
          <a:p>
            <a:r>
              <a:rPr lang="en-US" sz="2800" b="1" dirty="0"/>
              <a:t>Post Operations Track</a:t>
            </a:r>
          </a:p>
          <a:p>
            <a:pPr lvl="1"/>
            <a:r>
              <a:rPr lang="en-US" sz="2600" dirty="0"/>
              <a:t>How to Run a Meeting</a:t>
            </a:r>
          </a:p>
          <a:p>
            <a:pPr lvl="1"/>
            <a:r>
              <a:rPr lang="en-US" sz="2600" dirty="0"/>
              <a:t>How to Write a Resolution</a:t>
            </a:r>
          </a:p>
          <a:p>
            <a:pPr lvl="1"/>
            <a:r>
              <a:rPr lang="en-US" sz="2600" dirty="0"/>
              <a:t>Parliamentary Procedure</a:t>
            </a:r>
          </a:p>
          <a:p>
            <a:pPr lvl="1"/>
            <a:r>
              <a:rPr lang="en-US" sz="2600" dirty="0"/>
              <a:t>Trials and Trademarks</a:t>
            </a:r>
          </a:p>
          <a:p>
            <a:r>
              <a:rPr lang="en-US" sz="2800" b="1" dirty="0"/>
              <a:t>Programs Track</a:t>
            </a:r>
          </a:p>
          <a:p>
            <a:pPr lvl="1"/>
            <a:r>
              <a:rPr lang="en-US" sz="2600" dirty="0"/>
              <a:t>Americanism/Children &amp; Youth</a:t>
            </a:r>
          </a:p>
          <a:p>
            <a:pPr lvl="1"/>
            <a:r>
              <a:rPr lang="en-US" sz="2600" dirty="0"/>
              <a:t>VA&amp;R/National Security </a:t>
            </a:r>
          </a:p>
        </p:txBody>
      </p:sp>
      <p:sp>
        <p:nvSpPr>
          <p:cNvPr id="4" name="TextBox 3">
            <a:extLst>
              <a:ext uri="{FF2B5EF4-FFF2-40B4-BE49-F238E27FC236}">
                <a16:creationId xmlns:a16="http://schemas.microsoft.com/office/drawing/2014/main" id="{5132C89C-0828-4DA0-B55B-DE35D42B4F7F}"/>
              </a:ext>
            </a:extLst>
          </p:cNvPr>
          <p:cNvSpPr txBox="1"/>
          <p:nvPr/>
        </p:nvSpPr>
        <p:spPr>
          <a:xfrm>
            <a:off x="5891753" y="1646239"/>
            <a:ext cx="3908196" cy="1945661"/>
          </a:xfrm>
          <a:prstGeom prst="rect">
            <a:avLst/>
          </a:prstGeom>
          <a:noFill/>
        </p:spPr>
        <p:txBody>
          <a:bodyPr wrap="square" rtlCol="0">
            <a:spAutoFit/>
          </a:bodyPr>
          <a:lstStyle/>
          <a:p>
            <a:pPr marL="228600" indent="-228600">
              <a:lnSpc>
                <a:spcPct val="70000"/>
              </a:lnSpc>
              <a:spcBef>
                <a:spcPts val="1800"/>
              </a:spcBef>
              <a:buClr>
                <a:schemeClr val="accent1">
                  <a:lumMod val="75000"/>
                </a:schemeClr>
              </a:buClr>
              <a:buSzPct val="100000"/>
              <a:buFont typeface="Arial" pitchFamily="34" charset="0"/>
              <a:buChar char="▪"/>
            </a:pPr>
            <a:r>
              <a:rPr lang="en-US" b="1" dirty="0"/>
              <a:t>Leadership Track</a:t>
            </a:r>
          </a:p>
          <a:p>
            <a:pPr marL="685800" lvl="1" indent="-228600">
              <a:lnSpc>
                <a:spcPct val="70000"/>
              </a:lnSpc>
              <a:spcBef>
                <a:spcPts val="1800"/>
              </a:spcBef>
              <a:buClr>
                <a:schemeClr val="accent1">
                  <a:lumMod val="75000"/>
                </a:schemeClr>
              </a:buClr>
              <a:buSzPct val="100000"/>
              <a:buFont typeface="Arial" pitchFamily="34" charset="0"/>
              <a:buChar char="▪"/>
            </a:pPr>
            <a:r>
              <a:rPr lang="en-US" sz="1600" dirty="0"/>
              <a:t>Conflict Resolution</a:t>
            </a:r>
          </a:p>
          <a:p>
            <a:pPr marL="685800" lvl="1" indent="-228600">
              <a:lnSpc>
                <a:spcPct val="70000"/>
              </a:lnSpc>
              <a:spcBef>
                <a:spcPts val="1800"/>
              </a:spcBef>
              <a:buClr>
                <a:schemeClr val="accent1">
                  <a:lumMod val="75000"/>
                </a:schemeClr>
              </a:buClr>
              <a:buSzPct val="100000"/>
              <a:buFont typeface="Arial" pitchFamily="34" charset="0"/>
              <a:buChar char="▪"/>
            </a:pPr>
            <a:r>
              <a:rPr lang="en-US" sz="1600" dirty="0"/>
              <a:t>Effective Communications</a:t>
            </a:r>
          </a:p>
          <a:p>
            <a:pPr marL="685800" lvl="1" indent="-228600">
              <a:lnSpc>
                <a:spcPct val="70000"/>
              </a:lnSpc>
              <a:spcBef>
                <a:spcPts val="1800"/>
              </a:spcBef>
              <a:buClr>
                <a:schemeClr val="accent1">
                  <a:lumMod val="75000"/>
                </a:schemeClr>
              </a:buClr>
              <a:buSzPct val="100000"/>
              <a:buFont typeface="Arial" pitchFamily="34" charset="0"/>
              <a:buChar char="▪"/>
            </a:pPr>
            <a:r>
              <a:rPr lang="en-US" sz="1600" dirty="0"/>
              <a:t>Public Relations</a:t>
            </a:r>
          </a:p>
          <a:p>
            <a:pPr marL="685800" lvl="1" indent="-228600">
              <a:lnSpc>
                <a:spcPct val="70000"/>
              </a:lnSpc>
              <a:spcBef>
                <a:spcPts val="1800"/>
              </a:spcBef>
              <a:buClr>
                <a:schemeClr val="accent1">
                  <a:lumMod val="75000"/>
                </a:schemeClr>
              </a:buClr>
              <a:buSzPct val="100000"/>
              <a:buFont typeface="Arial" pitchFamily="34" charset="0"/>
              <a:buChar char="▪"/>
            </a:pPr>
            <a:r>
              <a:rPr lang="en-US" sz="1600" dirty="0"/>
              <a:t>Negotiating Skills</a:t>
            </a:r>
          </a:p>
        </p:txBody>
      </p:sp>
    </p:spTree>
    <p:extLst>
      <p:ext uri="{BB962C8B-B14F-4D97-AF65-F5344CB8AC3E}">
        <p14:creationId xmlns:p14="http://schemas.microsoft.com/office/powerpoint/2010/main" val="41120372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F06D1-7DF2-43E0-BA91-0616F3DCE8D8}"/>
              </a:ext>
            </a:extLst>
          </p:cNvPr>
          <p:cNvSpPr>
            <a:spLocks noGrp="1"/>
          </p:cNvSpPr>
          <p:nvPr>
            <p:ph type="title"/>
          </p:nvPr>
        </p:nvSpPr>
        <p:spPr/>
        <p:txBody>
          <a:bodyPr/>
          <a:lstStyle/>
          <a:p>
            <a:r>
              <a:rPr lang="en-US" dirty="0"/>
              <a:t>Graduation</a:t>
            </a:r>
          </a:p>
        </p:txBody>
      </p:sp>
      <p:sp>
        <p:nvSpPr>
          <p:cNvPr id="3" name="Content Placeholder 2">
            <a:extLst>
              <a:ext uri="{FF2B5EF4-FFF2-40B4-BE49-F238E27FC236}">
                <a16:creationId xmlns:a16="http://schemas.microsoft.com/office/drawing/2014/main" id="{69FA351B-CEE1-41B8-A4CC-525ABA2B39EF}"/>
              </a:ext>
            </a:extLst>
          </p:cNvPr>
          <p:cNvSpPr>
            <a:spLocks noGrp="1"/>
          </p:cNvSpPr>
          <p:nvPr>
            <p:ph idx="1"/>
          </p:nvPr>
        </p:nvSpPr>
        <p:spPr/>
        <p:txBody>
          <a:bodyPr>
            <a:normAutofit/>
          </a:bodyPr>
          <a:lstStyle/>
          <a:p>
            <a:r>
              <a:rPr lang="en-US" sz="2800" dirty="0"/>
              <a:t>All pieces of the curriculum must be complete by the end of Department Convention 2019 in order to graduate</a:t>
            </a:r>
          </a:p>
          <a:p>
            <a:r>
              <a:rPr lang="en-US" sz="2800" dirty="0"/>
              <a:t>Graduates will receive a BALC pin and certificate</a:t>
            </a:r>
          </a:p>
          <a:p>
            <a:r>
              <a:rPr lang="en-US" sz="2800" b="1" dirty="0"/>
              <a:t>What happens if you have a valid excuse and miss some classes?</a:t>
            </a:r>
          </a:p>
          <a:p>
            <a:pPr lvl="1"/>
            <a:r>
              <a:rPr lang="en-US" sz="2600" dirty="0"/>
              <a:t>Submit an email to </a:t>
            </a:r>
            <a:r>
              <a:rPr lang="en-US" sz="2600" dirty="0">
                <a:hlinkClick r:id="rId2"/>
              </a:rPr>
              <a:t>BuckeyeALC@ohiolegion.com</a:t>
            </a:r>
            <a:r>
              <a:rPr lang="en-US" sz="2600" dirty="0"/>
              <a:t> with an explanation </a:t>
            </a:r>
            <a:r>
              <a:rPr lang="en-US" sz="2600"/>
              <a:t>and the </a:t>
            </a:r>
            <a:r>
              <a:rPr lang="en-US" sz="2600" dirty="0"/>
              <a:t>committee will review each case and make a determination on how to proceed</a:t>
            </a:r>
          </a:p>
        </p:txBody>
      </p:sp>
    </p:spTree>
    <p:extLst>
      <p:ext uri="{BB962C8B-B14F-4D97-AF65-F5344CB8AC3E}">
        <p14:creationId xmlns:p14="http://schemas.microsoft.com/office/powerpoint/2010/main" val="418768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3C6C8B4-6AA4-4A29-AB22-98A6A80A941A}"/>
              </a:ext>
            </a:extLst>
          </p:cNvPr>
          <p:cNvGraphicFramePr/>
          <p:nvPr>
            <p:extLst/>
          </p:nvPr>
        </p:nvGraphicFramePr>
        <p:xfrm>
          <a:off x="2435013" y="1429173"/>
          <a:ext cx="7321973" cy="46346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7">
            <a:extLst>
              <a:ext uri="{FF2B5EF4-FFF2-40B4-BE49-F238E27FC236}">
                <a16:creationId xmlns:a16="http://schemas.microsoft.com/office/drawing/2014/main" id="{EA6FBD65-7A3D-4B65-ADB2-E1DABC275257}"/>
              </a:ext>
            </a:extLst>
          </p:cNvPr>
          <p:cNvSpPr>
            <a:spLocks noGrp="1"/>
          </p:cNvSpPr>
          <p:nvPr>
            <p:ph type="title"/>
          </p:nvPr>
        </p:nvSpPr>
        <p:spPr/>
        <p:txBody>
          <a:bodyPr/>
          <a:lstStyle/>
          <a:p>
            <a:r>
              <a:rPr lang="en-US" dirty="0"/>
              <a:t>Mid-Winter Conference</a:t>
            </a:r>
            <a:br>
              <a:rPr lang="en-US" dirty="0"/>
            </a:br>
            <a:endParaRPr lang="en-US" dirty="0"/>
          </a:p>
        </p:txBody>
      </p:sp>
      <p:sp>
        <p:nvSpPr>
          <p:cNvPr id="10" name="TextBox 9">
            <a:extLst>
              <a:ext uri="{FF2B5EF4-FFF2-40B4-BE49-F238E27FC236}">
                <a16:creationId xmlns:a16="http://schemas.microsoft.com/office/drawing/2014/main" id="{7D142080-2D95-4919-B637-C0BB454BDDF0}"/>
              </a:ext>
            </a:extLst>
          </p:cNvPr>
          <p:cNvSpPr txBox="1"/>
          <p:nvPr/>
        </p:nvSpPr>
        <p:spPr>
          <a:xfrm>
            <a:off x="528319" y="6266094"/>
            <a:ext cx="10914078" cy="461665"/>
          </a:xfrm>
          <a:prstGeom prst="rect">
            <a:avLst/>
          </a:prstGeom>
          <a:noFill/>
        </p:spPr>
        <p:txBody>
          <a:bodyPr wrap="none" rtlCol="0">
            <a:spAutoFit/>
          </a:bodyPr>
          <a:lstStyle/>
          <a:p>
            <a:r>
              <a:rPr lang="en-US" sz="2400" b="1" dirty="0"/>
              <a:t>* Membership Section MUST be completed during Mid-Winter Conference</a:t>
            </a:r>
          </a:p>
        </p:txBody>
      </p:sp>
    </p:spTree>
    <p:extLst>
      <p:ext uri="{BB962C8B-B14F-4D97-AF65-F5344CB8AC3E}">
        <p14:creationId xmlns:p14="http://schemas.microsoft.com/office/powerpoint/2010/main" val="2083682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a:extLst>
              <a:ext uri="{FF2B5EF4-FFF2-40B4-BE49-F238E27FC236}">
                <a16:creationId xmlns:a16="http://schemas.microsoft.com/office/drawing/2014/main" id="{C3C6C8B4-6AA4-4A29-AB22-98A6A80A941A}"/>
              </a:ext>
            </a:extLst>
          </p:cNvPr>
          <p:cNvGraphicFramePr/>
          <p:nvPr>
            <p:extLst/>
          </p:nvPr>
        </p:nvGraphicFramePr>
        <p:xfrm>
          <a:off x="2435013" y="1429173"/>
          <a:ext cx="7321973" cy="463465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itle 7">
            <a:extLst>
              <a:ext uri="{FF2B5EF4-FFF2-40B4-BE49-F238E27FC236}">
                <a16:creationId xmlns:a16="http://schemas.microsoft.com/office/drawing/2014/main" id="{EA6FBD65-7A3D-4B65-ADB2-E1DABC275257}"/>
              </a:ext>
            </a:extLst>
          </p:cNvPr>
          <p:cNvSpPr>
            <a:spLocks noGrp="1"/>
          </p:cNvSpPr>
          <p:nvPr>
            <p:ph type="title"/>
          </p:nvPr>
        </p:nvSpPr>
        <p:spPr/>
        <p:txBody>
          <a:bodyPr/>
          <a:lstStyle/>
          <a:p>
            <a:r>
              <a:rPr lang="en-US" dirty="0"/>
              <a:t>April 27</a:t>
            </a:r>
            <a:r>
              <a:rPr lang="en-US" baseline="30000" dirty="0"/>
              <a:t>th</a:t>
            </a:r>
            <a:r>
              <a:rPr lang="en-US" dirty="0"/>
              <a:t> 2019 @ Ohio Department HQ</a:t>
            </a:r>
            <a:br>
              <a:rPr lang="en-US" dirty="0"/>
            </a:br>
            <a:endParaRPr lang="en-US" dirty="0"/>
          </a:p>
        </p:txBody>
      </p:sp>
      <p:sp>
        <p:nvSpPr>
          <p:cNvPr id="2" name="TextBox 1">
            <a:extLst>
              <a:ext uri="{FF2B5EF4-FFF2-40B4-BE49-F238E27FC236}">
                <a16:creationId xmlns:a16="http://schemas.microsoft.com/office/drawing/2014/main" id="{FCD6D83C-C073-4B1D-9124-20E00DA8B403}"/>
              </a:ext>
            </a:extLst>
          </p:cNvPr>
          <p:cNvSpPr txBox="1"/>
          <p:nvPr/>
        </p:nvSpPr>
        <p:spPr>
          <a:xfrm>
            <a:off x="548640" y="6272867"/>
            <a:ext cx="10445937" cy="461665"/>
          </a:xfrm>
          <a:prstGeom prst="rect">
            <a:avLst/>
          </a:prstGeom>
          <a:noFill/>
        </p:spPr>
        <p:txBody>
          <a:bodyPr wrap="none" rtlCol="0">
            <a:spAutoFit/>
          </a:bodyPr>
          <a:lstStyle/>
          <a:p>
            <a:r>
              <a:rPr lang="en-US" sz="2400" b="1" dirty="0"/>
              <a:t>*American Legion Basic Training Must Be Completed Prior to Arrival</a:t>
            </a:r>
          </a:p>
        </p:txBody>
      </p:sp>
    </p:spTree>
    <p:extLst>
      <p:ext uri="{BB962C8B-B14F-4D97-AF65-F5344CB8AC3E}">
        <p14:creationId xmlns:p14="http://schemas.microsoft.com/office/powerpoint/2010/main" val="1709452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257</TotalTime>
  <Words>577</Words>
  <Application>Microsoft Office PowerPoint</Application>
  <PresentationFormat>Widescreen</PresentationFormat>
  <Paragraphs>106</Paragraphs>
  <Slides>14</Slides>
  <Notes>4</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Wingdings</vt:lpstr>
      <vt:lpstr>Diamond Grid 16x9</vt:lpstr>
      <vt:lpstr>BALC Kickoff</vt:lpstr>
      <vt:lpstr>Introduction</vt:lpstr>
      <vt:lpstr>Goals</vt:lpstr>
      <vt:lpstr>Inception</vt:lpstr>
      <vt:lpstr>Curriculum</vt:lpstr>
      <vt:lpstr>Required Classes</vt:lpstr>
      <vt:lpstr>Graduation</vt:lpstr>
      <vt:lpstr>Mid-Winter Conference </vt:lpstr>
      <vt:lpstr>April 27th 2019 @ Ohio Department HQ </vt:lpstr>
      <vt:lpstr>Department Convention </vt:lpstr>
      <vt:lpstr>Demographics/Class Certification</vt:lpstr>
      <vt:lpstr>Continuous Improvement</vt:lpstr>
      <vt:lpstr>Stay Connected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Layout</dc:title>
  <dc:creator>Timothy Hollo</dc:creator>
  <cp:lastModifiedBy>Lewis, Holly</cp:lastModifiedBy>
  <cp:revision>35</cp:revision>
  <dcterms:created xsi:type="dcterms:W3CDTF">2019-01-11T15:00:54Z</dcterms:created>
  <dcterms:modified xsi:type="dcterms:W3CDTF">2019-01-25T23:11:51Z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