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58" r:id="rId4"/>
    <p:sldId id="259" r:id="rId5"/>
    <p:sldId id="260" r:id="rId6"/>
    <p:sldId id="280" r:id="rId7"/>
    <p:sldId id="273" r:id="rId8"/>
    <p:sldId id="277" r:id="rId9"/>
    <p:sldId id="278" r:id="rId10"/>
    <p:sldId id="274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D5CB0-C365-41E2-B3B7-BA6C5945A407}" v="13" dt="2023-12-22T18:47:52.009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706" autoAdjust="0"/>
  </p:normalViewPr>
  <p:slideViewPr>
    <p:cSldViewPr snapToGrid="0">
      <p:cViewPr varScale="1">
        <p:scale>
          <a:sx n="90" d="100"/>
          <a:sy n="90" d="100"/>
        </p:scale>
        <p:origin x="38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Emmons" userId="8acf4a6d-3ef5-4afe-a91f-03cbf6128246" providerId="ADAL" clId="{DBC0E2A0-762F-49E4-A04E-C8B1BF7BCE89}"/>
    <pc:docChg chg="undo custSel addSld modSld">
      <pc:chgData name="Chris Emmons" userId="8acf4a6d-3ef5-4afe-a91f-03cbf6128246" providerId="ADAL" clId="{DBC0E2A0-762F-49E4-A04E-C8B1BF7BCE89}" dt="2022-10-29T15:41:51.176" v="374" actId="1076"/>
      <pc:docMkLst>
        <pc:docMk/>
      </pc:docMkLst>
      <pc:sldChg chg="modSp mod">
        <pc:chgData name="Chris Emmons" userId="8acf4a6d-3ef5-4afe-a91f-03cbf6128246" providerId="ADAL" clId="{DBC0E2A0-762F-49E4-A04E-C8B1BF7BCE89}" dt="2022-10-29T15:28:31.722" v="77" actId="20577"/>
        <pc:sldMkLst>
          <pc:docMk/>
          <pc:sldMk cId="2657855345" sldId="260"/>
        </pc:sldMkLst>
        <pc:spChg chg="mod">
          <ac:chgData name="Chris Emmons" userId="8acf4a6d-3ef5-4afe-a91f-03cbf6128246" providerId="ADAL" clId="{DBC0E2A0-762F-49E4-A04E-C8B1BF7BCE89}" dt="2022-10-29T15:28:21.276" v="68" actId="20577"/>
          <ac:spMkLst>
            <pc:docMk/>
            <pc:sldMk cId="2657855345" sldId="260"/>
            <ac:spMk id="6" creationId="{7846869B-4FA9-4781-BD90-973539086918}"/>
          </ac:spMkLst>
        </pc:spChg>
        <pc:spChg chg="mod">
          <ac:chgData name="Chris Emmons" userId="8acf4a6d-3ef5-4afe-a91f-03cbf6128246" providerId="ADAL" clId="{DBC0E2A0-762F-49E4-A04E-C8B1BF7BCE89}" dt="2022-10-29T15:28:31.722" v="77" actId="20577"/>
          <ac:spMkLst>
            <pc:docMk/>
            <pc:sldMk cId="2657855345" sldId="260"/>
            <ac:spMk id="8" creationId="{CC6B0038-645A-41C0-9AFE-5B825E80F98B}"/>
          </ac:spMkLst>
        </pc:spChg>
      </pc:sldChg>
      <pc:sldChg chg="modSp mod">
        <pc:chgData name="Chris Emmons" userId="8acf4a6d-3ef5-4afe-a91f-03cbf6128246" providerId="ADAL" clId="{DBC0E2A0-762F-49E4-A04E-C8B1BF7BCE89}" dt="2022-10-29T15:27:03.400" v="45" actId="20577"/>
        <pc:sldMkLst>
          <pc:docMk/>
          <pc:sldMk cId="936180946" sldId="272"/>
        </pc:sldMkLst>
        <pc:spChg chg="mod">
          <ac:chgData name="Chris Emmons" userId="8acf4a6d-3ef5-4afe-a91f-03cbf6128246" providerId="ADAL" clId="{DBC0E2A0-762F-49E4-A04E-C8B1BF7BCE89}" dt="2022-10-29T15:27:03.400" v="45" actId="20577"/>
          <ac:spMkLst>
            <pc:docMk/>
            <pc:sldMk cId="936180946" sldId="272"/>
            <ac:spMk id="3" creationId="{F0ACFF6A-A199-464A-B1BB-F4E311A07B26}"/>
          </ac:spMkLst>
        </pc:spChg>
      </pc:sldChg>
      <pc:sldChg chg="modSp mod">
        <pc:chgData name="Chris Emmons" userId="8acf4a6d-3ef5-4afe-a91f-03cbf6128246" providerId="ADAL" clId="{DBC0E2A0-762F-49E4-A04E-C8B1BF7BCE89}" dt="2022-10-29T15:29:30.888" v="137" actId="20577"/>
        <pc:sldMkLst>
          <pc:docMk/>
          <pc:sldMk cId="766317272" sldId="273"/>
        </pc:sldMkLst>
        <pc:spChg chg="mod">
          <ac:chgData name="Chris Emmons" userId="8acf4a6d-3ef5-4afe-a91f-03cbf6128246" providerId="ADAL" clId="{DBC0E2A0-762F-49E4-A04E-C8B1BF7BCE89}" dt="2022-10-29T15:29:03.953" v="89" actId="20577"/>
          <ac:spMkLst>
            <pc:docMk/>
            <pc:sldMk cId="766317272" sldId="273"/>
            <ac:spMk id="4" creationId="{B46101C0-DD27-4140-8E1A-E169871D93C3}"/>
          </ac:spMkLst>
        </pc:spChg>
        <pc:spChg chg="mod">
          <ac:chgData name="Chris Emmons" userId="8acf4a6d-3ef5-4afe-a91f-03cbf6128246" providerId="ADAL" clId="{DBC0E2A0-762F-49E4-A04E-C8B1BF7BCE89}" dt="2022-10-29T15:29:30.888" v="137" actId="20577"/>
          <ac:spMkLst>
            <pc:docMk/>
            <pc:sldMk cId="766317272" sldId="273"/>
            <ac:spMk id="6" creationId="{A888147D-928A-4D82-B7F1-FAC72B53837D}"/>
          </ac:spMkLst>
        </pc:spChg>
      </pc:sldChg>
      <pc:sldChg chg="addSp delSp modSp mod">
        <pc:chgData name="Chris Emmons" userId="8acf4a6d-3ef5-4afe-a91f-03cbf6128246" providerId="ADAL" clId="{DBC0E2A0-762F-49E4-A04E-C8B1BF7BCE89}" dt="2022-10-29T15:37:18.905" v="359" actId="1076"/>
        <pc:sldMkLst>
          <pc:docMk/>
          <pc:sldMk cId="1089230328" sldId="274"/>
        </pc:sldMkLst>
        <pc:spChg chg="mod">
          <ac:chgData name="Chris Emmons" userId="8acf4a6d-3ef5-4afe-a91f-03cbf6128246" providerId="ADAL" clId="{DBC0E2A0-762F-49E4-A04E-C8B1BF7BCE89}" dt="2022-10-29T15:37:15.404" v="358" actId="1076"/>
          <ac:spMkLst>
            <pc:docMk/>
            <pc:sldMk cId="1089230328" sldId="274"/>
            <ac:spMk id="3" creationId="{0551C88C-1A23-485E-B88D-384981E0809B}"/>
          </ac:spMkLst>
        </pc:spChg>
        <pc:spChg chg="mod">
          <ac:chgData name="Chris Emmons" userId="8acf4a6d-3ef5-4afe-a91f-03cbf6128246" providerId="ADAL" clId="{DBC0E2A0-762F-49E4-A04E-C8B1BF7BCE89}" dt="2022-10-29T15:37:18.905" v="359" actId="1076"/>
          <ac:spMkLst>
            <pc:docMk/>
            <pc:sldMk cId="1089230328" sldId="274"/>
            <ac:spMk id="4" creationId="{B7A64814-CBBD-4AFE-8E36-43FF462B7F2B}"/>
          </ac:spMkLst>
        </pc:spChg>
        <pc:spChg chg="add del mod">
          <ac:chgData name="Chris Emmons" userId="8acf4a6d-3ef5-4afe-a91f-03cbf6128246" providerId="ADAL" clId="{DBC0E2A0-762F-49E4-A04E-C8B1BF7BCE89}" dt="2022-10-29T15:32:46.804" v="248" actId="22"/>
          <ac:spMkLst>
            <pc:docMk/>
            <pc:sldMk cId="1089230328" sldId="274"/>
            <ac:spMk id="7" creationId="{F5E035C0-DF89-47A4-4AD0-E68C9949E1BD}"/>
          </ac:spMkLst>
        </pc:spChg>
        <pc:picChg chg="add mod">
          <ac:chgData name="Chris Emmons" userId="8acf4a6d-3ef5-4afe-a91f-03cbf6128246" providerId="ADAL" clId="{DBC0E2A0-762F-49E4-A04E-C8B1BF7BCE89}" dt="2022-10-29T15:33:08.824" v="252" actId="1076"/>
          <ac:picMkLst>
            <pc:docMk/>
            <pc:sldMk cId="1089230328" sldId="274"/>
            <ac:picMk id="5" creationId="{78991DE7-3EE2-222F-0303-A0DEFC5A971C}"/>
          </ac:picMkLst>
        </pc:picChg>
        <pc:picChg chg="del">
          <ac:chgData name="Chris Emmons" userId="8acf4a6d-3ef5-4afe-a91f-03cbf6128246" providerId="ADAL" clId="{DBC0E2A0-762F-49E4-A04E-C8B1BF7BCE89}" dt="2022-10-29T15:32:19.279" v="236" actId="478"/>
          <ac:picMkLst>
            <pc:docMk/>
            <pc:sldMk cId="1089230328" sldId="274"/>
            <ac:picMk id="10" creationId="{CC15F8C3-E703-43D6-8054-409A87A8BB63}"/>
          </ac:picMkLst>
        </pc:picChg>
        <pc:picChg chg="add del mod">
          <ac:chgData name="Chris Emmons" userId="8acf4a6d-3ef5-4afe-a91f-03cbf6128246" providerId="ADAL" clId="{DBC0E2A0-762F-49E4-A04E-C8B1BF7BCE89}" dt="2022-10-29T15:33:14.714" v="253" actId="478"/>
          <ac:picMkLst>
            <pc:docMk/>
            <pc:sldMk cId="1089230328" sldId="274"/>
            <ac:picMk id="11" creationId="{E80E0217-EF65-E7E5-EB05-BEFF043C1C30}"/>
          </ac:picMkLst>
        </pc:picChg>
        <pc:picChg chg="del">
          <ac:chgData name="Chris Emmons" userId="8acf4a6d-3ef5-4afe-a91f-03cbf6128246" providerId="ADAL" clId="{DBC0E2A0-762F-49E4-A04E-C8B1BF7BCE89}" dt="2022-10-29T15:30:54.423" v="138" actId="478"/>
          <ac:picMkLst>
            <pc:docMk/>
            <pc:sldMk cId="1089230328" sldId="274"/>
            <ac:picMk id="12" creationId="{474CEFF4-3A6A-4A83-9CBF-A71217BB52BB}"/>
          </ac:picMkLst>
        </pc:picChg>
        <pc:picChg chg="add del">
          <ac:chgData name="Chris Emmons" userId="8acf4a6d-3ef5-4afe-a91f-03cbf6128246" providerId="ADAL" clId="{DBC0E2A0-762F-49E4-A04E-C8B1BF7BCE89}" dt="2022-10-29T15:33:20.444" v="255" actId="478"/>
          <ac:picMkLst>
            <pc:docMk/>
            <pc:sldMk cId="1089230328" sldId="274"/>
            <ac:picMk id="14" creationId="{B0A60277-A6D2-068F-A034-1E4AEBAA5DF2}"/>
          </ac:picMkLst>
        </pc:picChg>
      </pc:sldChg>
      <pc:sldChg chg="modSp mod">
        <pc:chgData name="Chris Emmons" userId="8acf4a6d-3ef5-4afe-a91f-03cbf6128246" providerId="ADAL" clId="{DBC0E2A0-762F-49E4-A04E-C8B1BF7BCE89}" dt="2022-10-29T15:37:45.602" v="365" actId="20577"/>
        <pc:sldMkLst>
          <pc:docMk/>
          <pc:sldMk cId="1058086555" sldId="275"/>
        </pc:sldMkLst>
        <pc:spChg chg="mod">
          <ac:chgData name="Chris Emmons" userId="8acf4a6d-3ef5-4afe-a91f-03cbf6128246" providerId="ADAL" clId="{DBC0E2A0-762F-49E4-A04E-C8B1BF7BCE89}" dt="2022-10-29T15:37:45.602" v="365" actId="20577"/>
          <ac:spMkLst>
            <pc:docMk/>
            <pc:sldMk cId="1058086555" sldId="275"/>
            <ac:spMk id="7" creationId="{771E8CC3-0A86-4919-998D-0B52E4746FF8}"/>
          </ac:spMkLst>
        </pc:spChg>
      </pc:sldChg>
      <pc:sldChg chg="addSp delSp modSp add mod">
        <pc:chgData name="Chris Emmons" userId="8acf4a6d-3ef5-4afe-a91f-03cbf6128246" providerId="ADAL" clId="{DBC0E2A0-762F-49E4-A04E-C8B1BF7BCE89}" dt="2022-10-29T15:41:51.176" v="374" actId="1076"/>
        <pc:sldMkLst>
          <pc:docMk/>
          <pc:sldMk cId="1144326481" sldId="276"/>
        </pc:sldMkLst>
        <pc:spChg chg="add del mod">
          <ac:chgData name="Chris Emmons" userId="8acf4a6d-3ef5-4afe-a91f-03cbf6128246" providerId="ADAL" clId="{DBC0E2A0-762F-49E4-A04E-C8B1BF7BCE89}" dt="2022-10-29T15:38:07.242" v="368" actId="478"/>
          <ac:spMkLst>
            <pc:docMk/>
            <pc:sldMk cId="1144326481" sldId="276"/>
            <ac:spMk id="7" creationId="{DC6A3EF3-5A8A-6C9D-14D8-59F9BCA3029E}"/>
          </ac:spMkLst>
        </pc:spChg>
        <pc:spChg chg="del">
          <ac:chgData name="Chris Emmons" userId="8acf4a6d-3ef5-4afe-a91f-03cbf6128246" providerId="ADAL" clId="{DBC0E2A0-762F-49E4-A04E-C8B1BF7BCE89}" dt="2022-10-29T15:38:02.044" v="367" actId="478"/>
          <ac:spMkLst>
            <pc:docMk/>
            <pc:sldMk cId="1144326481" sldId="276"/>
            <ac:spMk id="8" creationId="{3B0B8778-142F-4624-AA96-670D8CD08FF2}"/>
          </ac:spMkLst>
        </pc:spChg>
        <pc:picChg chg="mod">
          <ac:chgData name="Chris Emmons" userId="8acf4a6d-3ef5-4afe-a91f-03cbf6128246" providerId="ADAL" clId="{DBC0E2A0-762F-49E4-A04E-C8B1BF7BCE89}" dt="2022-10-29T15:38:08.212" v="369" actId="1076"/>
          <ac:picMkLst>
            <pc:docMk/>
            <pc:sldMk cId="1144326481" sldId="276"/>
            <ac:picMk id="5" creationId="{78991DE7-3EE2-222F-0303-A0DEFC5A971C}"/>
          </ac:picMkLst>
        </pc:picChg>
        <pc:picChg chg="add mod">
          <ac:chgData name="Chris Emmons" userId="8acf4a6d-3ef5-4afe-a91f-03cbf6128246" providerId="ADAL" clId="{DBC0E2A0-762F-49E4-A04E-C8B1BF7BCE89}" dt="2022-10-29T15:41:51.176" v="374" actId="1076"/>
          <ac:picMkLst>
            <pc:docMk/>
            <pc:sldMk cId="1144326481" sldId="276"/>
            <ac:picMk id="10" creationId="{B1BA7931-5F81-E660-24F1-27B399457A85}"/>
          </ac:picMkLst>
        </pc:picChg>
      </pc:sldChg>
    </pc:docChg>
  </pc:docChgLst>
  <pc:docChgLst>
    <pc:chgData name="Chris Emmons" userId="8acf4a6d-3ef5-4afe-a91f-03cbf6128246" providerId="ADAL" clId="{214D5CB0-C365-41E2-B3B7-BA6C5945A407}"/>
    <pc:docChg chg="custSel addSld delSld modSld">
      <pc:chgData name="Chris Emmons" userId="8acf4a6d-3ef5-4afe-a91f-03cbf6128246" providerId="ADAL" clId="{214D5CB0-C365-41E2-B3B7-BA6C5945A407}" dt="2024-01-03T18:25:47.691" v="1876" actId="20577"/>
      <pc:docMkLst>
        <pc:docMk/>
      </pc:docMkLst>
      <pc:sldChg chg="modSp mod">
        <pc:chgData name="Chris Emmons" userId="8acf4a6d-3ef5-4afe-a91f-03cbf6128246" providerId="ADAL" clId="{214D5CB0-C365-41E2-B3B7-BA6C5945A407}" dt="2023-12-22T18:08:28.359" v="24" actId="20577"/>
        <pc:sldMkLst>
          <pc:docMk/>
          <pc:sldMk cId="1687978544" sldId="256"/>
        </pc:sldMkLst>
        <pc:spChg chg="mod">
          <ac:chgData name="Chris Emmons" userId="8acf4a6d-3ef5-4afe-a91f-03cbf6128246" providerId="ADAL" clId="{214D5CB0-C365-41E2-B3B7-BA6C5945A407}" dt="2023-12-22T18:08:28.359" v="24" actId="20577"/>
          <ac:spMkLst>
            <pc:docMk/>
            <pc:sldMk cId="1687978544" sldId="256"/>
            <ac:spMk id="3" creationId="{5B72608A-938F-40C5-9196-DB93592696D8}"/>
          </ac:spMkLst>
        </pc:spChg>
      </pc:sldChg>
      <pc:sldChg chg="addSp delSp modSp mod">
        <pc:chgData name="Chris Emmons" userId="8acf4a6d-3ef5-4afe-a91f-03cbf6128246" providerId="ADAL" clId="{214D5CB0-C365-41E2-B3B7-BA6C5945A407}" dt="2023-12-22T18:16:23.675" v="247" actId="1076"/>
        <pc:sldMkLst>
          <pc:docMk/>
          <pc:sldMk cId="3142179771" sldId="258"/>
        </pc:sldMkLst>
        <pc:picChg chg="add mod">
          <ac:chgData name="Chris Emmons" userId="8acf4a6d-3ef5-4afe-a91f-03cbf6128246" providerId="ADAL" clId="{214D5CB0-C365-41E2-B3B7-BA6C5945A407}" dt="2023-12-22T18:16:23.675" v="247" actId="1076"/>
          <ac:picMkLst>
            <pc:docMk/>
            <pc:sldMk cId="3142179771" sldId="258"/>
            <ac:picMk id="4" creationId="{79F37700-F31D-586C-367E-47686879B032}"/>
          </ac:picMkLst>
        </pc:picChg>
        <pc:picChg chg="del">
          <ac:chgData name="Chris Emmons" userId="8acf4a6d-3ef5-4afe-a91f-03cbf6128246" providerId="ADAL" clId="{214D5CB0-C365-41E2-B3B7-BA6C5945A407}" dt="2023-12-22T18:16:16.035" v="244" actId="478"/>
          <ac:picMkLst>
            <pc:docMk/>
            <pc:sldMk cId="3142179771" sldId="258"/>
            <ac:picMk id="5" creationId="{2B9E15FE-FFE7-4FE2-BE06-D5CBDFBE2A16}"/>
          </ac:picMkLst>
        </pc:picChg>
      </pc:sldChg>
      <pc:sldChg chg="modSp mod">
        <pc:chgData name="Chris Emmons" userId="8acf4a6d-3ef5-4afe-a91f-03cbf6128246" providerId="ADAL" clId="{214D5CB0-C365-41E2-B3B7-BA6C5945A407}" dt="2023-12-22T18:28:49.579" v="708" actId="20577"/>
        <pc:sldMkLst>
          <pc:docMk/>
          <pc:sldMk cId="2657855345" sldId="260"/>
        </pc:sldMkLst>
        <pc:spChg chg="mod">
          <ac:chgData name="Chris Emmons" userId="8acf4a6d-3ef5-4afe-a91f-03cbf6128246" providerId="ADAL" clId="{214D5CB0-C365-41E2-B3B7-BA6C5945A407}" dt="2023-12-22T18:28:49.579" v="708" actId="20577"/>
          <ac:spMkLst>
            <pc:docMk/>
            <pc:sldMk cId="2657855345" sldId="260"/>
            <ac:spMk id="6" creationId="{7846869B-4FA9-4781-BD90-973539086918}"/>
          </ac:spMkLst>
        </pc:spChg>
        <pc:spChg chg="mod">
          <ac:chgData name="Chris Emmons" userId="8acf4a6d-3ef5-4afe-a91f-03cbf6128246" providerId="ADAL" clId="{214D5CB0-C365-41E2-B3B7-BA6C5945A407}" dt="2023-12-22T18:11:18.722" v="87" actId="20577"/>
          <ac:spMkLst>
            <pc:docMk/>
            <pc:sldMk cId="2657855345" sldId="260"/>
            <ac:spMk id="8" creationId="{CC6B0038-645A-41C0-9AFE-5B825E80F98B}"/>
          </ac:spMkLst>
        </pc:spChg>
      </pc:sldChg>
      <pc:sldChg chg="modSp mod">
        <pc:chgData name="Chris Emmons" userId="8acf4a6d-3ef5-4afe-a91f-03cbf6128246" providerId="ADAL" clId="{214D5CB0-C365-41E2-B3B7-BA6C5945A407}" dt="2023-12-22T18:10:28.867" v="62" actId="20577"/>
        <pc:sldMkLst>
          <pc:docMk/>
          <pc:sldMk cId="936180946" sldId="272"/>
        </pc:sldMkLst>
        <pc:spChg chg="mod">
          <ac:chgData name="Chris Emmons" userId="8acf4a6d-3ef5-4afe-a91f-03cbf6128246" providerId="ADAL" clId="{214D5CB0-C365-41E2-B3B7-BA6C5945A407}" dt="2023-12-22T18:10:28.867" v="62" actId="20577"/>
          <ac:spMkLst>
            <pc:docMk/>
            <pc:sldMk cId="936180946" sldId="272"/>
            <ac:spMk id="3" creationId="{F0ACFF6A-A199-464A-B1BB-F4E311A07B26}"/>
          </ac:spMkLst>
        </pc:spChg>
      </pc:sldChg>
      <pc:sldChg chg="addSp delSp modSp mod">
        <pc:chgData name="Chris Emmons" userId="8acf4a6d-3ef5-4afe-a91f-03cbf6128246" providerId="ADAL" clId="{214D5CB0-C365-41E2-B3B7-BA6C5945A407}" dt="2024-01-03T18:25:35.973" v="1861" actId="20577"/>
        <pc:sldMkLst>
          <pc:docMk/>
          <pc:sldMk cId="766317272" sldId="273"/>
        </pc:sldMkLst>
        <pc:spChg chg="mod">
          <ac:chgData name="Chris Emmons" userId="8acf4a6d-3ef5-4afe-a91f-03cbf6128246" providerId="ADAL" clId="{214D5CB0-C365-41E2-B3B7-BA6C5945A407}" dt="2023-12-22T18:14:27.623" v="162" actId="20577"/>
          <ac:spMkLst>
            <pc:docMk/>
            <pc:sldMk cId="766317272" sldId="273"/>
            <ac:spMk id="2" creationId="{723C8FA0-6F6E-45D6-A943-AE901664F8CC}"/>
          </ac:spMkLst>
        </pc:spChg>
        <pc:spChg chg="mod">
          <ac:chgData name="Chris Emmons" userId="8acf4a6d-3ef5-4afe-a91f-03cbf6128246" providerId="ADAL" clId="{214D5CB0-C365-41E2-B3B7-BA6C5945A407}" dt="2023-12-22T18:14:35.950" v="163" actId="1076"/>
          <ac:spMkLst>
            <pc:docMk/>
            <pc:sldMk cId="766317272" sldId="273"/>
            <ac:spMk id="3" creationId="{FBFD6DEC-9AB4-4BE8-B256-7728E9806832}"/>
          </ac:spMkLst>
        </pc:spChg>
        <pc:spChg chg="mod">
          <ac:chgData name="Chris Emmons" userId="8acf4a6d-3ef5-4afe-a91f-03cbf6128246" providerId="ADAL" clId="{214D5CB0-C365-41E2-B3B7-BA6C5945A407}" dt="2023-12-22T18:14:20.173" v="156" actId="1076"/>
          <ac:spMkLst>
            <pc:docMk/>
            <pc:sldMk cId="766317272" sldId="273"/>
            <ac:spMk id="4" creationId="{B46101C0-DD27-4140-8E1A-E169871D93C3}"/>
          </ac:spMkLst>
        </pc:spChg>
        <pc:spChg chg="mod">
          <ac:chgData name="Chris Emmons" userId="8acf4a6d-3ef5-4afe-a91f-03cbf6128246" providerId="ADAL" clId="{214D5CB0-C365-41E2-B3B7-BA6C5945A407}" dt="2023-12-22T18:14:15.429" v="155" actId="1076"/>
          <ac:spMkLst>
            <pc:docMk/>
            <pc:sldMk cId="766317272" sldId="273"/>
            <ac:spMk id="5" creationId="{648A90B1-FB9E-491A-8B14-4E60316EC454}"/>
          </ac:spMkLst>
        </pc:spChg>
        <pc:spChg chg="mod">
          <ac:chgData name="Chris Emmons" userId="8acf4a6d-3ef5-4afe-a91f-03cbf6128246" providerId="ADAL" clId="{214D5CB0-C365-41E2-B3B7-BA6C5945A407}" dt="2023-12-22T18:14:12.485" v="154" actId="1076"/>
          <ac:spMkLst>
            <pc:docMk/>
            <pc:sldMk cId="766317272" sldId="273"/>
            <ac:spMk id="6" creationId="{A888147D-928A-4D82-B7F1-FAC72B53837D}"/>
          </ac:spMkLst>
        </pc:spChg>
        <pc:spChg chg="add mod">
          <ac:chgData name="Chris Emmons" userId="8acf4a6d-3ef5-4afe-a91f-03cbf6128246" providerId="ADAL" clId="{214D5CB0-C365-41E2-B3B7-BA6C5945A407}" dt="2024-01-03T18:25:35.973" v="1861" actId="20577"/>
          <ac:spMkLst>
            <pc:docMk/>
            <pc:sldMk cId="766317272" sldId="273"/>
            <ac:spMk id="7" creationId="{FB2C66F8-1390-BAF0-734C-ED1CCDBF9F68}"/>
          </ac:spMkLst>
        </pc:spChg>
        <pc:picChg chg="del">
          <ac:chgData name="Chris Emmons" userId="8acf4a6d-3ef5-4afe-a91f-03cbf6128246" providerId="ADAL" clId="{214D5CB0-C365-41E2-B3B7-BA6C5945A407}" dt="2023-12-22T18:13:14.910" v="123" actId="478"/>
          <ac:picMkLst>
            <pc:docMk/>
            <pc:sldMk cId="766317272" sldId="273"/>
            <ac:picMk id="8" creationId="{FF26AE90-20B8-4984-A9E3-26AC0A97A40E}"/>
          </ac:picMkLst>
        </pc:picChg>
      </pc:sldChg>
      <pc:sldChg chg="modSp mod">
        <pc:chgData name="Chris Emmons" userId="8acf4a6d-3ef5-4afe-a91f-03cbf6128246" providerId="ADAL" clId="{214D5CB0-C365-41E2-B3B7-BA6C5945A407}" dt="2024-01-03T18:25:47.691" v="1876" actId="20577"/>
        <pc:sldMkLst>
          <pc:docMk/>
          <pc:sldMk cId="1089230328" sldId="274"/>
        </pc:sldMkLst>
        <pc:spChg chg="mod">
          <ac:chgData name="Chris Emmons" userId="8acf4a6d-3ef5-4afe-a91f-03cbf6128246" providerId="ADAL" clId="{214D5CB0-C365-41E2-B3B7-BA6C5945A407}" dt="2024-01-03T18:25:47.691" v="1876" actId="20577"/>
          <ac:spMkLst>
            <pc:docMk/>
            <pc:sldMk cId="1089230328" sldId="274"/>
            <ac:spMk id="4" creationId="{B7A64814-CBBD-4AFE-8E36-43FF462B7F2B}"/>
          </ac:spMkLst>
        </pc:spChg>
      </pc:sldChg>
      <pc:sldChg chg="modSp mod">
        <pc:chgData name="Chris Emmons" userId="8acf4a6d-3ef5-4afe-a91f-03cbf6128246" providerId="ADAL" clId="{214D5CB0-C365-41E2-B3B7-BA6C5945A407}" dt="2023-12-22T18:48:04.019" v="1859" actId="20577"/>
        <pc:sldMkLst>
          <pc:docMk/>
          <pc:sldMk cId="1058086555" sldId="275"/>
        </pc:sldMkLst>
        <pc:spChg chg="mod">
          <ac:chgData name="Chris Emmons" userId="8acf4a6d-3ef5-4afe-a91f-03cbf6128246" providerId="ADAL" clId="{214D5CB0-C365-41E2-B3B7-BA6C5945A407}" dt="2023-12-22T18:47:13.923" v="1763" actId="1076"/>
          <ac:spMkLst>
            <pc:docMk/>
            <pc:sldMk cId="1058086555" sldId="275"/>
            <ac:spMk id="7" creationId="{771E8CC3-0A86-4919-998D-0B52E4746FF8}"/>
          </ac:spMkLst>
        </pc:spChg>
        <pc:spChg chg="mod">
          <ac:chgData name="Chris Emmons" userId="8acf4a6d-3ef5-4afe-a91f-03cbf6128246" providerId="ADAL" clId="{214D5CB0-C365-41E2-B3B7-BA6C5945A407}" dt="2023-12-22T18:48:04.019" v="1859" actId="20577"/>
          <ac:spMkLst>
            <pc:docMk/>
            <pc:sldMk cId="1058086555" sldId="275"/>
            <ac:spMk id="9" creationId="{1A2DC686-F09B-45C1-88A0-58065A7E88F2}"/>
          </ac:spMkLst>
        </pc:spChg>
      </pc:sldChg>
      <pc:sldChg chg="addSp delSp modSp mod">
        <pc:chgData name="Chris Emmons" userId="8acf4a6d-3ef5-4afe-a91f-03cbf6128246" providerId="ADAL" clId="{214D5CB0-C365-41E2-B3B7-BA6C5945A407}" dt="2023-12-22T18:46:13.195" v="1757" actId="20577"/>
        <pc:sldMkLst>
          <pc:docMk/>
          <pc:sldMk cId="1144326481" sldId="276"/>
        </pc:sldMkLst>
        <pc:spChg chg="mod">
          <ac:chgData name="Chris Emmons" userId="8acf4a6d-3ef5-4afe-a91f-03cbf6128246" providerId="ADAL" clId="{214D5CB0-C365-41E2-B3B7-BA6C5945A407}" dt="2023-12-22T18:46:13.195" v="1757" actId="20577"/>
          <ac:spMkLst>
            <pc:docMk/>
            <pc:sldMk cId="1144326481" sldId="276"/>
            <ac:spMk id="2" creationId="{1F6A396E-AD6D-46F0-871B-73FE5383E0D4}"/>
          </ac:spMkLst>
        </pc:spChg>
        <pc:spChg chg="mod">
          <ac:chgData name="Chris Emmons" userId="8acf4a6d-3ef5-4afe-a91f-03cbf6128246" providerId="ADAL" clId="{214D5CB0-C365-41E2-B3B7-BA6C5945A407}" dt="2023-12-22T18:44:37.746" v="1647" actId="122"/>
          <ac:spMkLst>
            <pc:docMk/>
            <pc:sldMk cId="1144326481" sldId="276"/>
            <ac:spMk id="3" creationId="{0551C88C-1A23-485E-B88D-384981E0809B}"/>
          </ac:spMkLst>
        </pc:spChg>
        <pc:spChg chg="del mod">
          <ac:chgData name="Chris Emmons" userId="8acf4a6d-3ef5-4afe-a91f-03cbf6128246" providerId="ADAL" clId="{214D5CB0-C365-41E2-B3B7-BA6C5945A407}" dt="2023-12-22T18:43:49.929" v="1592" actId="478"/>
          <ac:spMkLst>
            <pc:docMk/>
            <pc:sldMk cId="1144326481" sldId="276"/>
            <ac:spMk id="4" creationId="{B7A64814-CBBD-4AFE-8E36-43FF462B7F2B}"/>
          </ac:spMkLst>
        </pc:spChg>
        <pc:spChg chg="add del mod">
          <ac:chgData name="Chris Emmons" userId="8acf4a6d-3ef5-4afe-a91f-03cbf6128246" providerId="ADAL" clId="{214D5CB0-C365-41E2-B3B7-BA6C5945A407}" dt="2023-12-22T18:43:51.201" v="1593" actId="478"/>
          <ac:spMkLst>
            <pc:docMk/>
            <pc:sldMk cId="1144326481" sldId="276"/>
            <ac:spMk id="7" creationId="{B21E97AB-AAE9-25F9-8CE7-EA77B7E019AC}"/>
          </ac:spMkLst>
        </pc:spChg>
        <pc:spChg chg="add mod">
          <ac:chgData name="Chris Emmons" userId="8acf4a6d-3ef5-4afe-a91f-03cbf6128246" providerId="ADAL" clId="{214D5CB0-C365-41E2-B3B7-BA6C5945A407}" dt="2023-12-22T18:45:11.766" v="1661" actId="20577"/>
          <ac:spMkLst>
            <pc:docMk/>
            <pc:sldMk cId="1144326481" sldId="276"/>
            <ac:spMk id="9" creationId="{CB88B7BB-43BA-7BC7-1D14-CB6DAAD43A27}"/>
          </ac:spMkLst>
        </pc:spChg>
        <pc:spChg chg="add mod">
          <ac:chgData name="Chris Emmons" userId="8acf4a6d-3ef5-4afe-a91f-03cbf6128246" providerId="ADAL" clId="{214D5CB0-C365-41E2-B3B7-BA6C5945A407}" dt="2023-12-22T18:46:05.445" v="1739" actId="20577"/>
          <ac:spMkLst>
            <pc:docMk/>
            <pc:sldMk cId="1144326481" sldId="276"/>
            <ac:spMk id="12" creationId="{F478B141-C4CB-7AE0-04BD-2D9EFC5A89C7}"/>
          </ac:spMkLst>
        </pc:spChg>
        <pc:picChg chg="mod">
          <ac:chgData name="Chris Emmons" userId="8acf4a6d-3ef5-4afe-a91f-03cbf6128246" providerId="ADAL" clId="{214D5CB0-C365-41E2-B3B7-BA6C5945A407}" dt="2023-12-22T18:45:17.749" v="1662" actId="1076"/>
          <ac:picMkLst>
            <pc:docMk/>
            <pc:sldMk cId="1144326481" sldId="276"/>
            <ac:picMk id="5" creationId="{78991DE7-3EE2-222F-0303-A0DEFC5A971C}"/>
          </ac:picMkLst>
        </pc:picChg>
        <pc:picChg chg="add mod">
          <ac:chgData name="Chris Emmons" userId="8acf4a6d-3ef5-4afe-a91f-03cbf6128246" providerId="ADAL" clId="{214D5CB0-C365-41E2-B3B7-BA6C5945A407}" dt="2023-12-22T18:44:12.911" v="1599" actId="1076"/>
          <ac:picMkLst>
            <pc:docMk/>
            <pc:sldMk cId="1144326481" sldId="276"/>
            <ac:picMk id="8" creationId="{2A078C14-9111-2612-65DD-7A24A63F8D71}"/>
          </ac:picMkLst>
        </pc:picChg>
        <pc:picChg chg="del">
          <ac:chgData name="Chris Emmons" userId="8acf4a6d-3ef5-4afe-a91f-03cbf6128246" providerId="ADAL" clId="{214D5CB0-C365-41E2-B3B7-BA6C5945A407}" dt="2023-12-22T18:43:54.581" v="1595" actId="478"/>
          <ac:picMkLst>
            <pc:docMk/>
            <pc:sldMk cId="1144326481" sldId="276"/>
            <ac:picMk id="10" creationId="{B1BA7931-5F81-E660-24F1-27B399457A85}"/>
          </ac:picMkLst>
        </pc:picChg>
        <pc:picChg chg="add mod">
          <ac:chgData name="Chris Emmons" userId="8acf4a6d-3ef5-4afe-a91f-03cbf6128246" providerId="ADAL" clId="{214D5CB0-C365-41E2-B3B7-BA6C5945A407}" dt="2023-12-22T18:44:59.157" v="1651" actId="1076"/>
          <ac:picMkLst>
            <pc:docMk/>
            <pc:sldMk cId="1144326481" sldId="276"/>
            <ac:picMk id="11" creationId="{B0ACFAB5-0DF2-6ABD-EF30-FAF1B01EA160}"/>
          </ac:picMkLst>
        </pc:picChg>
      </pc:sldChg>
      <pc:sldChg chg="addSp delSp modSp add mod">
        <pc:chgData name="Chris Emmons" userId="8acf4a6d-3ef5-4afe-a91f-03cbf6128246" providerId="ADAL" clId="{214D5CB0-C365-41E2-B3B7-BA6C5945A407}" dt="2023-12-22T18:20:42.622" v="420" actId="1076"/>
        <pc:sldMkLst>
          <pc:docMk/>
          <pc:sldMk cId="3668289969" sldId="277"/>
        </pc:sldMkLst>
        <pc:spChg chg="mod">
          <ac:chgData name="Chris Emmons" userId="8acf4a6d-3ef5-4afe-a91f-03cbf6128246" providerId="ADAL" clId="{214D5CB0-C365-41E2-B3B7-BA6C5945A407}" dt="2023-12-22T18:15:18.941" v="234" actId="20577"/>
          <ac:spMkLst>
            <pc:docMk/>
            <pc:sldMk cId="3668289969" sldId="277"/>
            <ac:spMk id="2" creationId="{723C8FA0-6F6E-45D6-A943-AE901664F8CC}"/>
          </ac:spMkLst>
        </pc:spChg>
        <pc:spChg chg="del">
          <ac:chgData name="Chris Emmons" userId="8acf4a6d-3ef5-4afe-a91f-03cbf6128246" providerId="ADAL" clId="{214D5CB0-C365-41E2-B3B7-BA6C5945A407}" dt="2023-12-22T18:15:59.928" v="237" actId="478"/>
          <ac:spMkLst>
            <pc:docMk/>
            <pc:sldMk cId="3668289969" sldId="277"/>
            <ac:spMk id="3" creationId="{FBFD6DEC-9AB4-4BE8-B256-7728E9806832}"/>
          </ac:spMkLst>
        </pc:spChg>
        <pc:spChg chg="del mod">
          <ac:chgData name="Chris Emmons" userId="8acf4a6d-3ef5-4afe-a91f-03cbf6128246" providerId="ADAL" clId="{214D5CB0-C365-41E2-B3B7-BA6C5945A407}" dt="2023-12-22T18:17:27.941" v="266" actId="478"/>
          <ac:spMkLst>
            <pc:docMk/>
            <pc:sldMk cId="3668289969" sldId="277"/>
            <ac:spMk id="4" creationId="{B46101C0-DD27-4140-8E1A-E169871D93C3}"/>
          </ac:spMkLst>
        </pc:spChg>
        <pc:spChg chg="mod">
          <ac:chgData name="Chris Emmons" userId="8acf4a6d-3ef5-4afe-a91f-03cbf6128246" providerId="ADAL" clId="{214D5CB0-C365-41E2-B3B7-BA6C5945A407}" dt="2023-12-22T18:20:42.622" v="420" actId="1076"/>
          <ac:spMkLst>
            <pc:docMk/>
            <pc:sldMk cId="3668289969" sldId="277"/>
            <ac:spMk id="5" creationId="{648A90B1-FB9E-491A-8B14-4E60316EC454}"/>
          </ac:spMkLst>
        </pc:spChg>
        <pc:spChg chg="mod">
          <ac:chgData name="Chris Emmons" userId="8acf4a6d-3ef5-4afe-a91f-03cbf6128246" providerId="ADAL" clId="{214D5CB0-C365-41E2-B3B7-BA6C5945A407}" dt="2023-12-22T18:20:39.838" v="419" actId="1076"/>
          <ac:spMkLst>
            <pc:docMk/>
            <pc:sldMk cId="3668289969" sldId="277"/>
            <ac:spMk id="6" creationId="{A888147D-928A-4D82-B7F1-FAC72B53837D}"/>
          </ac:spMkLst>
        </pc:spChg>
        <pc:spChg chg="del">
          <ac:chgData name="Chris Emmons" userId="8acf4a6d-3ef5-4afe-a91f-03cbf6128246" providerId="ADAL" clId="{214D5CB0-C365-41E2-B3B7-BA6C5945A407}" dt="2023-12-22T18:15:57.701" v="236" actId="478"/>
          <ac:spMkLst>
            <pc:docMk/>
            <pc:sldMk cId="3668289969" sldId="277"/>
            <ac:spMk id="7" creationId="{FB2C66F8-1390-BAF0-734C-ED1CCDBF9F68}"/>
          </ac:spMkLst>
        </pc:spChg>
        <pc:spChg chg="add del mod">
          <ac:chgData name="Chris Emmons" userId="8acf4a6d-3ef5-4afe-a91f-03cbf6128246" providerId="ADAL" clId="{214D5CB0-C365-41E2-B3B7-BA6C5945A407}" dt="2023-12-22T18:16:01.203" v="238" actId="478"/>
          <ac:spMkLst>
            <pc:docMk/>
            <pc:sldMk cId="3668289969" sldId="277"/>
            <ac:spMk id="9" creationId="{59830883-B5E3-8960-9239-4AC17DC76101}"/>
          </ac:spMkLst>
        </pc:spChg>
        <pc:spChg chg="add del mod">
          <ac:chgData name="Chris Emmons" userId="8acf4a6d-3ef5-4afe-a91f-03cbf6128246" providerId="ADAL" clId="{214D5CB0-C365-41E2-B3B7-BA6C5945A407}" dt="2023-12-22T18:17:32.058" v="267" actId="478"/>
          <ac:spMkLst>
            <pc:docMk/>
            <pc:sldMk cId="3668289969" sldId="277"/>
            <ac:spMk id="12" creationId="{CD0AC32C-F593-0B51-809B-1D5B46C3ADB0}"/>
          </ac:spMkLst>
        </pc:spChg>
        <pc:picChg chg="add del mod">
          <ac:chgData name="Chris Emmons" userId="8acf4a6d-3ef5-4afe-a91f-03cbf6128246" providerId="ADAL" clId="{214D5CB0-C365-41E2-B3B7-BA6C5945A407}" dt="2023-12-22T18:20:23.343" v="415" actId="478"/>
          <ac:picMkLst>
            <pc:docMk/>
            <pc:sldMk cId="3668289969" sldId="277"/>
            <ac:picMk id="10" creationId="{C5745E09-3AF5-4A3A-0805-154BD361E7A7}"/>
          </ac:picMkLst>
        </pc:picChg>
        <pc:picChg chg="add mod">
          <ac:chgData name="Chris Emmons" userId="8acf4a6d-3ef5-4afe-a91f-03cbf6128246" providerId="ADAL" clId="{214D5CB0-C365-41E2-B3B7-BA6C5945A407}" dt="2023-12-22T18:20:35.246" v="418" actId="1076"/>
          <ac:picMkLst>
            <pc:docMk/>
            <pc:sldMk cId="3668289969" sldId="277"/>
            <ac:picMk id="13" creationId="{C461A322-ECFB-9DC1-9C01-765721042844}"/>
          </ac:picMkLst>
        </pc:picChg>
      </pc:sldChg>
      <pc:sldChg chg="addSp modSp add mod">
        <pc:chgData name="Chris Emmons" userId="8acf4a6d-3ef5-4afe-a91f-03cbf6128246" providerId="ADAL" clId="{214D5CB0-C365-41E2-B3B7-BA6C5945A407}" dt="2023-12-22T18:24:29.973" v="525" actId="1076"/>
        <pc:sldMkLst>
          <pc:docMk/>
          <pc:sldMk cId="4101883326" sldId="278"/>
        </pc:sldMkLst>
        <pc:spChg chg="mod">
          <ac:chgData name="Chris Emmons" userId="8acf4a6d-3ef5-4afe-a91f-03cbf6128246" providerId="ADAL" clId="{214D5CB0-C365-41E2-B3B7-BA6C5945A407}" dt="2023-12-22T18:24:25.659" v="523" actId="1076"/>
          <ac:spMkLst>
            <pc:docMk/>
            <pc:sldMk cId="4101883326" sldId="278"/>
            <ac:spMk id="5" creationId="{648A90B1-FB9E-491A-8B14-4E60316EC454}"/>
          </ac:spMkLst>
        </pc:spChg>
        <pc:spChg chg="mod">
          <ac:chgData name="Chris Emmons" userId="8acf4a6d-3ef5-4afe-a91f-03cbf6128246" providerId="ADAL" clId="{214D5CB0-C365-41E2-B3B7-BA6C5945A407}" dt="2023-12-22T18:24:27.891" v="524" actId="1076"/>
          <ac:spMkLst>
            <pc:docMk/>
            <pc:sldMk cId="4101883326" sldId="278"/>
            <ac:spMk id="6" creationId="{A888147D-928A-4D82-B7F1-FAC72B53837D}"/>
          </ac:spMkLst>
        </pc:spChg>
        <pc:picChg chg="add mod">
          <ac:chgData name="Chris Emmons" userId="8acf4a6d-3ef5-4afe-a91f-03cbf6128246" providerId="ADAL" clId="{214D5CB0-C365-41E2-B3B7-BA6C5945A407}" dt="2023-12-22T18:24:29.973" v="525" actId="1076"/>
          <ac:picMkLst>
            <pc:docMk/>
            <pc:sldMk cId="4101883326" sldId="278"/>
            <ac:picMk id="4" creationId="{4C46DCA0-11C5-6661-E5D8-DBF586F7A7AB}"/>
          </ac:picMkLst>
        </pc:picChg>
        <pc:picChg chg="mod">
          <ac:chgData name="Chris Emmons" userId="8acf4a6d-3ef5-4afe-a91f-03cbf6128246" providerId="ADAL" clId="{214D5CB0-C365-41E2-B3B7-BA6C5945A407}" dt="2023-12-22T18:24:19.972" v="522" actId="1076"/>
          <ac:picMkLst>
            <pc:docMk/>
            <pc:sldMk cId="4101883326" sldId="278"/>
            <ac:picMk id="10" creationId="{C5745E09-3AF5-4A3A-0805-154BD361E7A7}"/>
          </ac:picMkLst>
        </pc:picChg>
      </pc:sldChg>
      <pc:sldChg chg="addSp delSp modSp add del mod">
        <pc:chgData name="Chris Emmons" userId="8acf4a6d-3ef5-4afe-a91f-03cbf6128246" providerId="ADAL" clId="{214D5CB0-C365-41E2-B3B7-BA6C5945A407}" dt="2023-12-22T18:28:24.921" v="704" actId="2696"/>
        <pc:sldMkLst>
          <pc:docMk/>
          <pc:sldMk cId="2609409190" sldId="279"/>
        </pc:sldMkLst>
        <pc:spChg chg="add mod">
          <ac:chgData name="Chris Emmons" userId="8acf4a6d-3ef5-4afe-a91f-03cbf6128246" providerId="ADAL" clId="{214D5CB0-C365-41E2-B3B7-BA6C5945A407}" dt="2023-12-22T18:24:54.908" v="527" actId="478"/>
          <ac:spMkLst>
            <pc:docMk/>
            <pc:sldMk cId="2609409190" sldId="279"/>
            <ac:spMk id="4" creationId="{261B4042-1352-97A3-74B1-87CBFEB0757D}"/>
          </ac:spMkLst>
        </pc:spChg>
        <pc:picChg chg="del">
          <ac:chgData name="Chris Emmons" userId="8acf4a6d-3ef5-4afe-a91f-03cbf6128246" providerId="ADAL" clId="{214D5CB0-C365-41E2-B3B7-BA6C5945A407}" dt="2023-12-22T18:24:57.356" v="528" actId="478"/>
          <ac:picMkLst>
            <pc:docMk/>
            <pc:sldMk cId="2609409190" sldId="279"/>
            <ac:picMk id="6" creationId="{AD450FC7-BD2D-42C5-8905-C7E7F5C62AB6}"/>
          </ac:picMkLst>
        </pc:picChg>
        <pc:picChg chg="del">
          <ac:chgData name="Chris Emmons" userId="8acf4a6d-3ef5-4afe-a91f-03cbf6128246" providerId="ADAL" clId="{214D5CB0-C365-41E2-B3B7-BA6C5945A407}" dt="2023-12-22T18:24:54.908" v="527" actId="478"/>
          <ac:picMkLst>
            <pc:docMk/>
            <pc:sldMk cId="2609409190" sldId="279"/>
            <ac:picMk id="1026" creationId="{A5AD6D61-28EA-481E-B49A-94EADED3C7F4}"/>
          </ac:picMkLst>
        </pc:picChg>
      </pc:sldChg>
      <pc:sldChg chg="addSp delSp modSp add mod">
        <pc:chgData name="Chris Emmons" userId="8acf4a6d-3ef5-4afe-a91f-03cbf6128246" providerId="ADAL" clId="{214D5CB0-C365-41E2-B3B7-BA6C5945A407}" dt="2023-12-22T18:42:21.266" v="1571" actId="1076"/>
        <pc:sldMkLst>
          <pc:docMk/>
          <pc:sldMk cId="4865931" sldId="280"/>
        </pc:sldMkLst>
        <pc:spChg chg="mod">
          <ac:chgData name="Chris Emmons" userId="8acf4a6d-3ef5-4afe-a91f-03cbf6128246" providerId="ADAL" clId="{214D5CB0-C365-41E2-B3B7-BA6C5945A407}" dt="2023-12-22T18:26:02.962" v="530" actId="1076"/>
          <ac:spMkLst>
            <pc:docMk/>
            <pc:sldMk cId="4865931" sldId="280"/>
            <ac:spMk id="2" creationId="{BC9A8CE1-C9EC-4F02-8FA3-A6D2A1F1C209}"/>
          </ac:spMkLst>
        </pc:spChg>
        <pc:spChg chg="mod">
          <ac:chgData name="Chris Emmons" userId="8acf4a6d-3ef5-4afe-a91f-03cbf6128246" providerId="ADAL" clId="{214D5CB0-C365-41E2-B3B7-BA6C5945A407}" dt="2023-12-22T18:35:31.128" v="1533" actId="1076"/>
          <ac:spMkLst>
            <pc:docMk/>
            <pc:sldMk cId="4865931" sldId="280"/>
            <ac:spMk id="3" creationId="{5460A465-45AF-4315-91F8-C1AD513C83D9}"/>
          </ac:spMkLst>
        </pc:spChg>
        <pc:spChg chg="mod">
          <ac:chgData name="Chris Emmons" userId="8acf4a6d-3ef5-4afe-a91f-03cbf6128246" providerId="ADAL" clId="{214D5CB0-C365-41E2-B3B7-BA6C5945A407}" dt="2023-12-22T18:35:27.535" v="1532" actId="1076"/>
          <ac:spMkLst>
            <pc:docMk/>
            <pc:sldMk cId="4865931" sldId="280"/>
            <ac:spMk id="4" creationId="{2FB19C58-7E19-44F4-B817-4ED00C6C4932}"/>
          </ac:spMkLst>
        </pc:spChg>
        <pc:spChg chg="mod">
          <ac:chgData name="Chris Emmons" userId="8acf4a6d-3ef5-4afe-a91f-03cbf6128246" providerId="ADAL" clId="{214D5CB0-C365-41E2-B3B7-BA6C5945A407}" dt="2023-12-22T18:32:49.872" v="1062" actId="1076"/>
          <ac:spMkLst>
            <pc:docMk/>
            <pc:sldMk cId="4865931" sldId="280"/>
            <ac:spMk id="5" creationId="{C20C5855-F688-4C45-8D67-9C496A4C7C70}"/>
          </ac:spMkLst>
        </pc:spChg>
        <pc:spChg chg="mod">
          <ac:chgData name="Chris Emmons" userId="8acf4a6d-3ef5-4afe-a91f-03cbf6128246" providerId="ADAL" clId="{214D5CB0-C365-41E2-B3B7-BA6C5945A407}" dt="2023-12-22T18:37:06.350" v="1542" actId="20577"/>
          <ac:spMkLst>
            <pc:docMk/>
            <pc:sldMk cId="4865931" sldId="280"/>
            <ac:spMk id="6" creationId="{7846869B-4FA9-4781-BD90-973539086918}"/>
          </ac:spMkLst>
        </pc:spChg>
        <pc:spChg chg="mod">
          <ac:chgData name="Chris Emmons" userId="8acf4a6d-3ef5-4afe-a91f-03cbf6128246" providerId="ADAL" clId="{214D5CB0-C365-41E2-B3B7-BA6C5945A407}" dt="2023-12-22T18:33:18.881" v="1086" actId="20577"/>
          <ac:spMkLst>
            <pc:docMk/>
            <pc:sldMk cId="4865931" sldId="280"/>
            <ac:spMk id="7" creationId="{CDE1CDB2-9077-4796-872F-130AB627B6CC}"/>
          </ac:spMkLst>
        </pc:spChg>
        <pc:spChg chg="del">
          <ac:chgData name="Chris Emmons" userId="8acf4a6d-3ef5-4afe-a91f-03cbf6128246" providerId="ADAL" clId="{214D5CB0-C365-41E2-B3B7-BA6C5945A407}" dt="2023-12-22T18:31:42.246" v="1048" actId="478"/>
          <ac:spMkLst>
            <pc:docMk/>
            <pc:sldMk cId="4865931" sldId="280"/>
            <ac:spMk id="8" creationId="{CC6B0038-645A-41C0-9AFE-5B825E80F98B}"/>
          </ac:spMkLst>
        </pc:spChg>
        <pc:spChg chg="add del mod">
          <ac:chgData name="Chris Emmons" userId="8acf4a6d-3ef5-4afe-a91f-03cbf6128246" providerId="ADAL" clId="{214D5CB0-C365-41E2-B3B7-BA6C5945A407}" dt="2023-12-22T18:31:47.907" v="1049" actId="478"/>
          <ac:spMkLst>
            <pc:docMk/>
            <pc:sldMk cId="4865931" sldId="280"/>
            <ac:spMk id="10" creationId="{65610EE4-D512-9D2A-C915-222A85881362}"/>
          </ac:spMkLst>
        </pc:spChg>
        <pc:spChg chg="add mod">
          <ac:chgData name="Chris Emmons" userId="8acf4a6d-3ef5-4afe-a91f-03cbf6128246" providerId="ADAL" clId="{214D5CB0-C365-41E2-B3B7-BA6C5945A407}" dt="2023-12-22T18:35:19.330" v="1531" actId="20577"/>
          <ac:spMkLst>
            <pc:docMk/>
            <pc:sldMk cId="4865931" sldId="280"/>
            <ac:spMk id="11" creationId="{6F84A99E-EA12-AA54-0D0E-1BC2E17B871D}"/>
          </ac:spMkLst>
        </pc:spChg>
        <pc:spChg chg="add mod">
          <ac:chgData name="Chris Emmons" userId="8acf4a6d-3ef5-4afe-a91f-03cbf6128246" providerId="ADAL" clId="{214D5CB0-C365-41E2-B3B7-BA6C5945A407}" dt="2023-12-22T18:41:31.356" v="1568" actId="20577"/>
          <ac:spMkLst>
            <pc:docMk/>
            <pc:sldMk cId="4865931" sldId="280"/>
            <ac:spMk id="12" creationId="{2773DFA9-4DC1-1DE8-00AF-DA42DD728F26}"/>
          </ac:spMkLst>
        </pc:spChg>
        <pc:picChg chg="add mod">
          <ac:chgData name="Chris Emmons" userId="8acf4a6d-3ef5-4afe-a91f-03cbf6128246" providerId="ADAL" clId="{214D5CB0-C365-41E2-B3B7-BA6C5945A407}" dt="2023-12-22T18:42:21.266" v="1571" actId="1076"/>
          <ac:picMkLst>
            <pc:docMk/>
            <pc:sldMk cId="4865931" sldId="280"/>
            <ac:picMk id="13" creationId="{1A944F0D-CF54-0DE3-D344-FA13087102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89EC9D1A-7736-425E-A7D2-F2691EBD1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424" y="104135"/>
            <a:ext cx="1700614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1/3/2024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322D2120-ECE7-443F-AF27-7375EF721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151" y="104135"/>
            <a:ext cx="1719160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F11DE-1B7E-4C65-B337-1C55F2DA48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24424" y="104135"/>
            <a:ext cx="1700614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mmons0341@gmail.com" TargetMode="External"/><Relationship Id="rId2" Type="http://schemas.openxmlformats.org/officeDocument/2006/relationships/hyperlink" Target="mailto:Programs@ohiolegion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396C-0185-481C-A94D-155F17E55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Legion Baseball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2608A-938F-40C5-9196-DB9359269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Emmons, Department of Ohio Baseball Chairman</a:t>
            </a:r>
          </a:p>
        </p:txBody>
      </p:sp>
    </p:spTree>
    <p:extLst>
      <p:ext uri="{BB962C8B-B14F-4D97-AF65-F5344CB8AC3E}">
        <p14:creationId xmlns:p14="http://schemas.microsoft.com/office/powerpoint/2010/main" val="16879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396E-AD6D-46F0-871B-73FE5383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503853"/>
            <a:ext cx="10244137" cy="1142385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Commissioners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1C88C-1A23-485E-B88D-384981E08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172" y="1455043"/>
            <a:ext cx="2946866" cy="576262"/>
          </a:xfrm>
        </p:spPr>
        <p:txBody>
          <a:bodyPr/>
          <a:lstStyle/>
          <a:p>
            <a:r>
              <a:rPr lang="en-US" dirty="0"/>
              <a:t>Region Contacts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4814-CBBD-4AFE-8E36-43FF462B7F2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4813" y="2124075"/>
            <a:ext cx="2927350" cy="3589338"/>
          </a:xfrm>
        </p:spPr>
        <p:txBody>
          <a:bodyPr/>
          <a:lstStyle/>
          <a:p>
            <a:r>
              <a:rPr lang="en-US" dirty="0"/>
              <a:t>Region 1- Bryce </a:t>
            </a:r>
            <a:r>
              <a:rPr lang="en-US" dirty="0" err="1"/>
              <a:t>Agner</a:t>
            </a:r>
            <a:endParaRPr lang="en-US" dirty="0"/>
          </a:p>
          <a:p>
            <a:r>
              <a:rPr lang="en-US" dirty="0"/>
              <a:t>Region 2- Chris Emmons</a:t>
            </a:r>
          </a:p>
          <a:p>
            <a:r>
              <a:rPr lang="en-US" dirty="0"/>
              <a:t>Region 3- Ted </a:t>
            </a:r>
            <a:r>
              <a:rPr lang="en-US" dirty="0" err="1"/>
              <a:t>Sturzinger</a:t>
            </a:r>
            <a:endParaRPr lang="en-US" dirty="0"/>
          </a:p>
          <a:p>
            <a:r>
              <a:rPr lang="en-US" dirty="0"/>
              <a:t>Region 4-  Jeff Vrabel Sr. </a:t>
            </a:r>
          </a:p>
          <a:p>
            <a:r>
              <a:rPr lang="en-US" dirty="0"/>
              <a:t>Region 5- Bret Mavis </a:t>
            </a:r>
          </a:p>
          <a:p>
            <a:r>
              <a:rPr lang="en-US" dirty="0"/>
              <a:t>Region 6- Phil Lightfoot </a:t>
            </a:r>
          </a:p>
          <a:p>
            <a:r>
              <a:rPr lang="en-US" dirty="0"/>
              <a:t>Region 7- BJ Long  </a:t>
            </a:r>
          </a:p>
          <a:p>
            <a:r>
              <a:rPr lang="en-US" dirty="0"/>
              <a:t>Region 8- Vacant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0B8778-142F-4624-AA96-670D8CD08FF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71075" y="1743174"/>
            <a:ext cx="2932113" cy="3589338"/>
          </a:xfrm>
        </p:spPr>
        <p:txBody>
          <a:bodyPr/>
          <a:lstStyle/>
          <a:p>
            <a:r>
              <a:rPr lang="en-US" sz="1800" dirty="0"/>
              <a:t>Commissioners handle any issues and help coordinate the Regional Tournament</a:t>
            </a:r>
          </a:p>
          <a:p>
            <a:r>
              <a:rPr lang="en-US" sz="1800" dirty="0"/>
              <a:t>Also determine the (8) teams that come to the State Baseball Tournament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91DE7-3EE2-222F-0303-A0DEFC5A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05" y="1205064"/>
            <a:ext cx="3706610" cy="41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3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396E-AD6D-46F0-871B-73FE5383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503853"/>
            <a:ext cx="10244137" cy="1142385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Teams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1C88C-1A23-485E-B88D-384981E08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447" y="1743174"/>
            <a:ext cx="2946866" cy="576262"/>
          </a:xfrm>
        </p:spPr>
        <p:txBody>
          <a:bodyPr/>
          <a:lstStyle/>
          <a:p>
            <a:pPr algn="ctr"/>
            <a:r>
              <a:rPr lang="en-US" dirty="0"/>
              <a:t>2023 27 Senior Teams by Region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91DE7-3EE2-222F-0303-A0DEFC5A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03" y="1775062"/>
            <a:ext cx="3389265" cy="3774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78C14-9111-2612-65DD-7A24A63F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615" y="2526450"/>
            <a:ext cx="2924175" cy="21240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88B7BB-43BA-7BC7-1D14-CB6DAAD43A27}"/>
              </a:ext>
            </a:extLst>
          </p:cNvPr>
          <p:cNvSpPr txBox="1">
            <a:spLocks/>
          </p:cNvSpPr>
          <p:nvPr/>
        </p:nvSpPr>
        <p:spPr>
          <a:xfrm>
            <a:off x="7187698" y="1737605"/>
            <a:ext cx="2946866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2023 19 Junior Teams by Region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ACFAB5-0DF2-6ABD-EF30-FAF1B01EA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046" y="2531766"/>
            <a:ext cx="2009775" cy="21431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78B141-C4CB-7AE0-04BD-2D9EFC5A89C7}"/>
              </a:ext>
            </a:extLst>
          </p:cNvPr>
          <p:cNvSpPr txBox="1">
            <a:spLocks/>
          </p:cNvSpPr>
          <p:nvPr/>
        </p:nvSpPr>
        <p:spPr>
          <a:xfrm>
            <a:off x="3996449" y="5261003"/>
            <a:ext cx="736975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Largest Metro Areas in Ohio have the fewest teams!!! Come On 3 C’s!</a:t>
            </a:r>
          </a:p>
        </p:txBody>
      </p:sp>
    </p:spTree>
    <p:extLst>
      <p:ext uri="{BB962C8B-B14F-4D97-AF65-F5344CB8AC3E}">
        <p14:creationId xmlns:p14="http://schemas.microsoft.com/office/powerpoint/2010/main" val="114432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C613-05B4-490C-9263-48E594B0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47" y="503853"/>
            <a:ext cx="10263653" cy="1142385"/>
          </a:xfrm>
        </p:spPr>
        <p:txBody>
          <a:bodyPr/>
          <a:lstStyle/>
          <a:p>
            <a:r>
              <a:rPr lang="en-US" dirty="0"/>
              <a:t>Upcoming Baseball Meeting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1E8CC3-0A86-4919-998D-0B52E4746F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2947" y="2278191"/>
            <a:ext cx="2927350" cy="3589338"/>
          </a:xfrm>
        </p:spPr>
        <p:txBody>
          <a:bodyPr/>
          <a:lstStyle/>
          <a:p>
            <a:r>
              <a:rPr lang="en-US" sz="2000" dirty="0"/>
              <a:t>Meeting for American Legion Baseball Coaches and Managers</a:t>
            </a:r>
          </a:p>
          <a:p>
            <a:r>
              <a:rPr lang="en-US" sz="2000" dirty="0"/>
              <a:t>Sunday February 4</a:t>
            </a:r>
            <a:r>
              <a:rPr lang="en-US" sz="2000" baseline="30000" dirty="0"/>
              <a:t>th</a:t>
            </a:r>
            <a:r>
              <a:rPr lang="en-US" sz="2000" dirty="0"/>
              <a:t>, 2024 at 1:00PM.</a:t>
            </a:r>
          </a:p>
          <a:p>
            <a:r>
              <a:rPr lang="en-US" sz="2000" dirty="0"/>
              <a:t>Department Headquarters, 60 Big Run Rd. Delaware, OH 43015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7E25E-5F25-42F1-9D4C-C39ACD645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D044F4-2FDD-4DB5-B6B8-232E5AFDE6D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2DC686-F09B-45C1-88A0-58065A7E88F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3480455" cy="3589338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Department Americanism and Children &amp; Youth Coordinator- Christie White </a:t>
            </a:r>
            <a:r>
              <a:rPr lang="en-US" sz="1800" dirty="0">
                <a:hlinkClick r:id="rId2"/>
              </a:rPr>
              <a:t>Programs@ohiolegion.com</a:t>
            </a:r>
            <a:r>
              <a:rPr lang="en-US" sz="1800" dirty="0"/>
              <a:t> 740-362-7478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Department Baseball Chairman- Chris Emmons </a:t>
            </a:r>
            <a:r>
              <a:rPr lang="en-US" sz="1800" dirty="0">
                <a:hlinkClick r:id="rId3"/>
              </a:rPr>
              <a:t>emmons0341@gmail.com</a:t>
            </a:r>
            <a:r>
              <a:rPr lang="en-US" sz="1800" dirty="0"/>
              <a:t> 937-681-2080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8657C9-A9D9-4ED5-A31C-D031EE70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503" y="1905000"/>
            <a:ext cx="279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DDF9-81EA-4F2D-8D27-86B1EE24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Legion Baseball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F6A-A199-464A-B1BB-F4E311A07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646239"/>
            <a:ext cx="4396339" cy="4610100"/>
          </a:xfrm>
        </p:spPr>
        <p:txBody>
          <a:bodyPr/>
          <a:lstStyle/>
          <a:p>
            <a:r>
              <a:rPr lang="en-US" dirty="0"/>
              <a:t>First AL World Series held in Philadelphia, Pennsylvania in 1926 at Yonkers Post 321</a:t>
            </a:r>
          </a:p>
          <a:p>
            <a:r>
              <a:rPr lang="en-US" dirty="0"/>
              <a:t>1927 was the only year not to have a World Series</a:t>
            </a:r>
          </a:p>
          <a:p>
            <a:r>
              <a:rPr lang="en-US" dirty="0"/>
              <a:t>2023 American Legion Baseball World Series Champion was Post 544 from League City , TX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5AD6D61-28EA-481E-B49A-94EADED3C7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1" y="1400760"/>
            <a:ext cx="4358450" cy="29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50FC7-BD2D-42C5-8905-C7E7F5C6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41" y="4410224"/>
            <a:ext cx="4387149" cy="20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E2EF-C544-493F-8622-4256ABF9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Shelby, North Carolina</a:t>
            </a:r>
            <a:br>
              <a:rPr lang="en-US" sz="4000" dirty="0"/>
            </a:br>
            <a:r>
              <a:rPr lang="en-US" sz="4000" dirty="0"/>
              <a:t>Home of The American Legion World Series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21BA7-DE60-43C5-BE91-D438D3A61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604065" cy="2362200"/>
          </a:xfrm>
        </p:spPr>
        <p:txBody>
          <a:bodyPr>
            <a:normAutofit/>
          </a:bodyPr>
          <a:lstStyle/>
          <a:p>
            <a:r>
              <a:rPr lang="en-US" sz="2800" dirty="0"/>
              <a:t>Played in </a:t>
            </a:r>
            <a:r>
              <a:rPr lang="en-US" sz="2800" dirty="0" err="1"/>
              <a:t>Keeter</a:t>
            </a:r>
            <a:r>
              <a:rPr lang="en-US" sz="2800" dirty="0"/>
              <a:t> Stadium since 2011</a:t>
            </a:r>
          </a:p>
          <a:p>
            <a:r>
              <a:rPr lang="en-US" sz="2800" dirty="0"/>
              <a:t>Attendance the last (3) years have been over 120,000 fans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5FC1A-E118-4556-8E6B-E12C18F6B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795" y="3635619"/>
            <a:ext cx="4012856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F37700-F31D-586C-367E-47686879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37" y="342900"/>
            <a:ext cx="1983138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0ECA4D-01B7-4E0C-9BEF-59193408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American Legion Baseball Resume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EFF4E-9FB3-4C47-8217-C021729D3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Hall of Fame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6014-AB48-4187-8ACB-41FC9C052A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Major League Baseball Hall of Fame is full of American Legion Baseball players from Ohio- Jim Bunning of Cincinnati and Phil </a:t>
            </a:r>
            <a:r>
              <a:rPr lang="en-US" sz="2400" dirty="0" err="1"/>
              <a:t>Niekro</a:t>
            </a:r>
            <a:r>
              <a:rPr lang="en-US" sz="2400" dirty="0"/>
              <a:t> of Bridgeport</a:t>
            </a:r>
          </a:p>
          <a:p>
            <a:r>
              <a:rPr lang="en-US" sz="2400" dirty="0"/>
              <a:t>Full list of all American Legion Baseball Alumni that became professional baseball players can be found at legion.org/baseball/alumni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6DF488-8835-4166-AE19-6267AAD3E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Ohio in the World Series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5893EC-B51C-4664-94D7-604D5CF3D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567149"/>
          </a:xfrm>
        </p:spPr>
        <p:txBody>
          <a:bodyPr>
            <a:noAutofit/>
          </a:bodyPr>
          <a:lstStyle/>
          <a:p>
            <a:r>
              <a:rPr lang="en-US" sz="2200" dirty="0"/>
              <a:t>Ohio has won (7) American Legion Baseball World Series</a:t>
            </a:r>
          </a:p>
          <a:p>
            <a:r>
              <a:rPr lang="en-US" sz="2200" dirty="0"/>
              <a:t>#2 on the list of teams who are series winners</a:t>
            </a:r>
          </a:p>
          <a:p>
            <a:r>
              <a:rPr lang="en-US" sz="2200" dirty="0"/>
              <a:t>Ohio has (24) World Series appearances</a:t>
            </a:r>
          </a:p>
          <a:p>
            <a:r>
              <a:rPr lang="en-US" sz="2200" dirty="0"/>
              <a:t>Ohio also has players who won the American Legion World Series “slugger” Award</a:t>
            </a:r>
          </a:p>
        </p:txBody>
      </p:sp>
    </p:spTree>
    <p:extLst>
      <p:ext uri="{BB962C8B-B14F-4D97-AF65-F5344CB8AC3E}">
        <p14:creationId xmlns:p14="http://schemas.microsoft.com/office/powerpoint/2010/main" val="32133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8CE1-C9EC-4F02-8FA3-A6D2A1F1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503853"/>
            <a:ext cx="10244137" cy="1142385"/>
          </a:xfrm>
        </p:spPr>
        <p:txBody>
          <a:bodyPr/>
          <a:lstStyle/>
          <a:p>
            <a:r>
              <a:rPr lang="en-US" dirty="0"/>
              <a:t>How to Start a Baseball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A465-45AF-4315-91F8-C1AD513C8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Cost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19C58-7E19-44F4-B817-4ED00C6C493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469823"/>
            <a:ext cx="2927350" cy="37865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Roughly $3500.00 for equipment, uniforms, umpires, and miscellaneous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the community to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Team entry fee is $600.00 which includes Department and National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Junior Team entry fee is $500.00 which includes Department and National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is mandatory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C5855-F688-4C45-8D67-9C496A4C7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sz="2800" dirty="0"/>
              <a:t>Age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46869B-4FA9-4781-BD90-9735390869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506745"/>
            <a:ext cx="2946794" cy="3589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Players age is18 to 19 for the 2024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Players born in 2005 and 2006 must play in the Senior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player turns 20 ANYTIME this calendar year, he CANNOT play. His eligibility has expired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Junior Players age is 13 to 17 for the 2024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Players born in 2007 to 2008 must play in the Junior Division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E1CDB2-9077-4796-872F-130AB627B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800" dirty="0"/>
              <a:t>Rulebook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6B0038-645A-41C0-9AFE-5B825E80F98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3746" y="2505870"/>
            <a:ext cx="3141090" cy="3589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2024 Department of Ohio American Legion Baseball Rulebook Available 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2024 National American Legion Baseball Rulebook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team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located on the Department website- ohiolegion.com/baseball</a:t>
            </a:r>
          </a:p>
        </p:txBody>
      </p:sp>
    </p:spTree>
    <p:extLst>
      <p:ext uri="{BB962C8B-B14F-4D97-AF65-F5344CB8AC3E}">
        <p14:creationId xmlns:p14="http://schemas.microsoft.com/office/powerpoint/2010/main" val="265785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8CE1-C9EC-4F02-8FA3-A6D2A1F1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6" y="190724"/>
            <a:ext cx="10244137" cy="1142385"/>
          </a:xfrm>
        </p:spPr>
        <p:txBody>
          <a:bodyPr/>
          <a:lstStyle/>
          <a:p>
            <a:r>
              <a:rPr lang="en-US" dirty="0"/>
              <a:t>How to Start a Baseball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A465-45AF-4315-91F8-C1AD513C8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663" y="1683716"/>
            <a:ext cx="3387552" cy="576262"/>
          </a:xfrm>
        </p:spPr>
        <p:txBody>
          <a:bodyPr/>
          <a:lstStyle/>
          <a:p>
            <a:pPr algn="ctr"/>
            <a:r>
              <a:rPr lang="en-US" sz="2800" dirty="0"/>
              <a:t>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19C58-7E19-44F4-B817-4ED00C6C493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817764" y="2259978"/>
            <a:ext cx="2927350" cy="37865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coaches, managers and assistant coaches are required to do a background check and abuse awareness training through the National ALB site.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C5855-F688-4C45-8D67-9C496A4C7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0510" y="1631358"/>
            <a:ext cx="2936241" cy="576262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2800" dirty="0"/>
              <a:t>Paperwork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46869B-4FA9-4781-BD90-9735390869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540510" y="2207620"/>
            <a:ext cx="2946794" cy="3589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team must complete their Ohio Team Packet within the Packet must include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Official Team Roster from ALB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 2 – Each player must have signed by parents and notarized to play ALB.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player must have copy of driver's license or Birth cert for some Jr Players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E1CDB2-9077-4796-872F-130AB627B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972" y="1683716"/>
            <a:ext cx="2932113" cy="576262"/>
          </a:xfrm>
        </p:spPr>
        <p:txBody>
          <a:bodyPr/>
          <a:lstStyle/>
          <a:p>
            <a:pPr algn="ctr"/>
            <a:r>
              <a:rPr lang="en-US" sz="2800" dirty="0"/>
              <a:t>Registration 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F84A99E-EA12-AA54-0D0E-1BC2E17B871D}"/>
              </a:ext>
            </a:extLst>
          </p:cNvPr>
          <p:cNvSpPr txBox="1">
            <a:spLocks/>
          </p:cNvSpPr>
          <p:nvPr/>
        </p:nvSpPr>
        <p:spPr>
          <a:xfrm>
            <a:off x="444353" y="2207620"/>
            <a:ext cx="2927350" cy="3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 Teams must register their teams on the National ALB site. Registration opens Jan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 teams must purchase insurance and pay fees through </a:t>
            </a:r>
            <a:r>
              <a:rPr lang="en-US" dirty="0" err="1"/>
              <a:t>Nat’l</a:t>
            </a:r>
            <a:r>
              <a:rPr lang="en-US" dirty="0"/>
              <a:t> Site- opens Feb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 Coaches must be entered into roster along with all players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Once rosters, BG’s and Abuse Awareness training has completed their roster can be approved by Dept Chair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773DFA9-4DC1-1DE8-00AF-DA42DD728F26}"/>
              </a:ext>
            </a:extLst>
          </p:cNvPr>
          <p:cNvSpPr txBox="1">
            <a:spLocks/>
          </p:cNvSpPr>
          <p:nvPr/>
        </p:nvSpPr>
        <p:spPr>
          <a:xfrm>
            <a:off x="3587663" y="3288842"/>
            <a:ext cx="338755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No Patch / No Play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944F0D-CF54-0DE3-D344-FA1308710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286" y="4002289"/>
            <a:ext cx="1450306" cy="17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8FA0-6F6E-45D6-A943-AE90166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81" y="0"/>
            <a:ext cx="10199016" cy="1142385"/>
          </a:xfrm>
        </p:spPr>
        <p:txBody>
          <a:bodyPr>
            <a:normAutofit/>
          </a:bodyPr>
          <a:lstStyle/>
          <a:p>
            <a:r>
              <a:rPr lang="en-US" sz="4000" dirty="0"/>
              <a:t>Ohio Tournament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D6DEC-9AB4-4BE8-B256-7728E980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628" y="1502374"/>
            <a:ext cx="4572000" cy="641350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/>
              <a:t>Ohio Junior Tournament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101C0-DD27-4140-8E1A-E169871D9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628" y="2143724"/>
            <a:ext cx="4572000" cy="3287487"/>
          </a:xfrm>
        </p:spPr>
        <p:txBody>
          <a:bodyPr/>
          <a:lstStyle/>
          <a:p>
            <a:pPr algn="ctr"/>
            <a:r>
              <a:rPr lang="en-US" dirty="0"/>
              <a:t>July 18th – July 21</a:t>
            </a:r>
            <a:r>
              <a:rPr lang="en-US" baseline="30000" dirty="0"/>
              <a:t>st</a:t>
            </a:r>
            <a:r>
              <a:rPr lang="en-US" dirty="0"/>
              <a:t> , 2024</a:t>
            </a:r>
          </a:p>
          <a:p>
            <a:pPr marL="0" indent="0" algn="ctr">
              <a:buNone/>
            </a:pPr>
            <a:r>
              <a:rPr lang="en-US" dirty="0"/>
              <a:t>Beavers Field</a:t>
            </a:r>
          </a:p>
          <a:p>
            <a:pPr marL="0" indent="0" algn="ctr">
              <a:buNone/>
            </a:pPr>
            <a:r>
              <a:rPr lang="en-US" dirty="0"/>
              <a:t>1651 Granville Pike</a:t>
            </a:r>
          </a:p>
          <a:p>
            <a:pPr marL="0" indent="0" algn="ctr">
              <a:buNone/>
            </a:pPr>
            <a:r>
              <a:rPr lang="en-US" dirty="0"/>
              <a:t>Lancaster, OH 43130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A90B1-FB9E-491A-8B14-4E60316EC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5353" y="1502374"/>
            <a:ext cx="4572000" cy="641350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/>
              <a:t>Ohio Senior Tournament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8147D-928A-4D82-B7F1-FAC72B538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865" y="2072192"/>
            <a:ext cx="4572000" cy="3287487"/>
          </a:xfrm>
        </p:spPr>
        <p:txBody>
          <a:bodyPr/>
          <a:lstStyle/>
          <a:p>
            <a:pPr algn="ctr"/>
            <a:r>
              <a:rPr lang="en-US" dirty="0"/>
              <a:t>July 26</a:t>
            </a:r>
            <a:r>
              <a:rPr lang="en-US" baseline="30000" dirty="0"/>
              <a:t>th </a:t>
            </a:r>
            <a:r>
              <a:rPr lang="en-US" dirty="0"/>
              <a:t>- July 30</a:t>
            </a:r>
            <a:r>
              <a:rPr lang="en-US" baseline="30000" dirty="0"/>
              <a:t>th</a:t>
            </a:r>
            <a:r>
              <a:rPr lang="en-US" dirty="0"/>
              <a:t> , 2024</a:t>
            </a:r>
          </a:p>
          <a:p>
            <a:pPr marL="0" indent="0" algn="ctr">
              <a:buNone/>
            </a:pPr>
            <a:r>
              <a:rPr lang="en-US" dirty="0"/>
              <a:t>Beavers Field</a:t>
            </a:r>
          </a:p>
          <a:p>
            <a:pPr marL="0" indent="0" algn="ctr">
              <a:buNone/>
            </a:pPr>
            <a:r>
              <a:rPr lang="en-US" dirty="0"/>
              <a:t>1651 Granville Pike</a:t>
            </a:r>
          </a:p>
          <a:p>
            <a:pPr marL="0" indent="0" algn="ctr">
              <a:buNone/>
            </a:pPr>
            <a:r>
              <a:rPr lang="en-US" dirty="0"/>
              <a:t>Lancaster, OH 43130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2C66F8-1390-BAF0-734C-ED1CCDBF9F68}"/>
              </a:ext>
            </a:extLst>
          </p:cNvPr>
          <p:cNvSpPr txBox="1">
            <a:spLocks/>
          </p:cNvSpPr>
          <p:nvPr/>
        </p:nvSpPr>
        <p:spPr>
          <a:xfrm>
            <a:off x="3714307" y="5034951"/>
            <a:ext cx="45720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/>
              <a:t>Ohio Senior Tournament winner advances to Mid-Atlantic Region Tournament </a:t>
            </a:r>
          </a:p>
        </p:txBody>
      </p:sp>
    </p:spTree>
    <p:extLst>
      <p:ext uri="{BB962C8B-B14F-4D97-AF65-F5344CB8AC3E}">
        <p14:creationId xmlns:p14="http://schemas.microsoft.com/office/powerpoint/2010/main" val="7663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8FA0-6F6E-45D6-A943-AE90166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81" y="0"/>
            <a:ext cx="10199016" cy="1142385"/>
          </a:xfrm>
        </p:spPr>
        <p:txBody>
          <a:bodyPr>
            <a:normAutofit/>
          </a:bodyPr>
          <a:lstStyle/>
          <a:p>
            <a:r>
              <a:rPr lang="en-US" sz="4000" dirty="0"/>
              <a:t>Region Tournament 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A90B1-FB9E-491A-8B14-4E60316EC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24458" y="2787650"/>
            <a:ext cx="4572000" cy="6413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u="sng" dirty="0"/>
              <a:t>Mid-Atlantic Region; DE, MD, NJ, OH, PA, WV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8147D-928A-4D82-B7F1-FAC72B538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9581" y="3705066"/>
            <a:ext cx="4572000" cy="3287487"/>
          </a:xfrm>
        </p:spPr>
        <p:txBody>
          <a:bodyPr/>
          <a:lstStyle/>
          <a:p>
            <a:pPr marL="0" indent="0" algn="ctr">
              <a:buNone/>
            </a:pPr>
            <a:r>
              <a:rPr lang="en-US" baseline="30000" dirty="0"/>
              <a:t> </a:t>
            </a:r>
            <a:r>
              <a:rPr lang="en-US" dirty="0"/>
              <a:t> Aug 6</a:t>
            </a:r>
            <a:r>
              <a:rPr lang="en-US" baseline="30000" dirty="0"/>
              <a:t>th</a:t>
            </a:r>
            <a:r>
              <a:rPr lang="en-US" dirty="0"/>
              <a:t> -10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  <a:p>
            <a:pPr marL="0" indent="0" algn="ctr">
              <a:buNone/>
            </a:pPr>
            <a:r>
              <a:rPr lang="en-US" dirty="0"/>
              <a:t>Morgantown, WVA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61A322-ECFB-9DC1-9C01-76572104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426158"/>
            <a:ext cx="3811967" cy="38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8FA0-6F6E-45D6-A943-AE90166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81" y="0"/>
            <a:ext cx="10199016" cy="1142385"/>
          </a:xfrm>
        </p:spPr>
        <p:txBody>
          <a:bodyPr>
            <a:normAutofit/>
          </a:bodyPr>
          <a:lstStyle/>
          <a:p>
            <a:r>
              <a:rPr lang="en-US" sz="4000" dirty="0"/>
              <a:t>Region Tournament 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A90B1-FB9E-491A-8B14-4E60316EC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27528" y="4451645"/>
            <a:ext cx="4572000" cy="641350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/>
              <a:t>ALB World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8147D-928A-4D82-B7F1-FAC72B538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00905" y="5109306"/>
            <a:ext cx="4416056" cy="999841"/>
          </a:xfrm>
        </p:spPr>
        <p:txBody>
          <a:bodyPr/>
          <a:lstStyle/>
          <a:p>
            <a:pPr marL="0" indent="0" algn="ctr">
              <a:buNone/>
            </a:pPr>
            <a:r>
              <a:rPr lang="en-US" baseline="30000" dirty="0"/>
              <a:t> </a:t>
            </a:r>
            <a:r>
              <a:rPr lang="en-US" dirty="0"/>
              <a:t> Aug 15</a:t>
            </a:r>
            <a:r>
              <a:rPr lang="en-US" baseline="30000" dirty="0"/>
              <a:t>th</a:t>
            </a:r>
            <a:r>
              <a:rPr lang="en-US" dirty="0"/>
              <a:t> -20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  <a:p>
            <a:pPr marL="0" indent="0" algn="ctr">
              <a:buNone/>
            </a:pPr>
            <a:r>
              <a:rPr lang="en-US" dirty="0"/>
              <a:t>Shelby, NC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45E09-3AF5-4A3A-0805-154BD361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5" y="1504468"/>
            <a:ext cx="3579175" cy="3575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6DCA0-11C5-6661-E5D8-DBF586F7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69" y="1760209"/>
            <a:ext cx="3315820" cy="40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B1E2DEBADCE4AA53DBD050FE83395" ma:contentTypeVersion="10" ma:contentTypeDescription="Create a new document." ma:contentTypeScope="" ma:versionID="0f3ac3711d892a5a627c58f65bb52132">
  <xsd:schema xmlns:xsd="http://www.w3.org/2001/XMLSchema" xmlns:xs="http://www.w3.org/2001/XMLSchema" xmlns:p="http://schemas.microsoft.com/office/2006/metadata/properties" xmlns:ns2="a13fe5b5-3e2b-4c1c-812e-996efa015a80" targetNamespace="http://schemas.microsoft.com/office/2006/metadata/properties" ma:root="true" ma:fieldsID="b41e10f3218f77532b933f3ad47222a8" ns2:_="">
    <xsd:import namespace="a13fe5b5-3e2b-4c1c-812e-996efa015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fe5b5-3e2b-4c1c-812e-996efa01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A3C2C5-33FC-418F-888E-06171A2C549D}"/>
</file>

<file path=customXml/itemProps2.xml><?xml version="1.0" encoding="utf-8"?>
<ds:datastoreItem xmlns:ds="http://schemas.openxmlformats.org/officeDocument/2006/customXml" ds:itemID="{25566D64-F3B2-477A-9B06-67832CF885F1}"/>
</file>

<file path=customXml/itemProps3.xml><?xml version="1.0" encoding="utf-8"?>
<ds:datastoreItem xmlns:ds="http://schemas.openxmlformats.org/officeDocument/2006/customXml" ds:itemID="{947C42AE-37F1-4198-A3DF-AB4A5183303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737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Diamond Grid 16x9</vt:lpstr>
      <vt:lpstr>American Legion Baseball</vt:lpstr>
      <vt:lpstr>American Legion Baseball History </vt:lpstr>
      <vt:lpstr>Shelby, North Carolina Home of The American Legion World Series</vt:lpstr>
      <vt:lpstr>Ohio American Legion Baseball Resume</vt:lpstr>
      <vt:lpstr>How to Start a Baseball Team</vt:lpstr>
      <vt:lpstr>How to Start a Baseball Team</vt:lpstr>
      <vt:lpstr>Ohio Tournament Dates</vt:lpstr>
      <vt:lpstr>Region Tournament Dates</vt:lpstr>
      <vt:lpstr>Region Tournament Dates</vt:lpstr>
      <vt:lpstr>Department Commissioners </vt:lpstr>
      <vt:lpstr>Department Teams </vt:lpstr>
      <vt:lpstr>Upcoming Baseball Meeting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Timothy Hollo</dc:creator>
  <cp:lastModifiedBy>Chris Emmons</cp:lastModifiedBy>
  <cp:revision>7</cp:revision>
  <dcterms:created xsi:type="dcterms:W3CDTF">2019-01-11T15:00:54Z</dcterms:created>
  <dcterms:modified xsi:type="dcterms:W3CDTF">2024-01-03T18:25:55Z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0x010100EACB1E2DEBADCE4AA53DBD050FE83395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