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2" r:id="rId3"/>
    <p:sldId id="258" r:id="rId4"/>
    <p:sldId id="259" r:id="rId5"/>
    <p:sldId id="260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706" autoAdjust="0"/>
  </p:normalViewPr>
  <p:slideViewPr>
    <p:cSldViewPr snapToGrid="0">
      <p:cViewPr varScale="1">
        <p:scale>
          <a:sx n="68" d="100"/>
          <a:sy n="68" d="100"/>
        </p:scale>
        <p:origin x="464" y="7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89EC9D1A-7736-425E-A7D2-F2691EBD1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4424" y="104135"/>
            <a:ext cx="1700614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9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1/21/2019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1/21/2019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1/21/2019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322D2120-ECE7-443F-AF27-7375EF721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151" y="104135"/>
            <a:ext cx="1719160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F11DE-1B7E-4C65-B337-1C55F2DA482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24424" y="104135"/>
            <a:ext cx="1700614" cy="15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hamhart@embarqmail.com" TargetMode="External"/><Relationship Id="rId2" Type="http://schemas.openxmlformats.org/officeDocument/2006/relationships/hyperlink" Target="mailto:Programs@ohiolegion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396C-0185-481C-A94D-155F17E558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Legion Baseball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2608A-938F-40C5-9196-DB9359269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Marv Shamhart, Department of Ohio Baseball Chairman</a:t>
            </a:r>
          </a:p>
        </p:txBody>
      </p:sp>
    </p:spTree>
    <p:extLst>
      <p:ext uri="{BB962C8B-B14F-4D97-AF65-F5344CB8AC3E}">
        <p14:creationId xmlns:p14="http://schemas.microsoft.com/office/powerpoint/2010/main" val="16879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DDF9-81EA-4F2D-8D27-86B1EE24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American Legion Baseball History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FF6A-A199-464A-B1BB-F4E311A07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646239"/>
            <a:ext cx="4396339" cy="4610100"/>
          </a:xfrm>
        </p:spPr>
        <p:txBody>
          <a:bodyPr/>
          <a:lstStyle/>
          <a:p>
            <a:r>
              <a:rPr lang="en-US" dirty="0"/>
              <a:t>First AL World Series held in Philadelphia, Pennsylvania in 1926 at Yonkers Post 321</a:t>
            </a:r>
          </a:p>
          <a:p>
            <a:r>
              <a:rPr lang="en-US" dirty="0"/>
              <a:t>1927 was the only year not to have a World Series</a:t>
            </a:r>
          </a:p>
          <a:p>
            <a:r>
              <a:rPr lang="en-US" dirty="0"/>
              <a:t>2018 American Legion Baseball World Series Champion was Post 40 from Henderson, Nevada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5AD6D61-28EA-481E-B49A-94EADED3C7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41" y="1400760"/>
            <a:ext cx="4358450" cy="29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50FC7-BD2D-42C5-8905-C7E7F5C6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241" y="4410224"/>
            <a:ext cx="4387149" cy="20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E2EF-C544-493F-8622-4256ABF9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Shelby, North Carolina</a:t>
            </a:r>
            <a:br>
              <a:rPr lang="en-US" sz="4000" dirty="0"/>
            </a:br>
            <a:r>
              <a:rPr lang="en-US" sz="4000" dirty="0"/>
              <a:t>Home of The American Legion World Series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21BA7-DE60-43C5-BE91-D438D3A61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604065" cy="2362200"/>
          </a:xfrm>
        </p:spPr>
        <p:txBody>
          <a:bodyPr>
            <a:normAutofit/>
          </a:bodyPr>
          <a:lstStyle/>
          <a:p>
            <a:r>
              <a:rPr lang="en-US" sz="2800" dirty="0"/>
              <a:t>Played in </a:t>
            </a:r>
            <a:r>
              <a:rPr lang="en-US" sz="2800" dirty="0" err="1"/>
              <a:t>Keeter</a:t>
            </a:r>
            <a:r>
              <a:rPr lang="en-US" sz="2800" dirty="0"/>
              <a:t> Stadium since 2011</a:t>
            </a:r>
          </a:p>
          <a:p>
            <a:r>
              <a:rPr lang="en-US" sz="2800" dirty="0"/>
              <a:t>Attendance the last (3) years have been over 120,000 fans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E15FE-FFE7-4FE2-BE06-D5CBDFBE2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2" y="60081"/>
            <a:ext cx="2211387" cy="2041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5FC1A-E118-4556-8E6B-E12C18F6B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795" y="3635619"/>
            <a:ext cx="401285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0ECA4D-01B7-4E0C-9BEF-59193408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American Legion Baseball Resume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EFF4E-9FB3-4C47-8217-C021729D3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Hall of Fame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96014-AB48-4187-8ACB-41FC9C052A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Major League Baseball Hall of Fame is full of American Legion Baseball players from Ohio- Jim Bunning of Cincinnati and Phil </a:t>
            </a:r>
            <a:r>
              <a:rPr lang="en-US" sz="2400" dirty="0" err="1"/>
              <a:t>Niekro</a:t>
            </a:r>
            <a:r>
              <a:rPr lang="en-US" sz="2400" dirty="0"/>
              <a:t> of Bridgeport</a:t>
            </a:r>
          </a:p>
          <a:p>
            <a:r>
              <a:rPr lang="en-US" sz="2400" dirty="0"/>
              <a:t>Full list of all American Legion Baseball Alumni that became professional baseball players can be found at legion.org/baseball/alumni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6DF488-8835-4166-AE19-6267AAD3E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Ohio in the World Series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5893EC-B51C-4664-94D7-604D5CF3D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567149"/>
          </a:xfrm>
        </p:spPr>
        <p:txBody>
          <a:bodyPr>
            <a:noAutofit/>
          </a:bodyPr>
          <a:lstStyle/>
          <a:p>
            <a:r>
              <a:rPr lang="en-US" sz="2200" dirty="0"/>
              <a:t>Ohio has won (7) American Legion Baseball World Series</a:t>
            </a:r>
          </a:p>
          <a:p>
            <a:r>
              <a:rPr lang="en-US" sz="2200" dirty="0"/>
              <a:t>#2 on the list of teams who are series winners</a:t>
            </a:r>
          </a:p>
          <a:p>
            <a:r>
              <a:rPr lang="en-US" sz="2200" dirty="0"/>
              <a:t>Ohio has (24) World Series appearances</a:t>
            </a:r>
          </a:p>
          <a:p>
            <a:r>
              <a:rPr lang="en-US" sz="2200" dirty="0"/>
              <a:t>Ohio also has players who won the American Legion World Series “slugger” Award</a:t>
            </a:r>
          </a:p>
        </p:txBody>
      </p:sp>
    </p:spTree>
    <p:extLst>
      <p:ext uri="{BB962C8B-B14F-4D97-AF65-F5344CB8AC3E}">
        <p14:creationId xmlns:p14="http://schemas.microsoft.com/office/powerpoint/2010/main" val="32133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8CE1-C9EC-4F02-8FA3-A6D2A1F1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503853"/>
            <a:ext cx="10244137" cy="1142385"/>
          </a:xfrm>
        </p:spPr>
        <p:txBody>
          <a:bodyPr/>
          <a:lstStyle/>
          <a:p>
            <a:r>
              <a:rPr lang="en-US" dirty="0"/>
              <a:t>How to Start a Baseball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0A465-45AF-4315-91F8-C1AD513C8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/>
              <a:t>Cost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19C58-7E19-44F4-B817-4ED00C6C493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469823"/>
            <a:ext cx="2927350" cy="37865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Roughly $3500.00 for equipment, uniforms, umpires, and miscellaneous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the community to sponsor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Senior Team entry fee is $600.00 which includes Department and National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Junior Team entry fee is $500.00 which includes Department and National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Insurance is mandatory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C5855-F688-4C45-8D67-9C496A4C7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sz="2800" dirty="0"/>
              <a:t>Age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46869B-4FA9-4781-BD90-97353908691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506745"/>
            <a:ext cx="2946794" cy="3589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Senior Players age 18 to 19 for the 2019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Players born in 2000 and 2001 must play in the Senior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player turns 20 ANYTIME this calendar year, he CANNOT play. His eligibility has expired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Junior Players age is 13 to 17 for the 2019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Players born in 2002 to 2006 must play in the Junior Division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E1CDB2-9077-4796-872F-130AB627B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sz="2800" dirty="0"/>
              <a:t>Rulebook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6B0038-645A-41C0-9AFE-5B825E80F98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3746" y="2505870"/>
            <a:ext cx="3141090" cy="3589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2019  Department of Ohio American Legion Baseball Rulebook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2019 National American Legion Baseball Rulebook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Insurance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team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located on the Department website- ohiolegion.com/baseball</a:t>
            </a:r>
          </a:p>
        </p:txBody>
      </p:sp>
    </p:spTree>
    <p:extLst>
      <p:ext uri="{BB962C8B-B14F-4D97-AF65-F5344CB8AC3E}">
        <p14:creationId xmlns:p14="http://schemas.microsoft.com/office/powerpoint/2010/main" val="265785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8FA0-6F6E-45D6-A943-AE901664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84" y="503853"/>
            <a:ext cx="10199016" cy="1142385"/>
          </a:xfrm>
        </p:spPr>
        <p:txBody>
          <a:bodyPr>
            <a:normAutofit/>
          </a:bodyPr>
          <a:lstStyle/>
          <a:p>
            <a:r>
              <a:rPr lang="en-US" sz="4000" dirty="0"/>
              <a:t>Tournament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D6DEC-9AB4-4BE8-B256-7728E9806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u="sng" dirty="0"/>
              <a:t>Junior Tournament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101C0-DD27-4140-8E1A-E169871D93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/>
              <a:t>July 11th, 2019 – July 14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pPr marL="0" indent="0" algn="ctr">
              <a:buNone/>
            </a:pPr>
            <a:r>
              <a:rPr lang="en-US" dirty="0"/>
              <a:t>Beavers Field</a:t>
            </a:r>
          </a:p>
          <a:p>
            <a:pPr marL="0" indent="0" algn="ctr">
              <a:buNone/>
            </a:pPr>
            <a:r>
              <a:rPr lang="en-US" dirty="0"/>
              <a:t>1651 Granville Pike</a:t>
            </a:r>
          </a:p>
          <a:p>
            <a:pPr marL="0" indent="0" algn="ctr">
              <a:buNone/>
            </a:pPr>
            <a:r>
              <a:rPr lang="en-US" dirty="0"/>
              <a:t>Lancaster, OH 43130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A90B1-FB9E-491A-8B14-4E60316EC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u="sng" dirty="0"/>
              <a:t>Senior Tournament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8147D-928A-4D82-B7F1-FAC72B5383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/>
              <a:t>July 31</a:t>
            </a:r>
            <a:r>
              <a:rPr lang="en-US" baseline="30000" dirty="0"/>
              <a:t>st</a:t>
            </a:r>
            <a:r>
              <a:rPr lang="en-US" dirty="0"/>
              <a:t>, 2019- August 4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pPr marL="0" indent="0" algn="ctr">
              <a:buNone/>
            </a:pPr>
            <a:r>
              <a:rPr lang="en-US" dirty="0"/>
              <a:t>Beavers Field</a:t>
            </a:r>
          </a:p>
          <a:p>
            <a:pPr marL="0" indent="0" algn="ctr">
              <a:buNone/>
            </a:pPr>
            <a:r>
              <a:rPr lang="en-US" dirty="0"/>
              <a:t>1651 Granville Pike</a:t>
            </a:r>
          </a:p>
          <a:p>
            <a:pPr marL="0" indent="0" algn="ctr">
              <a:buNone/>
            </a:pPr>
            <a:r>
              <a:rPr lang="en-US" dirty="0"/>
              <a:t>Lancaster, OH 43130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6AE90-20B8-4984-A9E3-26AC0A97A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400" y="4413001"/>
            <a:ext cx="3259999" cy="24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4CEFF4-3A6A-4A83-9CBF-A71217BB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223" y="1047542"/>
            <a:ext cx="4786852" cy="5306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A396E-AD6D-46F0-871B-73FE5383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503853"/>
            <a:ext cx="10244137" cy="1142385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Commissioners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1C88C-1A23-485E-B88D-384981E08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 Contacts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4814-CBBD-4AFE-8E36-43FF462B7F2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Region 1 – Richard Beeker</a:t>
            </a:r>
          </a:p>
          <a:p>
            <a:r>
              <a:rPr lang="en-US" dirty="0"/>
              <a:t>Region 2- Charles Morris</a:t>
            </a:r>
          </a:p>
          <a:p>
            <a:r>
              <a:rPr lang="en-US" dirty="0"/>
              <a:t>Region 3- Ted </a:t>
            </a:r>
            <a:r>
              <a:rPr lang="en-US" dirty="0" err="1"/>
              <a:t>Sturzinger</a:t>
            </a:r>
            <a:endParaRPr lang="en-US" dirty="0"/>
          </a:p>
          <a:p>
            <a:r>
              <a:rPr lang="en-US" dirty="0"/>
              <a:t>Region 4- Steve Shamhart</a:t>
            </a:r>
          </a:p>
          <a:p>
            <a:r>
              <a:rPr lang="en-US" dirty="0"/>
              <a:t>Region 5 &amp; 6- Phil Lightfoot</a:t>
            </a:r>
          </a:p>
          <a:p>
            <a:r>
              <a:rPr lang="en-US" dirty="0"/>
              <a:t>Region 7- Howard </a:t>
            </a:r>
            <a:r>
              <a:rPr lang="en-US" dirty="0" err="1"/>
              <a:t>Frase</a:t>
            </a:r>
            <a:endParaRPr lang="en-US" dirty="0"/>
          </a:p>
          <a:p>
            <a:r>
              <a:rPr lang="en-US" dirty="0"/>
              <a:t>Region 8- Jack Hill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0B8778-142F-4624-AA96-670D8CD08FF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171075" y="1743174"/>
            <a:ext cx="2932113" cy="3589338"/>
          </a:xfrm>
        </p:spPr>
        <p:txBody>
          <a:bodyPr/>
          <a:lstStyle/>
          <a:p>
            <a:r>
              <a:rPr lang="en-US" sz="1800" dirty="0"/>
              <a:t>Commissioners handle any issues and help coordinate the Regional Tournament</a:t>
            </a:r>
          </a:p>
          <a:p>
            <a:r>
              <a:rPr lang="en-US" sz="1800" dirty="0"/>
              <a:t>Also determine the (8) teams that come to the State Baseball Tournament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15F8C3-E703-43D6-8054-409A87A8B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452" y="3789575"/>
            <a:ext cx="3135085" cy="20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3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C613-05B4-490C-9263-48E594B0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47" y="503853"/>
            <a:ext cx="10263653" cy="1142385"/>
          </a:xfrm>
        </p:spPr>
        <p:txBody>
          <a:bodyPr/>
          <a:lstStyle/>
          <a:p>
            <a:r>
              <a:rPr lang="en-US" dirty="0"/>
              <a:t>Upcoming Baseball Meeting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1E8CC3-0A86-4919-998D-0B52E4746FF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2000" dirty="0"/>
              <a:t>Meeting for American Legion Baseball Coaches and Managers</a:t>
            </a:r>
          </a:p>
          <a:p>
            <a:r>
              <a:rPr lang="en-US" sz="2000" dirty="0"/>
              <a:t>Sunday February 10</a:t>
            </a:r>
            <a:r>
              <a:rPr lang="en-US" sz="2000" baseline="30000" dirty="0"/>
              <a:t>th</a:t>
            </a:r>
            <a:r>
              <a:rPr lang="en-US" sz="2000" dirty="0"/>
              <a:t>, 2019 at 1:00PM.</a:t>
            </a:r>
          </a:p>
          <a:p>
            <a:r>
              <a:rPr lang="en-US" sz="2000" dirty="0"/>
              <a:t>Department Headquarters, 60 Big Run Rd. Delaware, OH 43015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7E25E-5F25-42F1-9D4C-C39ACD645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D044F4-2FDD-4DB5-B6B8-232E5AFDE6DB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2DC686-F09B-45C1-88A0-58065A7E88F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3480455" cy="3589338"/>
          </a:xfrm>
        </p:spPr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Department Americanism and Children &amp; Youth Coordinator- Christie White </a:t>
            </a:r>
            <a:r>
              <a:rPr lang="en-US" sz="1800" dirty="0">
                <a:hlinkClick r:id="rId2"/>
              </a:rPr>
              <a:t>Programs@ohiolegion.com</a:t>
            </a:r>
            <a:r>
              <a:rPr lang="en-US" sz="1800" dirty="0"/>
              <a:t> 740-362-7478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800" dirty="0"/>
              <a:t>Department Baseball Chairman- Marv Shamhart </a:t>
            </a:r>
            <a:r>
              <a:rPr lang="en-US" sz="1800" dirty="0">
                <a:hlinkClick r:id="rId3"/>
              </a:rPr>
              <a:t>Shamhart@embarqmail.com</a:t>
            </a:r>
            <a:r>
              <a:rPr lang="en-US" sz="1800" dirty="0"/>
              <a:t> 740-343-3012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8657C9-A9D9-4ED5-A31C-D031EE708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503" y="1905000"/>
            <a:ext cx="2794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86555"/>
      </p:ext>
    </p:extLst>
  </p:cSld>
  <p:clrMapOvr>
    <a:masterClrMapping/>
  </p:clrMapOvr>
</p:sld>
</file>

<file path=ppt/theme/theme1.xml><?xml version="1.0" encoding="utf-8"?>
<a:theme xmlns:a="http://schemas.openxmlformats.org/drawingml/2006/main" name="Diamond Grid 16x9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488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Diamond Grid 16x9</vt:lpstr>
      <vt:lpstr>American Legion Baseball</vt:lpstr>
      <vt:lpstr>American Legion Baseball History </vt:lpstr>
      <vt:lpstr>Shelby, North Carolina Home of The American Legion World Series</vt:lpstr>
      <vt:lpstr>Ohio American Legion Baseball Resume</vt:lpstr>
      <vt:lpstr>How to Start a Baseball Team</vt:lpstr>
      <vt:lpstr>Tournament Dates</vt:lpstr>
      <vt:lpstr>Department Commissioners </vt:lpstr>
      <vt:lpstr>Upcoming Baseball Meeting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Timothy Hollo</dc:creator>
  <cp:lastModifiedBy>Lewis, Holly</cp:lastModifiedBy>
  <cp:revision>7</cp:revision>
  <dcterms:created xsi:type="dcterms:W3CDTF">2019-01-11T15:00:54Z</dcterms:created>
  <dcterms:modified xsi:type="dcterms:W3CDTF">2019-01-22T00:54:06Z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