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76D8E-CF51-4B57-8006-00C51C096681}" v="1" dt="2025-09-03T12:23:47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ochio, William, VBACLE" userId="2ef655ee-4d46-4cb7-b5d9-8a97e03de3a2" providerId="ADAL" clId="{80376D8E-CF51-4B57-8006-00C51C096681}"/>
    <pc:docChg chg="undo custSel modSld">
      <pc:chgData name="Genochio, William, VBACLE" userId="2ef655ee-4d46-4cb7-b5d9-8a97e03de3a2" providerId="ADAL" clId="{80376D8E-CF51-4B57-8006-00C51C096681}" dt="2025-09-03T12:25:20.318" v="119" actId="26606"/>
      <pc:docMkLst>
        <pc:docMk/>
      </pc:docMkLst>
      <pc:sldChg chg="addSp delSp modSp mod">
        <pc:chgData name="Genochio, William, VBACLE" userId="2ef655ee-4d46-4cb7-b5d9-8a97e03de3a2" providerId="ADAL" clId="{80376D8E-CF51-4B57-8006-00C51C096681}" dt="2025-09-03T12:24:06.673" v="107" actId="1076"/>
        <pc:sldMkLst>
          <pc:docMk/>
          <pc:sldMk cId="792856112" sldId="256"/>
        </pc:sldMkLst>
        <pc:spChg chg="mod">
          <ac:chgData name="Genochio, William, VBACLE" userId="2ef655ee-4d46-4cb7-b5d9-8a97e03de3a2" providerId="ADAL" clId="{80376D8E-CF51-4B57-8006-00C51C096681}" dt="2025-09-03T12:24:01.663" v="106" actId="1076"/>
          <ac:spMkLst>
            <pc:docMk/>
            <pc:sldMk cId="792856112" sldId="256"/>
            <ac:spMk id="2" creationId="{B57E7658-D205-DA68-5FC1-7822A801BD09}"/>
          </ac:spMkLst>
        </pc:spChg>
        <pc:spChg chg="mod">
          <ac:chgData name="Genochio, William, VBACLE" userId="2ef655ee-4d46-4cb7-b5d9-8a97e03de3a2" providerId="ADAL" clId="{80376D8E-CF51-4B57-8006-00C51C096681}" dt="2025-09-03T12:24:06.673" v="107" actId="1076"/>
          <ac:spMkLst>
            <pc:docMk/>
            <pc:sldMk cId="792856112" sldId="256"/>
            <ac:spMk id="3" creationId="{AD73B132-DF32-2876-DCC4-F67FAFC11BB7}"/>
          </ac:spMkLst>
        </pc:spChg>
        <pc:spChg chg="del">
          <ac:chgData name="Genochio, William, VBACLE" userId="2ef655ee-4d46-4cb7-b5d9-8a97e03de3a2" providerId="ADAL" clId="{80376D8E-CF51-4B57-8006-00C51C096681}" dt="2025-09-03T12:23:56.335" v="105" actId="26606"/>
          <ac:spMkLst>
            <pc:docMk/>
            <pc:sldMk cId="792856112" sldId="256"/>
            <ac:spMk id="8" creationId="{5A292AEA-2528-46C0-B426-95822B6141FB}"/>
          </ac:spMkLst>
        </pc:spChg>
        <pc:spChg chg="del">
          <ac:chgData name="Genochio, William, VBACLE" userId="2ef655ee-4d46-4cb7-b5d9-8a97e03de3a2" providerId="ADAL" clId="{80376D8E-CF51-4B57-8006-00C51C096681}" dt="2025-09-03T12:23:56.335" v="105" actId="26606"/>
          <ac:spMkLst>
            <pc:docMk/>
            <pc:sldMk cId="792856112" sldId="256"/>
            <ac:spMk id="10" creationId="{D8B7B198-E4DF-43CD-AD8C-199884323745}"/>
          </ac:spMkLst>
        </pc:spChg>
        <pc:spChg chg="del">
          <ac:chgData name="Genochio, William, VBACLE" userId="2ef655ee-4d46-4cb7-b5d9-8a97e03de3a2" providerId="ADAL" clId="{80376D8E-CF51-4B57-8006-00C51C096681}" dt="2025-09-03T12:23:56.335" v="105" actId="26606"/>
          <ac:spMkLst>
            <pc:docMk/>
            <pc:sldMk cId="792856112" sldId="256"/>
            <ac:spMk id="12" creationId="{2BE67753-EA0E-4819-8D22-0B6600CF7231}"/>
          </ac:spMkLst>
        </pc:spChg>
        <pc:spChg chg="add">
          <ac:chgData name="Genochio, William, VBACLE" userId="2ef655ee-4d46-4cb7-b5d9-8a97e03de3a2" providerId="ADAL" clId="{80376D8E-CF51-4B57-8006-00C51C096681}" dt="2025-09-03T12:23:56.335" v="105" actId="26606"/>
          <ac:spMkLst>
            <pc:docMk/>
            <pc:sldMk cId="792856112" sldId="256"/>
            <ac:spMk id="1031" creationId="{5964CBE2-084A-47DF-A704-CF5F6217B569}"/>
          </ac:spMkLst>
        </pc:spChg>
        <pc:spChg chg="add">
          <ac:chgData name="Genochio, William, VBACLE" userId="2ef655ee-4d46-4cb7-b5d9-8a97e03de3a2" providerId="ADAL" clId="{80376D8E-CF51-4B57-8006-00C51C096681}" dt="2025-09-03T12:23:56.335" v="105" actId="26606"/>
          <ac:spMkLst>
            <pc:docMk/>
            <pc:sldMk cId="792856112" sldId="256"/>
            <ac:spMk id="1033" creationId="{686A5CBB-E03B-4019-8BCD-78975D39E48C}"/>
          </ac:spMkLst>
        </pc:spChg>
        <pc:spChg chg="add">
          <ac:chgData name="Genochio, William, VBACLE" userId="2ef655ee-4d46-4cb7-b5d9-8a97e03de3a2" providerId="ADAL" clId="{80376D8E-CF51-4B57-8006-00C51C096681}" dt="2025-09-03T12:23:56.335" v="105" actId="26606"/>
          <ac:spMkLst>
            <pc:docMk/>
            <pc:sldMk cId="792856112" sldId="256"/>
            <ac:spMk id="1035" creationId="{94993204-9792-4E61-A83C-73D4379E2B1C}"/>
          </ac:spMkLst>
        </pc:spChg>
        <pc:grpChg chg="del">
          <ac:chgData name="Genochio, William, VBACLE" userId="2ef655ee-4d46-4cb7-b5d9-8a97e03de3a2" providerId="ADAL" clId="{80376D8E-CF51-4B57-8006-00C51C096681}" dt="2025-09-03T12:23:56.335" v="105" actId="26606"/>
          <ac:grpSpMkLst>
            <pc:docMk/>
            <pc:sldMk cId="792856112" sldId="256"/>
            <ac:grpSpMk id="23" creationId="{87F87F1B-42BA-4AC7-A4E2-41544DDB2CE3}"/>
          </ac:grpSpMkLst>
        </pc:grpChg>
        <pc:picChg chg="add mod">
          <ac:chgData name="Genochio, William, VBACLE" userId="2ef655ee-4d46-4cb7-b5d9-8a97e03de3a2" providerId="ADAL" clId="{80376D8E-CF51-4B57-8006-00C51C096681}" dt="2025-09-03T12:23:56.335" v="105" actId="26606"/>
          <ac:picMkLst>
            <pc:docMk/>
            <pc:sldMk cId="792856112" sldId="256"/>
            <ac:picMk id="1026" creationId="{04DA4330-1B15-376C-42BF-74FCABB49DAE}"/>
          </ac:picMkLst>
        </pc:picChg>
      </pc:sldChg>
      <pc:sldChg chg="addSp delSp modSp mod setBg setClrOvrMap">
        <pc:chgData name="Genochio, William, VBACLE" userId="2ef655ee-4d46-4cb7-b5d9-8a97e03de3a2" providerId="ADAL" clId="{80376D8E-CF51-4B57-8006-00C51C096681}" dt="2025-09-03T12:24:19.827" v="110" actId="26606"/>
        <pc:sldMkLst>
          <pc:docMk/>
          <pc:sldMk cId="2809929361" sldId="257"/>
        </pc:sldMkLst>
        <pc:spChg chg="mod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2" creationId="{DC911B2B-9193-1E85-79E4-9B766D36D3F3}"/>
          </ac:spMkLst>
        </pc:spChg>
        <pc:spChg chg="add del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24" creationId="{9DBC8166-481C-4473-95F5-9A5B9073B7F1}"/>
          </ac:spMkLst>
        </pc:spChg>
        <pc:spChg chg="add del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26" creationId="{A5A5CE6E-90AF-4D43-A014-1F9EC83EB93D}"/>
          </ac:spMkLst>
        </pc:spChg>
        <pc:spChg chg="add del">
          <ac:chgData name="Genochio, William, VBACLE" userId="2ef655ee-4d46-4cb7-b5d9-8a97e03de3a2" providerId="ADAL" clId="{80376D8E-CF51-4B57-8006-00C51C096681}" dt="2025-09-03T12:24:19.776" v="109" actId="26606"/>
          <ac:spMkLst>
            <pc:docMk/>
            <pc:sldMk cId="2809929361" sldId="257"/>
            <ac:spMk id="31" creationId="{BACC6370-2D7E-4714-9D71-7542949D7D5D}"/>
          </ac:spMkLst>
        </pc:spChg>
        <pc:spChg chg="add del">
          <ac:chgData name="Genochio, William, VBACLE" userId="2ef655ee-4d46-4cb7-b5d9-8a97e03de3a2" providerId="ADAL" clId="{80376D8E-CF51-4B57-8006-00C51C096681}" dt="2025-09-03T12:24:19.776" v="109" actId="26606"/>
          <ac:spMkLst>
            <pc:docMk/>
            <pc:sldMk cId="2809929361" sldId="257"/>
            <ac:spMk id="33" creationId="{F68B3F68-107C-434F-AA38-110D5EA91B85}"/>
          </ac:spMkLst>
        </pc:spChg>
        <pc:spChg chg="add del">
          <ac:chgData name="Genochio, William, VBACLE" userId="2ef655ee-4d46-4cb7-b5d9-8a97e03de3a2" providerId="ADAL" clId="{80376D8E-CF51-4B57-8006-00C51C096681}" dt="2025-09-03T12:24:19.776" v="109" actId="26606"/>
          <ac:spMkLst>
            <pc:docMk/>
            <pc:sldMk cId="2809929361" sldId="257"/>
            <ac:spMk id="35" creationId="{AAD0DBB9-1A4B-4391-81D4-CB19F9AB918A}"/>
          </ac:spMkLst>
        </pc:spChg>
        <pc:spChg chg="add del">
          <ac:chgData name="Genochio, William, VBACLE" userId="2ef655ee-4d46-4cb7-b5d9-8a97e03de3a2" providerId="ADAL" clId="{80376D8E-CF51-4B57-8006-00C51C096681}" dt="2025-09-03T12:24:19.776" v="109" actId="26606"/>
          <ac:spMkLst>
            <pc:docMk/>
            <pc:sldMk cId="2809929361" sldId="257"/>
            <ac:spMk id="37" creationId="{063BBA22-50EA-4C4D-BE05-F1CE4E63AA56}"/>
          </ac:spMkLst>
        </pc:spChg>
        <pc:spChg chg="add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40" creationId="{A3EFF7B1-6CB7-47D1-AD37-B870CA2B2151}"/>
          </ac:spMkLst>
        </pc:spChg>
        <pc:spChg chg="add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48" creationId="{7FA2962B-21B6-4689-A95D-A8FF6ADE47F1}"/>
          </ac:spMkLst>
        </pc:spChg>
        <pc:spChg chg="add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49" creationId="{A00D2CE1-35C1-46E6-BD59-CEE668BD90F4}"/>
          </ac:spMkLst>
        </pc:spChg>
        <pc:spChg chg="add">
          <ac:chgData name="Genochio, William, VBACLE" userId="2ef655ee-4d46-4cb7-b5d9-8a97e03de3a2" providerId="ADAL" clId="{80376D8E-CF51-4B57-8006-00C51C096681}" dt="2025-09-03T12:24:19.827" v="110" actId="26606"/>
          <ac:spMkLst>
            <pc:docMk/>
            <pc:sldMk cId="2809929361" sldId="257"/>
            <ac:spMk id="57" creationId="{E18403B7-F2C7-4C07-8522-21C31910902C}"/>
          </ac:spMkLst>
        </pc:spChg>
        <pc:grpChg chg="add">
          <ac:chgData name="Genochio, William, VBACLE" userId="2ef655ee-4d46-4cb7-b5d9-8a97e03de3a2" providerId="ADAL" clId="{80376D8E-CF51-4B57-8006-00C51C096681}" dt="2025-09-03T12:24:19.827" v="110" actId="26606"/>
          <ac:grpSpMkLst>
            <pc:docMk/>
            <pc:sldMk cId="2809929361" sldId="257"/>
            <ac:grpSpMk id="41" creationId="{80E95A5C-1E97-41C3-9DEC-245FF6DEBF1F}"/>
          </ac:grpSpMkLst>
        </pc:grpChg>
        <pc:grpChg chg="add">
          <ac:chgData name="Genochio, William, VBACLE" userId="2ef655ee-4d46-4cb7-b5d9-8a97e03de3a2" providerId="ADAL" clId="{80376D8E-CF51-4B57-8006-00C51C096681}" dt="2025-09-03T12:24:19.827" v="110" actId="26606"/>
          <ac:grpSpMkLst>
            <pc:docMk/>
            <pc:sldMk cId="2809929361" sldId="257"/>
            <ac:grpSpMk id="50" creationId="{A745280D-ED36-41FE-8EB1-CE597C99CFE8}"/>
          </ac:grpSpMkLst>
        </pc:grpChg>
        <pc:graphicFrameChg chg="mod modGraphic">
          <ac:chgData name="Genochio, William, VBACLE" userId="2ef655ee-4d46-4cb7-b5d9-8a97e03de3a2" providerId="ADAL" clId="{80376D8E-CF51-4B57-8006-00C51C096681}" dt="2025-09-03T12:24:19.827" v="110" actId="26606"/>
          <ac:graphicFrameMkLst>
            <pc:docMk/>
            <pc:sldMk cId="2809929361" sldId="257"/>
            <ac:graphicFrameMk id="5" creationId="{98CBB3E1-7C2B-3DD6-5958-EAD8B5A9C63E}"/>
          </ac:graphicFrameMkLst>
        </pc:graphicFrameChg>
      </pc:sldChg>
      <pc:sldChg chg="addSp delSp modSp mod">
        <pc:chgData name="Genochio, William, VBACLE" userId="2ef655ee-4d46-4cb7-b5d9-8a97e03de3a2" providerId="ADAL" clId="{80376D8E-CF51-4B57-8006-00C51C096681}" dt="2025-09-03T12:24:28.896" v="111" actId="26606"/>
        <pc:sldMkLst>
          <pc:docMk/>
          <pc:sldMk cId="109710845" sldId="258"/>
        </pc:sldMkLst>
        <pc:spChg chg="mo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2" creationId="{FDDA8F98-E480-B56B-B857-3362065A5D2A}"/>
          </ac:spMkLst>
        </pc:spChg>
        <pc:spChg chg="mo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3" creationId="{1A3328E3-13A8-5155-CF3D-F338874603F6}"/>
          </ac:spMkLst>
        </pc:spChg>
        <pc:spChg chg="del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8" creationId="{3AD318CC-E2A8-4E27-9548-A047A78999B1}"/>
          </ac:spMkLst>
        </pc:spChg>
        <pc:spChg chg="del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14" creationId="{2C1BBA94-3F40-40AA-8BB9-E69E25E537C1}"/>
          </ac:spMkLst>
        </pc:spChg>
        <pc:spChg chg="ad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19" creationId="{DEE2AD96-B495-4E06-9291-B71706F728CB}"/>
          </ac:spMkLst>
        </pc:spChg>
        <pc:spChg chg="ad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21" creationId="{53CF6D67-C5A8-4ADD-9E8E-1E38CA1D3166}"/>
          </ac:spMkLst>
        </pc:spChg>
        <pc:spChg chg="ad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23" creationId="{86909FA0-B515-4681-B7A8-FA281D133B94}"/>
          </ac:spMkLst>
        </pc:spChg>
        <pc:spChg chg="ad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25" creationId="{21C9FE86-FCC3-4A31-AA1C-C882262B7FE7}"/>
          </ac:spMkLst>
        </pc:spChg>
        <pc:spChg chg="ad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27" creationId="{7D96243B-ECED-4B71-8E06-AE9A285EAD20}"/>
          </ac:spMkLst>
        </pc:spChg>
        <pc:spChg chg="add">
          <ac:chgData name="Genochio, William, VBACLE" userId="2ef655ee-4d46-4cb7-b5d9-8a97e03de3a2" providerId="ADAL" clId="{80376D8E-CF51-4B57-8006-00C51C096681}" dt="2025-09-03T12:24:28.896" v="111" actId="26606"/>
          <ac:spMkLst>
            <pc:docMk/>
            <pc:sldMk cId="109710845" sldId="258"/>
            <ac:spMk id="29" creationId="{A09989E4-EFDC-4A90-A633-E0525FB4139E}"/>
          </ac:spMkLst>
        </pc:spChg>
      </pc:sldChg>
      <pc:sldChg chg="addSp delSp modSp mod">
        <pc:chgData name="Genochio, William, VBACLE" userId="2ef655ee-4d46-4cb7-b5d9-8a97e03de3a2" providerId="ADAL" clId="{80376D8E-CF51-4B57-8006-00C51C096681}" dt="2025-09-03T12:24:40.492" v="114" actId="26606"/>
        <pc:sldMkLst>
          <pc:docMk/>
          <pc:sldMk cId="476448248" sldId="259"/>
        </pc:sldMkLst>
        <pc:spChg chg="mod">
          <ac:chgData name="Genochio, William, VBACLE" userId="2ef655ee-4d46-4cb7-b5d9-8a97e03de3a2" providerId="ADAL" clId="{80376D8E-CF51-4B57-8006-00C51C096681}" dt="2025-09-03T12:24:40.492" v="114" actId="26606"/>
          <ac:spMkLst>
            <pc:docMk/>
            <pc:sldMk cId="476448248" sldId="259"/>
            <ac:spMk id="2" creationId="{0ECBFBB4-CE3F-DF8E-697B-0DC2800A055F}"/>
          </ac:spMkLst>
        </pc:spChg>
        <pc:spChg chg="add del">
          <ac:chgData name="Genochio, William, VBACLE" userId="2ef655ee-4d46-4cb7-b5d9-8a97e03de3a2" providerId="ADAL" clId="{80376D8E-CF51-4B57-8006-00C51C096681}" dt="2025-09-03T12:24:40.492" v="114" actId="26606"/>
          <ac:spMkLst>
            <pc:docMk/>
            <pc:sldMk cId="476448248" sldId="259"/>
            <ac:spMk id="9" creationId="{C05CBC3C-2E5A-4839-8B9B-2E5A6ADF0F58}"/>
          </ac:spMkLst>
        </pc:spChg>
        <pc:spChg chg="add del">
          <ac:chgData name="Genochio, William, VBACLE" userId="2ef655ee-4d46-4cb7-b5d9-8a97e03de3a2" providerId="ADAL" clId="{80376D8E-CF51-4B57-8006-00C51C096681}" dt="2025-09-03T12:24:40.492" v="114" actId="26606"/>
          <ac:spMkLst>
            <pc:docMk/>
            <pc:sldMk cId="476448248" sldId="259"/>
            <ac:spMk id="11" creationId="{DB5B423A-57CC-4C58-AA26-8E2E862B03A0}"/>
          </ac:spMkLst>
        </pc:spChg>
        <pc:spChg chg="add del">
          <ac:chgData name="Genochio, William, VBACLE" userId="2ef655ee-4d46-4cb7-b5d9-8a97e03de3a2" providerId="ADAL" clId="{80376D8E-CF51-4B57-8006-00C51C096681}" dt="2025-09-03T12:24:40.458" v="113" actId="26606"/>
          <ac:spMkLst>
            <pc:docMk/>
            <pc:sldMk cId="476448248" sldId="259"/>
            <ac:spMk id="16" creationId="{E8A8EAB8-D2FF-444D-B34B-7D32F106AD0E}"/>
          </ac:spMkLst>
        </pc:spChg>
        <pc:spChg chg="add">
          <ac:chgData name="Genochio, William, VBACLE" userId="2ef655ee-4d46-4cb7-b5d9-8a97e03de3a2" providerId="ADAL" clId="{80376D8E-CF51-4B57-8006-00C51C096681}" dt="2025-09-03T12:24:40.492" v="114" actId="26606"/>
          <ac:spMkLst>
            <pc:docMk/>
            <pc:sldMk cId="476448248" sldId="259"/>
            <ac:spMk id="22" creationId="{DCC231C8-C761-4B31-9B1C-C6D19248C6B3}"/>
          </ac:spMkLst>
        </pc:spChg>
        <pc:graphicFrameChg chg="mod modGraphic">
          <ac:chgData name="Genochio, William, VBACLE" userId="2ef655ee-4d46-4cb7-b5d9-8a97e03de3a2" providerId="ADAL" clId="{80376D8E-CF51-4B57-8006-00C51C096681}" dt="2025-09-03T12:24:40.492" v="114" actId="26606"/>
          <ac:graphicFrameMkLst>
            <pc:docMk/>
            <pc:sldMk cId="476448248" sldId="259"/>
            <ac:graphicFrameMk id="5" creationId="{13E86AED-D5A3-182D-A68E-AAE92557799B}"/>
          </ac:graphicFrameMkLst>
        </pc:graphicFrameChg>
        <pc:cxnChg chg="add del">
          <ac:chgData name="Genochio, William, VBACLE" userId="2ef655ee-4d46-4cb7-b5d9-8a97e03de3a2" providerId="ADAL" clId="{80376D8E-CF51-4B57-8006-00C51C096681}" dt="2025-09-03T12:24:40.458" v="113" actId="26606"/>
          <ac:cxnSpMkLst>
            <pc:docMk/>
            <pc:sldMk cId="476448248" sldId="259"/>
            <ac:cxnSpMk id="18" creationId="{067633D1-6EE6-4118-B9F0-B363477BEE7A}"/>
          </ac:cxnSpMkLst>
        </pc:cxnChg>
        <pc:cxnChg chg="add del">
          <ac:chgData name="Genochio, William, VBACLE" userId="2ef655ee-4d46-4cb7-b5d9-8a97e03de3a2" providerId="ADAL" clId="{80376D8E-CF51-4B57-8006-00C51C096681}" dt="2025-09-03T12:24:40.458" v="113" actId="26606"/>
          <ac:cxnSpMkLst>
            <pc:docMk/>
            <pc:sldMk cId="476448248" sldId="259"/>
            <ac:cxnSpMk id="20" creationId="{4AD7FFC6-42A9-49CB-B5E9-B3F6B038331B}"/>
          </ac:cxnSpMkLst>
        </pc:cxnChg>
      </pc:sldChg>
      <pc:sldChg chg="addSp delSp modSp mod">
        <pc:chgData name="Genochio, William, VBACLE" userId="2ef655ee-4d46-4cb7-b5d9-8a97e03de3a2" providerId="ADAL" clId="{80376D8E-CF51-4B57-8006-00C51C096681}" dt="2025-09-03T12:25:06.161" v="118" actId="255"/>
        <pc:sldMkLst>
          <pc:docMk/>
          <pc:sldMk cId="3136775573" sldId="264"/>
        </pc:sldMkLst>
        <pc:spChg chg="mod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2" creationId="{DD4DB62E-A0F6-2576-877A-78FFDB2B2D91}"/>
          </ac:spMkLst>
        </pc:spChg>
        <pc:spChg chg="mod">
          <ac:chgData name="Genochio, William, VBACLE" userId="2ef655ee-4d46-4cb7-b5d9-8a97e03de3a2" providerId="ADAL" clId="{80376D8E-CF51-4B57-8006-00C51C096681}" dt="2025-09-03T12:25:06.161" v="118" actId="255"/>
          <ac:spMkLst>
            <pc:docMk/>
            <pc:sldMk cId="3136775573" sldId="264"/>
            <ac:spMk id="3" creationId="{52AF511D-BF4D-C138-F1F1-DC9D13D46705}"/>
          </ac:spMkLst>
        </pc:spChg>
        <pc:spChg chg="del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19" creationId="{907EF6B7-1338-4443-8C46-6A318D952DFD}"/>
          </ac:spMkLst>
        </pc:spChg>
        <pc:spChg chg="del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21" creationId="{DAAE4CDD-124C-4DCF-9584-B6033B545DD5}"/>
          </ac:spMkLst>
        </pc:spChg>
        <pc:spChg chg="del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23" creationId="{081E4A58-353D-44AE-B2FC-2A74E2E400F7}"/>
          </ac:spMkLst>
        </pc:spChg>
        <pc:spChg chg="add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28" creationId="{DEE2AD96-B495-4E06-9291-B71706F728CB}"/>
          </ac:spMkLst>
        </pc:spChg>
        <pc:spChg chg="add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32" creationId="{86909FA0-B515-4681-B7A8-FA281D133B94}"/>
          </ac:spMkLst>
        </pc:spChg>
        <pc:spChg chg="add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34" creationId="{21C9FE86-FCC3-4A31-AA1C-C882262B7FE7}"/>
          </ac:spMkLst>
        </pc:spChg>
        <pc:spChg chg="add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36" creationId="{7D96243B-ECED-4B71-8E06-AE9A285EAD20}"/>
          </ac:spMkLst>
        </pc:spChg>
        <pc:spChg chg="add">
          <ac:chgData name="Genochio, William, VBACLE" userId="2ef655ee-4d46-4cb7-b5d9-8a97e03de3a2" providerId="ADAL" clId="{80376D8E-CF51-4B57-8006-00C51C096681}" dt="2025-09-03T12:24:52.641" v="115" actId="26606"/>
          <ac:spMkLst>
            <pc:docMk/>
            <pc:sldMk cId="3136775573" sldId="264"/>
            <ac:spMk id="38" creationId="{A09989E4-EFDC-4A90-A633-E0525FB4139E}"/>
          </ac:spMkLst>
        </pc:spChg>
      </pc:sldChg>
      <pc:sldChg chg="addSp delSp modSp mod">
        <pc:chgData name="Genochio, William, VBACLE" userId="2ef655ee-4d46-4cb7-b5d9-8a97e03de3a2" providerId="ADAL" clId="{80376D8E-CF51-4B57-8006-00C51C096681}" dt="2025-09-03T12:25:20.318" v="119" actId="26606"/>
        <pc:sldMkLst>
          <pc:docMk/>
          <pc:sldMk cId="1674119849" sldId="268"/>
        </pc:sldMkLst>
        <pc:spChg chg="mo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2" creationId="{2022E48B-69BD-54C7-8721-7BA03E40E8C7}"/>
          </ac:spMkLst>
        </pc:spChg>
        <pc:spChg chg="del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8" creationId="{907EF6B7-1338-4443-8C46-6A318D952DFD}"/>
          </ac:spMkLst>
        </pc:spChg>
        <pc:spChg chg="del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10" creationId="{DAAE4CDD-124C-4DCF-9584-B6033B545DD5}"/>
          </ac:spMkLst>
        </pc:spChg>
        <pc:spChg chg="del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12" creationId="{081E4A58-353D-44AE-B2FC-2A74E2E400F7}"/>
          </ac:spMkLst>
        </pc:spChg>
        <pc:spChg chg="ad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17" creationId="{DEE2AD96-B495-4E06-9291-B71706F728CB}"/>
          </ac:spMkLst>
        </pc:spChg>
        <pc:spChg chg="ad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19" creationId="{53CF6D67-C5A8-4ADD-9E8E-1E38CA1D3166}"/>
          </ac:spMkLst>
        </pc:spChg>
        <pc:spChg chg="ad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21" creationId="{86909FA0-B515-4681-B7A8-FA281D133B94}"/>
          </ac:spMkLst>
        </pc:spChg>
        <pc:spChg chg="ad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23" creationId="{21C9FE86-FCC3-4A31-AA1C-C882262B7FE7}"/>
          </ac:spMkLst>
        </pc:spChg>
        <pc:spChg chg="ad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25" creationId="{7D96243B-ECED-4B71-8E06-AE9A285EAD20}"/>
          </ac:spMkLst>
        </pc:spChg>
        <pc:spChg chg="add">
          <ac:chgData name="Genochio, William, VBACLE" userId="2ef655ee-4d46-4cb7-b5d9-8a97e03de3a2" providerId="ADAL" clId="{80376D8E-CF51-4B57-8006-00C51C096681}" dt="2025-09-03T12:25:20.318" v="119" actId="26606"/>
          <ac:spMkLst>
            <pc:docMk/>
            <pc:sldMk cId="1674119849" sldId="268"/>
            <ac:spMk id="27" creationId="{A09989E4-EFDC-4A90-A633-E0525FB4139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40B9A2-9746-47B7-B107-937102F6945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0D50D21-033C-45E5-A974-F30E49438213}">
      <dgm:prSet/>
      <dgm:spPr/>
      <dgm:t>
        <a:bodyPr/>
        <a:lstStyle/>
        <a:p>
          <a:r>
            <a:rPr lang="en-US"/>
            <a:t>Based on Service-connected death </a:t>
          </a:r>
        </a:p>
      </dgm:t>
    </dgm:pt>
    <dgm:pt modelId="{C745CDDD-DB9D-49B4-83DF-F58DA51D21F1}" type="parTrans" cxnId="{AC05DD4E-C1AC-4394-A97F-C5CAD9A6F8E3}">
      <dgm:prSet/>
      <dgm:spPr/>
      <dgm:t>
        <a:bodyPr/>
        <a:lstStyle/>
        <a:p>
          <a:endParaRPr lang="en-US"/>
        </a:p>
      </dgm:t>
    </dgm:pt>
    <dgm:pt modelId="{11D28447-EFA7-468C-8DD0-5E19DDACF349}" type="sibTrans" cxnId="{AC05DD4E-C1AC-4394-A97F-C5CAD9A6F8E3}">
      <dgm:prSet/>
      <dgm:spPr/>
      <dgm:t>
        <a:bodyPr/>
        <a:lstStyle/>
        <a:p>
          <a:endParaRPr lang="en-US"/>
        </a:p>
      </dgm:t>
    </dgm:pt>
    <dgm:pt modelId="{62902313-A1D4-4B0A-B21D-0CB93ECFDFDA}">
      <dgm:prSet/>
      <dgm:spPr/>
      <dgm:t>
        <a:bodyPr/>
        <a:lstStyle/>
        <a:p>
          <a:r>
            <a:rPr lang="en-US"/>
            <a:t>Based on non-service-connected death </a:t>
          </a:r>
        </a:p>
      </dgm:t>
    </dgm:pt>
    <dgm:pt modelId="{23696A2E-58E5-4D92-8B6F-ADC574D9C07E}" type="parTrans" cxnId="{B50AC640-53D3-40BC-A3D7-97C22FC4FD7D}">
      <dgm:prSet/>
      <dgm:spPr/>
      <dgm:t>
        <a:bodyPr/>
        <a:lstStyle/>
        <a:p>
          <a:endParaRPr lang="en-US"/>
        </a:p>
      </dgm:t>
    </dgm:pt>
    <dgm:pt modelId="{87B33630-A4CB-435E-B7C6-2AA3AB5D107A}" type="sibTrans" cxnId="{B50AC640-53D3-40BC-A3D7-97C22FC4FD7D}">
      <dgm:prSet/>
      <dgm:spPr/>
      <dgm:t>
        <a:bodyPr/>
        <a:lstStyle/>
        <a:p>
          <a:endParaRPr lang="en-US"/>
        </a:p>
      </dgm:t>
    </dgm:pt>
    <dgm:pt modelId="{1CC314E3-A663-4854-B679-933A8E46774D}">
      <dgm:prSet/>
      <dgm:spPr/>
      <dgm:t>
        <a:bodyPr/>
        <a:lstStyle/>
        <a:p>
          <a:r>
            <a:rPr lang="en-US"/>
            <a:t>Based on a Veteran who died while hospitalized by VA.</a:t>
          </a:r>
        </a:p>
      </dgm:t>
    </dgm:pt>
    <dgm:pt modelId="{D3B7B3B9-1185-4205-B3AF-94B65BE5C575}" type="parTrans" cxnId="{4DEE1E38-037F-4437-A34D-46DEE49D5C3A}">
      <dgm:prSet/>
      <dgm:spPr/>
      <dgm:t>
        <a:bodyPr/>
        <a:lstStyle/>
        <a:p>
          <a:endParaRPr lang="en-US"/>
        </a:p>
      </dgm:t>
    </dgm:pt>
    <dgm:pt modelId="{13C63EF4-0C62-434F-8638-CA9BCDE20C4C}" type="sibTrans" cxnId="{4DEE1E38-037F-4437-A34D-46DEE49D5C3A}">
      <dgm:prSet/>
      <dgm:spPr/>
      <dgm:t>
        <a:bodyPr/>
        <a:lstStyle/>
        <a:p>
          <a:endParaRPr lang="en-US"/>
        </a:p>
      </dgm:t>
    </dgm:pt>
    <dgm:pt modelId="{0F34AC44-B631-4C85-BD1E-14C3C6D20689}">
      <dgm:prSet/>
      <dgm:spPr/>
      <dgm:t>
        <a:bodyPr/>
        <a:lstStyle/>
        <a:p>
          <a:r>
            <a:rPr lang="en-US"/>
            <a:t>Burial plot or interment allowance </a:t>
          </a:r>
        </a:p>
      </dgm:t>
    </dgm:pt>
    <dgm:pt modelId="{38F55546-15A5-445A-A754-0F9DA3DC7D26}" type="parTrans" cxnId="{83C160A6-6981-483E-BB73-367E64A0FAE6}">
      <dgm:prSet/>
      <dgm:spPr/>
      <dgm:t>
        <a:bodyPr/>
        <a:lstStyle/>
        <a:p>
          <a:endParaRPr lang="en-US"/>
        </a:p>
      </dgm:t>
    </dgm:pt>
    <dgm:pt modelId="{D0B8205C-B641-49D7-B74B-D9ED98DF7A7E}" type="sibTrans" cxnId="{83C160A6-6981-483E-BB73-367E64A0FAE6}">
      <dgm:prSet/>
      <dgm:spPr/>
      <dgm:t>
        <a:bodyPr/>
        <a:lstStyle/>
        <a:p>
          <a:endParaRPr lang="en-US"/>
        </a:p>
      </dgm:t>
    </dgm:pt>
    <dgm:pt modelId="{7025E570-D251-461B-BDC6-676486C19895}">
      <dgm:prSet/>
      <dgm:spPr/>
      <dgm:t>
        <a:bodyPr/>
        <a:lstStyle/>
        <a:p>
          <a:r>
            <a:rPr lang="en-US"/>
            <a:t>Reimbursement for transportation of remains. </a:t>
          </a:r>
        </a:p>
      </dgm:t>
    </dgm:pt>
    <dgm:pt modelId="{EC24DC83-177F-48AD-924F-4E21EDBB49C9}" type="parTrans" cxnId="{B2BFFBE7-19A9-4BA6-ADFE-BC341C223C0B}">
      <dgm:prSet/>
      <dgm:spPr/>
      <dgm:t>
        <a:bodyPr/>
        <a:lstStyle/>
        <a:p>
          <a:endParaRPr lang="en-US"/>
        </a:p>
      </dgm:t>
    </dgm:pt>
    <dgm:pt modelId="{A14BB0BF-74A0-4769-919B-9555556D6172}" type="sibTrans" cxnId="{B2BFFBE7-19A9-4BA6-ADFE-BC341C223C0B}">
      <dgm:prSet/>
      <dgm:spPr/>
      <dgm:t>
        <a:bodyPr/>
        <a:lstStyle/>
        <a:p>
          <a:endParaRPr lang="en-US"/>
        </a:p>
      </dgm:t>
    </dgm:pt>
    <dgm:pt modelId="{F422D8E2-DD05-43E2-BCAB-3EB1B62FDC0D}" type="pres">
      <dgm:prSet presAssocID="{2240B9A2-9746-47B7-B107-937102F69453}" presName="linear" presStyleCnt="0">
        <dgm:presLayoutVars>
          <dgm:animLvl val="lvl"/>
          <dgm:resizeHandles val="exact"/>
        </dgm:presLayoutVars>
      </dgm:prSet>
      <dgm:spPr/>
    </dgm:pt>
    <dgm:pt modelId="{D5A624AA-9A6D-4171-B658-7C4C74EECB4A}" type="pres">
      <dgm:prSet presAssocID="{50D50D21-033C-45E5-A974-F30E4943821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DF8A76F-11EB-4BA4-BA14-44768BFF1FAE}" type="pres">
      <dgm:prSet presAssocID="{11D28447-EFA7-468C-8DD0-5E19DDACF349}" presName="spacer" presStyleCnt="0"/>
      <dgm:spPr/>
    </dgm:pt>
    <dgm:pt modelId="{6F0C54AA-6A14-488E-B8C0-44162E80B2FA}" type="pres">
      <dgm:prSet presAssocID="{62902313-A1D4-4B0A-B21D-0CB93ECFDFD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444623E-D677-441B-8410-BA41FC6814BD}" type="pres">
      <dgm:prSet presAssocID="{87B33630-A4CB-435E-B7C6-2AA3AB5D107A}" presName="spacer" presStyleCnt="0"/>
      <dgm:spPr/>
    </dgm:pt>
    <dgm:pt modelId="{196CDB15-1B3E-4012-81EF-47DA6E7A6204}" type="pres">
      <dgm:prSet presAssocID="{1CC314E3-A663-4854-B679-933A8E46774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D4BD3B7-F332-4597-B84B-4E989BE1D72A}" type="pres">
      <dgm:prSet presAssocID="{13C63EF4-0C62-434F-8638-CA9BCDE20C4C}" presName="spacer" presStyleCnt="0"/>
      <dgm:spPr/>
    </dgm:pt>
    <dgm:pt modelId="{96A8ACE7-E875-4996-8C1B-B7EB642978E8}" type="pres">
      <dgm:prSet presAssocID="{0F34AC44-B631-4C85-BD1E-14C3C6D2068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C5EEF2D-3102-4B36-81B9-8DCB6978A1F0}" type="pres">
      <dgm:prSet presAssocID="{D0B8205C-B641-49D7-B74B-D9ED98DF7A7E}" presName="spacer" presStyleCnt="0"/>
      <dgm:spPr/>
    </dgm:pt>
    <dgm:pt modelId="{30827148-95C0-4260-B03C-1CC16119004B}" type="pres">
      <dgm:prSet presAssocID="{7025E570-D251-461B-BDC6-676486C1989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7601312-61D7-45E5-8E62-6BE66BDF5662}" type="presOf" srcId="{62902313-A1D4-4B0A-B21D-0CB93ECFDFDA}" destId="{6F0C54AA-6A14-488E-B8C0-44162E80B2FA}" srcOrd="0" destOrd="0" presId="urn:microsoft.com/office/officeart/2005/8/layout/vList2"/>
    <dgm:cxn modelId="{4DEE1E38-037F-4437-A34D-46DEE49D5C3A}" srcId="{2240B9A2-9746-47B7-B107-937102F69453}" destId="{1CC314E3-A663-4854-B679-933A8E46774D}" srcOrd="2" destOrd="0" parTransId="{D3B7B3B9-1185-4205-B3AF-94B65BE5C575}" sibTransId="{13C63EF4-0C62-434F-8638-CA9BCDE20C4C}"/>
    <dgm:cxn modelId="{B50AC640-53D3-40BC-A3D7-97C22FC4FD7D}" srcId="{2240B9A2-9746-47B7-B107-937102F69453}" destId="{62902313-A1D4-4B0A-B21D-0CB93ECFDFDA}" srcOrd="1" destOrd="0" parTransId="{23696A2E-58E5-4D92-8B6F-ADC574D9C07E}" sibTransId="{87B33630-A4CB-435E-B7C6-2AA3AB5D107A}"/>
    <dgm:cxn modelId="{AC05DD4E-C1AC-4394-A97F-C5CAD9A6F8E3}" srcId="{2240B9A2-9746-47B7-B107-937102F69453}" destId="{50D50D21-033C-45E5-A974-F30E49438213}" srcOrd="0" destOrd="0" parTransId="{C745CDDD-DB9D-49B4-83DF-F58DA51D21F1}" sibTransId="{11D28447-EFA7-468C-8DD0-5E19DDACF349}"/>
    <dgm:cxn modelId="{5DEE2976-A920-4FCA-B23A-29B8A14AC1E4}" type="presOf" srcId="{2240B9A2-9746-47B7-B107-937102F69453}" destId="{F422D8E2-DD05-43E2-BCAB-3EB1B62FDC0D}" srcOrd="0" destOrd="0" presId="urn:microsoft.com/office/officeart/2005/8/layout/vList2"/>
    <dgm:cxn modelId="{96565984-FBF0-4C12-B2A8-F611A138E702}" type="presOf" srcId="{1CC314E3-A663-4854-B679-933A8E46774D}" destId="{196CDB15-1B3E-4012-81EF-47DA6E7A6204}" srcOrd="0" destOrd="0" presId="urn:microsoft.com/office/officeart/2005/8/layout/vList2"/>
    <dgm:cxn modelId="{83C160A6-6981-483E-BB73-367E64A0FAE6}" srcId="{2240B9A2-9746-47B7-B107-937102F69453}" destId="{0F34AC44-B631-4C85-BD1E-14C3C6D20689}" srcOrd="3" destOrd="0" parTransId="{38F55546-15A5-445A-A754-0F9DA3DC7D26}" sibTransId="{D0B8205C-B641-49D7-B74B-D9ED98DF7A7E}"/>
    <dgm:cxn modelId="{B64325D8-1260-4C49-82D4-0A870CEB2F26}" type="presOf" srcId="{0F34AC44-B631-4C85-BD1E-14C3C6D20689}" destId="{96A8ACE7-E875-4996-8C1B-B7EB642978E8}" srcOrd="0" destOrd="0" presId="urn:microsoft.com/office/officeart/2005/8/layout/vList2"/>
    <dgm:cxn modelId="{18DE8EE1-3680-4A5A-AEF0-04858E9C24E5}" type="presOf" srcId="{7025E570-D251-461B-BDC6-676486C19895}" destId="{30827148-95C0-4260-B03C-1CC16119004B}" srcOrd="0" destOrd="0" presId="urn:microsoft.com/office/officeart/2005/8/layout/vList2"/>
    <dgm:cxn modelId="{B2BFFBE7-19A9-4BA6-ADFE-BC341C223C0B}" srcId="{2240B9A2-9746-47B7-B107-937102F69453}" destId="{7025E570-D251-461B-BDC6-676486C19895}" srcOrd="4" destOrd="0" parTransId="{EC24DC83-177F-48AD-924F-4E21EDBB49C9}" sibTransId="{A14BB0BF-74A0-4769-919B-9555556D6172}"/>
    <dgm:cxn modelId="{B4B416FA-4BA5-4681-BE36-93FB4FB92010}" type="presOf" srcId="{50D50D21-033C-45E5-A974-F30E49438213}" destId="{D5A624AA-9A6D-4171-B658-7C4C74EECB4A}" srcOrd="0" destOrd="0" presId="urn:microsoft.com/office/officeart/2005/8/layout/vList2"/>
    <dgm:cxn modelId="{A80EED0C-CDBA-4DC1-935E-89704F2699A2}" type="presParOf" srcId="{F422D8E2-DD05-43E2-BCAB-3EB1B62FDC0D}" destId="{D5A624AA-9A6D-4171-B658-7C4C74EECB4A}" srcOrd="0" destOrd="0" presId="urn:microsoft.com/office/officeart/2005/8/layout/vList2"/>
    <dgm:cxn modelId="{9E30C04D-EF76-47E0-B9EC-3BCC421FD841}" type="presParOf" srcId="{F422D8E2-DD05-43E2-BCAB-3EB1B62FDC0D}" destId="{3DF8A76F-11EB-4BA4-BA14-44768BFF1FAE}" srcOrd="1" destOrd="0" presId="urn:microsoft.com/office/officeart/2005/8/layout/vList2"/>
    <dgm:cxn modelId="{31138F5F-D0AF-4204-86A4-2FDCA76FFA9A}" type="presParOf" srcId="{F422D8E2-DD05-43E2-BCAB-3EB1B62FDC0D}" destId="{6F0C54AA-6A14-488E-B8C0-44162E80B2FA}" srcOrd="2" destOrd="0" presId="urn:microsoft.com/office/officeart/2005/8/layout/vList2"/>
    <dgm:cxn modelId="{EDE7C92B-66C3-4DEF-97C3-5D363645EA52}" type="presParOf" srcId="{F422D8E2-DD05-43E2-BCAB-3EB1B62FDC0D}" destId="{5444623E-D677-441B-8410-BA41FC6814BD}" srcOrd="3" destOrd="0" presId="urn:microsoft.com/office/officeart/2005/8/layout/vList2"/>
    <dgm:cxn modelId="{FB87BD33-4F9C-4A21-98CA-83A7D9199FD2}" type="presParOf" srcId="{F422D8E2-DD05-43E2-BCAB-3EB1B62FDC0D}" destId="{196CDB15-1B3E-4012-81EF-47DA6E7A6204}" srcOrd="4" destOrd="0" presId="urn:microsoft.com/office/officeart/2005/8/layout/vList2"/>
    <dgm:cxn modelId="{74FE0AF8-BD99-4F7B-AE96-9F1B6E2FD045}" type="presParOf" srcId="{F422D8E2-DD05-43E2-BCAB-3EB1B62FDC0D}" destId="{BD4BD3B7-F332-4597-B84B-4E989BE1D72A}" srcOrd="5" destOrd="0" presId="urn:microsoft.com/office/officeart/2005/8/layout/vList2"/>
    <dgm:cxn modelId="{B085ED76-051B-4B2E-B584-421E311D8083}" type="presParOf" srcId="{F422D8E2-DD05-43E2-BCAB-3EB1B62FDC0D}" destId="{96A8ACE7-E875-4996-8C1B-B7EB642978E8}" srcOrd="6" destOrd="0" presId="urn:microsoft.com/office/officeart/2005/8/layout/vList2"/>
    <dgm:cxn modelId="{14060CA7-29D2-4951-A690-C891967C134E}" type="presParOf" srcId="{F422D8E2-DD05-43E2-BCAB-3EB1B62FDC0D}" destId="{1C5EEF2D-3102-4B36-81B9-8DCB6978A1F0}" srcOrd="7" destOrd="0" presId="urn:microsoft.com/office/officeart/2005/8/layout/vList2"/>
    <dgm:cxn modelId="{0C771142-875F-4F59-A61B-1B68318BFE77}" type="presParOf" srcId="{F422D8E2-DD05-43E2-BCAB-3EB1B62FDC0D}" destId="{30827148-95C0-4260-B03C-1CC16119004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B0E2-F97E-4E87-A498-409808F6FC9A}" type="doc">
      <dgm:prSet loTypeId="urn:microsoft.com/office/officeart/2005/8/layout/bProcess4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5F7D7B8-EB05-41DD-9B9C-552D57B1A280}">
      <dgm:prSet/>
      <dgm:spPr/>
      <dgm:t>
        <a:bodyPr/>
        <a:lstStyle/>
        <a:p>
          <a:r>
            <a:rPr lang="en-US"/>
            <a:t>VA will pay up to $978 towards burial and funeral expenses for deaths on or after October 1, 2024</a:t>
          </a:r>
        </a:p>
      </dgm:t>
    </dgm:pt>
    <dgm:pt modelId="{99AE9EFA-9E8D-416A-AD68-3655E0008CC4}" type="parTrans" cxnId="{9A9F23AF-EB39-4F63-9771-C6C48B2ACD4D}">
      <dgm:prSet/>
      <dgm:spPr/>
      <dgm:t>
        <a:bodyPr/>
        <a:lstStyle/>
        <a:p>
          <a:endParaRPr lang="en-US"/>
        </a:p>
      </dgm:t>
    </dgm:pt>
    <dgm:pt modelId="{08892283-12B3-49C0-980A-0B7E985196E6}" type="sibTrans" cxnId="{9A9F23AF-EB39-4F63-9771-C6C48B2ACD4D}">
      <dgm:prSet/>
      <dgm:spPr/>
      <dgm:t>
        <a:bodyPr/>
        <a:lstStyle/>
        <a:p>
          <a:endParaRPr lang="en-US"/>
        </a:p>
      </dgm:t>
    </dgm:pt>
    <dgm:pt modelId="{10205844-D7D1-4DAD-953C-8DED1F9E0B4F}">
      <dgm:prSet/>
      <dgm:spPr/>
      <dgm:t>
        <a:bodyPr/>
        <a:lstStyle/>
        <a:p>
          <a:r>
            <a:rPr lang="en-US"/>
            <a:t>VA will pay an additional $978 plot-interment allowance (if not buried in a National Cemetery).</a:t>
          </a:r>
        </a:p>
      </dgm:t>
    </dgm:pt>
    <dgm:pt modelId="{DC9AEBC0-55C3-4FCB-845E-400A0049CB85}" type="parTrans" cxnId="{94644950-0073-4D28-8B70-2DC76D3CE754}">
      <dgm:prSet/>
      <dgm:spPr/>
      <dgm:t>
        <a:bodyPr/>
        <a:lstStyle/>
        <a:p>
          <a:endParaRPr lang="en-US"/>
        </a:p>
      </dgm:t>
    </dgm:pt>
    <dgm:pt modelId="{C88ED139-A1AC-4B60-9D15-B57CB413F99C}" type="sibTrans" cxnId="{94644950-0073-4D28-8B70-2DC76D3CE754}">
      <dgm:prSet/>
      <dgm:spPr/>
      <dgm:t>
        <a:bodyPr/>
        <a:lstStyle/>
        <a:p>
          <a:endParaRPr lang="en-US"/>
        </a:p>
      </dgm:t>
    </dgm:pt>
    <dgm:pt modelId="{CE60182E-6654-43F7-A80D-52619FF7EF15}">
      <dgm:prSet/>
      <dgm:spPr/>
      <dgm:t>
        <a:bodyPr/>
        <a:lstStyle/>
        <a:p>
          <a:r>
            <a:rPr lang="en-US"/>
            <a:t>In addition to the $978 burial allowance, VA may also pay </a:t>
          </a:r>
        </a:p>
      </dgm:t>
    </dgm:pt>
    <dgm:pt modelId="{D85CEF20-86B7-466B-8A83-A65F62B1AE81}" type="parTrans" cxnId="{DE1B7890-E17A-45CB-8488-384A33BACA42}">
      <dgm:prSet/>
      <dgm:spPr/>
      <dgm:t>
        <a:bodyPr/>
        <a:lstStyle/>
        <a:p>
          <a:endParaRPr lang="en-US"/>
        </a:p>
      </dgm:t>
    </dgm:pt>
    <dgm:pt modelId="{89EA91C8-D622-4EA8-BC2B-38303194132E}" type="sibTrans" cxnId="{DE1B7890-E17A-45CB-8488-384A33BACA42}">
      <dgm:prSet/>
      <dgm:spPr/>
      <dgm:t>
        <a:bodyPr/>
        <a:lstStyle/>
        <a:p>
          <a:endParaRPr lang="en-US"/>
        </a:p>
      </dgm:t>
    </dgm:pt>
    <dgm:pt modelId="{13287D68-AEA4-41CA-A08F-6D88F42FE0BB}">
      <dgm:prSet/>
      <dgm:spPr/>
      <dgm:t>
        <a:bodyPr/>
        <a:lstStyle/>
        <a:p>
          <a:r>
            <a:rPr lang="en-US"/>
            <a:t>Transportation expenses to burial in a National cemetery (but only if certain criteria are met); and Plot or interment allowance for burial in a State Veterans cemetery. </a:t>
          </a:r>
        </a:p>
      </dgm:t>
    </dgm:pt>
    <dgm:pt modelId="{0A8F134A-4F23-4D06-A482-B9056E0FE0F7}" type="parTrans" cxnId="{4C7C6BF1-96D0-4008-9D81-95B8CF5B8F21}">
      <dgm:prSet/>
      <dgm:spPr/>
      <dgm:t>
        <a:bodyPr/>
        <a:lstStyle/>
        <a:p>
          <a:endParaRPr lang="en-US"/>
        </a:p>
      </dgm:t>
    </dgm:pt>
    <dgm:pt modelId="{4C4C730C-B50F-4F13-80D3-2904FAEDFA55}" type="sibTrans" cxnId="{4C7C6BF1-96D0-4008-9D81-95B8CF5B8F21}">
      <dgm:prSet/>
      <dgm:spPr/>
      <dgm:t>
        <a:bodyPr/>
        <a:lstStyle/>
        <a:p>
          <a:endParaRPr lang="en-US"/>
        </a:p>
      </dgm:t>
    </dgm:pt>
    <dgm:pt modelId="{CA5E984D-C562-4924-BB0B-22754C7B42DF}" type="pres">
      <dgm:prSet presAssocID="{F93AB0E2-F97E-4E87-A498-409808F6FC9A}" presName="Name0" presStyleCnt="0">
        <dgm:presLayoutVars>
          <dgm:dir/>
          <dgm:resizeHandles/>
        </dgm:presLayoutVars>
      </dgm:prSet>
      <dgm:spPr/>
    </dgm:pt>
    <dgm:pt modelId="{5E1BAF86-85CE-4471-B0DB-E0487DE438CA}" type="pres">
      <dgm:prSet presAssocID="{15F7D7B8-EB05-41DD-9B9C-552D57B1A280}" presName="compNode" presStyleCnt="0"/>
      <dgm:spPr/>
    </dgm:pt>
    <dgm:pt modelId="{6D922E4F-D057-4320-AF79-CE0A474201BC}" type="pres">
      <dgm:prSet presAssocID="{15F7D7B8-EB05-41DD-9B9C-552D57B1A280}" presName="dummyConnPt" presStyleCnt="0"/>
      <dgm:spPr/>
    </dgm:pt>
    <dgm:pt modelId="{2FC0F6DC-7110-40DD-A7D4-C99BC771F438}" type="pres">
      <dgm:prSet presAssocID="{15F7D7B8-EB05-41DD-9B9C-552D57B1A280}" presName="node" presStyleLbl="node1" presStyleIdx="0" presStyleCnt="2">
        <dgm:presLayoutVars>
          <dgm:bulletEnabled val="1"/>
        </dgm:presLayoutVars>
      </dgm:prSet>
      <dgm:spPr/>
    </dgm:pt>
    <dgm:pt modelId="{DA73D35C-4010-4473-AA3B-0DB771B4AC36}" type="pres">
      <dgm:prSet presAssocID="{08892283-12B3-49C0-980A-0B7E985196E6}" presName="sibTrans" presStyleLbl="bgSibTrans2D1" presStyleIdx="0" presStyleCnt="1"/>
      <dgm:spPr/>
    </dgm:pt>
    <dgm:pt modelId="{DDB8EFE4-7C0A-4E8E-AD68-EF21BC182D5B}" type="pres">
      <dgm:prSet presAssocID="{10205844-D7D1-4DAD-953C-8DED1F9E0B4F}" presName="compNode" presStyleCnt="0"/>
      <dgm:spPr/>
    </dgm:pt>
    <dgm:pt modelId="{0B755E22-D5C1-4151-9B7F-63E759FA862C}" type="pres">
      <dgm:prSet presAssocID="{10205844-D7D1-4DAD-953C-8DED1F9E0B4F}" presName="dummyConnPt" presStyleCnt="0"/>
      <dgm:spPr/>
    </dgm:pt>
    <dgm:pt modelId="{250E0114-0BB7-4FE8-A4CA-045B079B34F0}" type="pres">
      <dgm:prSet presAssocID="{10205844-D7D1-4DAD-953C-8DED1F9E0B4F}" presName="node" presStyleLbl="node1" presStyleIdx="1" presStyleCnt="2">
        <dgm:presLayoutVars>
          <dgm:bulletEnabled val="1"/>
        </dgm:presLayoutVars>
      </dgm:prSet>
      <dgm:spPr/>
    </dgm:pt>
  </dgm:ptLst>
  <dgm:cxnLst>
    <dgm:cxn modelId="{98D31E16-80AA-4FA7-B5F7-F30F723824CF}" type="presOf" srcId="{08892283-12B3-49C0-980A-0B7E985196E6}" destId="{DA73D35C-4010-4473-AA3B-0DB771B4AC36}" srcOrd="0" destOrd="0" presId="urn:microsoft.com/office/officeart/2005/8/layout/bProcess4"/>
    <dgm:cxn modelId="{3FB67941-8A2B-4481-AD4C-D024680BC3E4}" type="presOf" srcId="{CE60182E-6654-43F7-A80D-52619FF7EF15}" destId="{250E0114-0BB7-4FE8-A4CA-045B079B34F0}" srcOrd="0" destOrd="1" presId="urn:microsoft.com/office/officeart/2005/8/layout/bProcess4"/>
    <dgm:cxn modelId="{06D31D48-DB01-4E3D-8578-7AC72B80BDB6}" type="presOf" srcId="{13287D68-AEA4-41CA-A08F-6D88F42FE0BB}" destId="{250E0114-0BB7-4FE8-A4CA-045B079B34F0}" srcOrd="0" destOrd="2" presId="urn:microsoft.com/office/officeart/2005/8/layout/bProcess4"/>
    <dgm:cxn modelId="{94644950-0073-4D28-8B70-2DC76D3CE754}" srcId="{F93AB0E2-F97E-4E87-A498-409808F6FC9A}" destId="{10205844-D7D1-4DAD-953C-8DED1F9E0B4F}" srcOrd="1" destOrd="0" parTransId="{DC9AEBC0-55C3-4FCB-845E-400A0049CB85}" sibTransId="{C88ED139-A1AC-4B60-9D15-B57CB413F99C}"/>
    <dgm:cxn modelId="{DE1B7890-E17A-45CB-8488-384A33BACA42}" srcId="{10205844-D7D1-4DAD-953C-8DED1F9E0B4F}" destId="{CE60182E-6654-43F7-A80D-52619FF7EF15}" srcOrd="0" destOrd="0" parTransId="{D85CEF20-86B7-466B-8A83-A65F62B1AE81}" sibTransId="{89EA91C8-D622-4EA8-BC2B-38303194132E}"/>
    <dgm:cxn modelId="{CABC10A6-986C-4237-824D-6BF63B90B7C8}" type="presOf" srcId="{15F7D7B8-EB05-41DD-9B9C-552D57B1A280}" destId="{2FC0F6DC-7110-40DD-A7D4-C99BC771F438}" srcOrd="0" destOrd="0" presId="urn:microsoft.com/office/officeart/2005/8/layout/bProcess4"/>
    <dgm:cxn modelId="{9A9F23AF-EB39-4F63-9771-C6C48B2ACD4D}" srcId="{F93AB0E2-F97E-4E87-A498-409808F6FC9A}" destId="{15F7D7B8-EB05-41DD-9B9C-552D57B1A280}" srcOrd="0" destOrd="0" parTransId="{99AE9EFA-9E8D-416A-AD68-3655E0008CC4}" sibTransId="{08892283-12B3-49C0-980A-0B7E985196E6}"/>
    <dgm:cxn modelId="{7B16B3CE-B048-4CB1-AC78-6ACB785D54A7}" type="presOf" srcId="{F93AB0E2-F97E-4E87-A498-409808F6FC9A}" destId="{CA5E984D-C562-4924-BB0B-22754C7B42DF}" srcOrd="0" destOrd="0" presId="urn:microsoft.com/office/officeart/2005/8/layout/bProcess4"/>
    <dgm:cxn modelId="{E0CFACED-FF51-431A-8628-6BFCFEFC9F0E}" type="presOf" srcId="{10205844-D7D1-4DAD-953C-8DED1F9E0B4F}" destId="{250E0114-0BB7-4FE8-A4CA-045B079B34F0}" srcOrd="0" destOrd="0" presId="urn:microsoft.com/office/officeart/2005/8/layout/bProcess4"/>
    <dgm:cxn modelId="{4C7C6BF1-96D0-4008-9D81-95B8CF5B8F21}" srcId="{CE60182E-6654-43F7-A80D-52619FF7EF15}" destId="{13287D68-AEA4-41CA-A08F-6D88F42FE0BB}" srcOrd="0" destOrd="0" parTransId="{0A8F134A-4F23-4D06-A482-B9056E0FE0F7}" sibTransId="{4C4C730C-B50F-4F13-80D3-2904FAEDFA55}"/>
    <dgm:cxn modelId="{4D0B315B-8002-4225-B5C0-1CC31A6223ED}" type="presParOf" srcId="{CA5E984D-C562-4924-BB0B-22754C7B42DF}" destId="{5E1BAF86-85CE-4471-B0DB-E0487DE438CA}" srcOrd="0" destOrd="0" presId="urn:microsoft.com/office/officeart/2005/8/layout/bProcess4"/>
    <dgm:cxn modelId="{97CAA2E8-E05C-4C84-9200-FE4A3BAE6E5A}" type="presParOf" srcId="{5E1BAF86-85CE-4471-B0DB-E0487DE438CA}" destId="{6D922E4F-D057-4320-AF79-CE0A474201BC}" srcOrd="0" destOrd="0" presId="urn:microsoft.com/office/officeart/2005/8/layout/bProcess4"/>
    <dgm:cxn modelId="{44EDB73F-E167-438D-B5E8-5337DB222925}" type="presParOf" srcId="{5E1BAF86-85CE-4471-B0DB-E0487DE438CA}" destId="{2FC0F6DC-7110-40DD-A7D4-C99BC771F438}" srcOrd="1" destOrd="0" presId="urn:microsoft.com/office/officeart/2005/8/layout/bProcess4"/>
    <dgm:cxn modelId="{D83D49DF-C07A-4E28-941F-BF12A47ED22A}" type="presParOf" srcId="{CA5E984D-C562-4924-BB0B-22754C7B42DF}" destId="{DA73D35C-4010-4473-AA3B-0DB771B4AC36}" srcOrd="1" destOrd="0" presId="urn:microsoft.com/office/officeart/2005/8/layout/bProcess4"/>
    <dgm:cxn modelId="{C756C9C6-A7FB-4BA7-A2D8-645C95AAA070}" type="presParOf" srcId="{CA5E984D-C562-4924-BB0B-22754C7B42DF}" destId="{DDB8EFE4-7C0A-4E8E-AD68-EF21BC182D5B}" srcOrd="2" destOrd="0" presId="urn:microsoft.com/office/officeart/2005/8/layout/bProcess4"/>
    <dgm:cxn modelId="{749FD3E2-A2AC-4734-868F-ECD478C70F25}" type="presParOf" srcId="{DDB8EFE4-7C0A-4E8E-AD68-EF21BC182D5B}" destId="{0B755E22-D5C1-4151-9B7F-63E759FA862C}" srcOrd="0" destOrd="0" presId="urn:microsoft.com/office/officeart/2005/8/layout/bProcess4"/>
    <dgm:cxn modelId="{3BA9D97B-41EF-4BE9-A9CD-CE82D3A007D6}" type="presParOf" srcId="{DDB8EFE4-7C0A-4E8E-AD68-EF21BC182D5B}" destId="{250E0114-0BB7-4FE8-A4CA-045B079B34F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685D18-C1F7-4194-9CA5-9AF23C3F1B93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8829AFB-B723-4D33-AC8B-DBCC12EF5A45}">
      <dgm:prSet/>
      <dgm:spPr/>
      <dgm:t>
        <a:bodyPr/>
        <a:lstStyle/>
        <a:p>
          <a:r>
            <a:rPr lang="en-US"/>
            <a:t>VA will reimburse the costs of transportation of a veteran remains for burial in a National cemetery. 38 C.F.R. § 3.1709.</a:t>
          </a:r>
        </a:p>
      </dgm:t>
    </dgm:pt>
    <dgm:pt modelId="{E2B11779-B0FB-4A1A-9094-9DC344CB8499}" type="parTrans" cxnId="{D69DA38F-DC23-484E-9873-39B627D2A697}">
      <dgm:prSet/>
      <dgm:spPr/>
      <dgm:t>
        <a:bodyPr/>
        <a:lstStyle/>
        <a:p>
          <a:endParaRPr lang="en-US"/>
        </a:p>
      </dgm:t>
    </dgm:pt>
    <dgm:pt modelId="{2A5EA006-78C4-4FA3-BA93-C912F2FDB362}" type="sibTrans" cxnId="{D69DA38F-DC23-484E-9873-39B627D2A697}">
      <dgm:prSet/>
      <dgm:spPr/>
      <dgm:t>
        <a:bodyPr/>
        <a:lstStyle/>
        <a:p>
          <a:endParaRPr lang="en-US"/>
        </a:p>
      </dgm:t>
    </dgm:pt>
    <dgm:pt modelId="{ECB3AE69-6B6F-40C9-9198-313A18897ED3}">
      <dgm:prSet/>
      <dgm:spPr/>
      <dgm:t>
        <a:bodyPr/>
        <a:lstStyle/>
        <a:p>
          <a:r>
            <a:rPr lang="en-US"/>
            <a:t>VA will reimburse transportation cost if:</a:t>
          </a:r>
        </a:p>
      </dgm:t>
    </dgm:pt>
    <dgm:pt modelId="{ECC457F0-CE9D-4A17-80BC-85BB260E026D}" type="parTrans" cxnId="{8A207F30-7683-4807-BA4B-6ADA8C4DEB0F}">
      <dgm:prSet/>
      <dgm:spPr/>
      <dgm:t>
        <a:bodyPr/>
        <a:lstStyle/>
        <a:p>
          <a:endParaRPr lang="en-US"/>
        </a:p>
      </dgm:t>
    </dgm:pt>
    <dgm:pt modelId="{D3FDCADF-5D2C-4CCF-AB23-45AE1A71B018}" type="sibTrans" cxnId="{8A207F30-7683-4807-BA4B-6ADA8C4DEB0F}">
      <dgm:prSet/>
      <dgm:spPr/>
      <dgm:t>
        <a:bodyPr/>
        <a:lstStyle/>
        <a:p>
          <a:endParaRPr lang="en-US"/>
        </a:p>
      </dgm:t>
    </dgm:pt>
    <dgm:pt modelId="{8685775B-4DE2-4767-9D25-D4C1338081B6}">
      <dgm:prSet/>
      <dgm:spPr/>
      <dgm:t>
        <a:bodyPr/>
        <a:lstStyle/>
        <a:p>
          <a:r>
            <a:rPr lang="en-US"/>
            <a:t>The veteran died of a service-connected disability;</a:t>
          </a:r>
        </a:p>
      </dgm:t>
    </dgm:pt>
    <dgm:pt modelId="{DE2A0DC9-7BED-4293-A54B-63EE2737AA5C}" type="parTrans" cxnId="{E5247CFC-1BC5-4AE4-B82C-83022F48EEAF}">
      <dgm:prSet/>
      <dgm:spPr/>
      <dgm:t>
        <a:bodyPr/>
        <a:lstStyle/>
        <a:p>
          <a:endParaRPr lang="en-US"/>
        </a:p>
      </dgm:t>
    </dgm:pt>
    <dgm:pt modelId="{78DADB6A-C69E-4E41-A0E0-4FD9B0386DD3}" type="sibTrans" cxnId="{E5247CFC-1BC5-4AE4-B82C-83022F48EEAF}">
      <dgm:prSet/>
      <dgm:spPr/>
      <dgm:t>
        <a:bodyPr/>
        <a:lstStyle/>
        <a:p>
          <a:endParaRPr lang="en-US"/>
        </a:p>
      </dgm:t>
    </dgm:pt>
    <dgm:pt modelId="{0AD8DA1F-A4BA-4E5B-9449-EF3429A6D255}">
      <dgm:prSet/>
      <dgm:spPr/>
      <dgm:t>
        <a:bodyPr/>
        <a:lstStyle/>
        <a:p>
          <a:r>
            <a:rPr lang="en-US"/>
            <a:t>The veteran was receiving service-connected disability benefits on the date of death; or  </a:t>
          </a:r>
        </a:p>
      </dgm:t>
    </dgm:pt>
    <dgm:pt modelId="{09326484-2965-4B44-A497-512D4F152D11}" type="parTrans" cxnId="{B04B86B9-B6DD-4A6A-A268-E2A04B0F6D7C}">
      <dgm:prSet/>
      <dgm:spPr/>
      <dgm:t>
        <a:bodyPr/>
        <a:lstStyle/>
        <a:p>
          <a:endParaRPr lang="en-US"/>
        </a:p>
      </dgm:t>
    </dgm:pt>
    <dgm:pt modelId="{EB415402-29B4-47CF-AF09-D5FC3338B095}" type="sibTrans" cxnId="{B04B86B9-B6DD-4A6A-A268-E2A04B0F6D7C}">
      <dgm:prSet/>
      <dgm:spPr/>
      <dgm:t>
        <a:bodyPr/>
        <a:lstStyle/>
        <a:p>
          <a:endParaRPr lang="en-US"/>
        </a:p>
      </dgm:t>
    </dgm:pt>
    <dgm:pt modelId="{627AC54A-4626-4AB1-8708-142DBA88DFEF}">
      <dgm:prSet/>
      <dgm:spPr/>
      <dgm:t>
        <a:bodyPr/>
        <a:lstStyle/>
        <a:p>
          <a:r>
            <a:rPr lang="en-US"/>
            <a:t>The Secretary determines the veteran is eligible for a burial allowance because the remains are unclimed. </a:t>
          </a:r>
        </a:p>
      </dgm:t>
    </dgm:pt>
    <dgm:pt modelId="{C619661A-8D09-4716-8809-0AD14E709B33}" type="parTrans" cxnId="{12DBC33C-15EB-4FBC-B691-16E1C894D483}">
      <dgm:prSet/>
      <dgm:spPr/>
      <dgm:t>
        <a:bodyPr/>
        <a:lstStyle/>
        <a:p>
          <a:endParaRPr lang="en-US"/>
        </a:p>
      </dgm:t>
    </dgm:pt>
    <dgm:pt modelId="{45549B05-AC2C-4F84-884F-E52D01ADF371}" type="sibTrans" cxnId="{12DBC33C-15EB-4FBC-B691-16E1C894D483}">
      <dgm:prSet/>
      <dgm:spPr/>
      <dgm:t>
        <a:bodyPr/>
        <a:lstStyle/>
        <a:p>
          <a:endParaRPr lang="en-US"/>
        </a:p>
      </dgm:t>
    </dgm:pt>
    <dgm:pt modelId="{91A28783-0B26-4FDD-AE73-565F55E8452C}" type="pres">
      <dgm:prSet presAssocID="{EB685D18-C1F7-4194-9CA5-9AF23C3F1B93}" presName="Name0" presStyleCnt="0">
        <dgm:presLayoutVars>
          <dgm:dir/>
          <dgm:animLvl val="lvl"/>
          <dgm:resizeHandles val="exact"/>
        </dgm:presLayoutVars>
      </dgm:prSet>
      <dgm:spPr/>
    </dgm:pt>
    <dgm:pt modelId="{4EF6FB53-3498-488F-A4DE-A0A3E34FAED2}" type="pres">
      <dgm:prSet presAssocID="{68829AFB-B723-4D33-AC8B-DBCC12EF5A45}" presName="boxAndChildren" presStyleCnt="0"/>
      <dgm:spPr/>
    </dgm:pt>
    <dgm:pt modelId="{D49ECD89-1004-4DFB-860A-8C31096B7684}" type="pres">
      <dgm:prSet presAssocID="{68829AFB-B723-4D33-AC8B-DBCC12EF5A45}" presName="parentTextBox" presStyleLbl="node1" presStyleIdx="0" presStyleCnt="1"/>
      <dgm:spPr/>
    </dgm:pt>
    <dgm:pt modelId="{57E4EFD4-CF3D-407F-97E6-1BB8112AAAB7}" type="pres">
      <dgm:prSet presAssocID="{68829AFB-B723-4D33-AC8B-DBCC12EF5A45}" presName="entireBox" presStyleLbl="node1" presStyleIdx="0" presStyleCnt="1"/>
      <dgm:spPr/>
    </dgm:pt>
    <dgm:pt modelId="{341934F2-F82E-441E-B14B-27220DD174D8}" type="pres">
      <dgm:prSet presAssocID="{68829AFB-B723-4D33-AC8B-DBCC12EF5A45}" presName="descendantBox" presStyleCnt="0"/>
      <dgm:spPr/>
    </dgm:pt>
    <dgm:pt modelId="{BD679F6C-C9BA-47BC-AC07-E527932C30A8}" type="pres">
      <dgm:prSet presAssocID="{ECB3AE69-6B6F-40C9-9198-313A18897ED3}" presName="childTextBox" presStyleLbl="fgAccFollowNode1" presStyleIdx="0" presStyleCnt="1">
        <dgm:presLayoutVars>
          <dgm:bulletEnabled val="1"/>
        </dgm:presLayoutVars>
      </dgm:prSet>
      <dgm:spPr/>
    </dgm:pt>
  </dgm:ptLst>
  <dgm:cxnLst>
    <dgm:cxn modelId="{1D253E0C-2CC9-4562-AB87-552C1E376C89}" type="presOf" srcId="{8685775B-4DE2-4767-9D25-D4C1338081B6}" destId="{BD679F6C-C9BA-47BC-AC07-E527932C30A8}" srcOrd="0" destOrd="1" presId="urn:microsoft.com/office/officeart/2005/8/layout/process4"/>
    <dgm:cxn modelId="{8A207F30-7683-4807-BA4B-6ADA8C4DEB0F}" srcId="{68829AFB-B723-4D33-AC8B-DBCC12EF5A45}" destId="{ECB3AE69-6B6F-40C9-9198-313A18897ED3}" srcOrd="0" destOrd="0" parTransId="{ECC457F0-CE9D-4A17-80BC-85BB260E026D}" sibTransId="{D3FDCADF-5D2C-4CCF-AB23-45AE1A71B018}"/>
    <dgm:cxn modelId="{12DBC33C-15EB-4FBC-B691-16E1C894D483}" srcId="{ECB3AE69-6B6F-40C9-9198-313A18897ED3}" destId="{627AC54A-4626-4AB1-8708-142DBA88DFEF}" srcOrd="2" destOrd="0" parTransId="{C619661A-8D09-4716-8809-0AD14E709B33}" sibTransId="{45549B05-AC2C-4F84-884F-E52D01ADF371}"/>
    <dgm:cxn modelId="{EB3C9F4E-E727-4C18-BADA-EB8E757D65E6}" type="presOf" srcId="{627AC54A-4626-4AB1-8708-142DBA88DFEF}" destId="{BD679F6C-C9BA-47BC-AC07-E527932C30A8}" srcOrd="0" destOrd="3" presId="urn:microsoft.com/office/officeart/2005/8/layout/process4"/>
    <dgm:cxn modelId="{EBC7F870-F506-4B27-8D71-A45F5DAC76B1}" type="presOf" srcId="{68829AFB-B723-4D33-AC8B-DBCC12EF5A45}" destId="{57E4EFD4-CF3D-407F-97E6-1BB8112AAAB7}" srcOrd="1" destOrd="0" presId="urn:microsoft.com/office/officeart/2005/8/layout/process4"/>
    <dgm:cxn modelId="{B1DE1778-DC43-4FBE-974E-438EAB0B3B11}" type="presOf" srcId="{0AD8DA1F-A4BA-4E5B-9449-EF3429A6D255}" destId="{BD679F6C-C9BA-47BC-AC07-E527932C30A8}" srcOrd="0" destOrd="2" presId="urn:microsoft.com/office/officeart/2005/8/layout/process4"/>
    <dgm:cxn modelId="{D69DA38F-DC23-484E-9873-39B627D2A697}" srcId="{EB685D18-C1F7-4194-9CA5-9AF23C3F1B93}" destId="{68829AFB-B723-4D33-AC8B-DBCC12EF5A45}" srcOrd="0" destOrd="0" parTransId="{E2B11779-B0FB-4A1A-9094-9DC344CB8499}" sibTransId="{2A5EA006-78C4-4FA3-BA93-C912F2FDB362}"/>
    <dgm:cxn modelId="{8C7DAD95-4F9C-401F-B592-BF61CBCE160C}" type="presOf" srcId="{68829AFB-B723-4D33-AC8B-DBCC12EF5A45}" destId="{D49ECD89-1004-4DFB-860A-8C31096B7684}" srcOrd="0" destOrd="0" presId="urn:microsoft.com/office/officeart/2005/8/layout/process4"/>
    <dgm:cxn modelId="{AD62A6B8-0FD1-4732-BD77-F2DF27454C4F}" type="presOf" srcId="{EB685D18-C1F7-4194-9CA5-9AF23C3F1B93}" destId="{91A28783-0B26-4FDD-AE73-565F55E8452C}" srcOrd="0" destOrd="0" presId="urn:microsoft.com/office/officeart/2005/8/layout/process4"/>
    <dgm:cxn modelId="{B04B86B9-B6DD-4A6A-A268-E2A04B0F6D7C}" srcId="{ECB3AE69-6B6F-40C9-9198-313A18897ED3}" destId="{0AD8DA1F-A4BA-4E5B-9449-EF3429A6D255}" srcOrd="1" destOrd="0" parTransId="{09326484-2965-4B44-A497-512D4F152D11}" sibTransId="{EB415402-29B4-47CF-AF09-D5FC3338B095}"/>
    <dgm:cxn modelId="{E5247CFC-1BC5-4AE4-B82C-83022F48EEAF}" srcId="{ECB3AE69-6B6F-40C9-9198-313A18897ED3}" destId="{8685775B-4DE2-4767-9D25-D4C1338081B6}" srcOrd="0" destOrd="0" parTransId="{DE2A0DC9-7BED-4293-A54B-63EE2737AA5C}" sibTransId="{78DADB6A-C69E-4E41-A0E0-4FD9B0386DD3}"/>
    <dgm:cxn modelId="{3850C1FE-DC60-4360-ADD5-DBB0F272B720}" type="presOf" srcId="{ECB3AE69-6B6F-40C9-9198-313A18897ED3}" destId="{BD679F6C-C9BA-47BC-AC07-E527932C30A8}" srcOrd="0" destOrd="0" presId="urn:microsoft.com/office/officeart/2005/8/layout/process4"/>
    <dgm:cxn modelId="{A2328657-D9E8-4F22-A499-F6BAF361D6B1}" type="presParOf" srcId="{91A28783-0B26-4FDD-AE73-565F55E8452C}" destId="{4EF6FB53-3498-488F-A4DE-A0A3E34FAED2}" srcOrd="0" destOrd="0" presId="urn:microsoft.com/office/officeart/2005/8/layout/process4"/>
    <dgm:cxn modelId="{0F5773D1-88B9-429A-97CF-2DC6F0319895}" type="presParOf" srcId="{4EF6FB53-3498-488F-A4DE-A0A3E34FAED2}" destId="{D49ECD89-1004-4DFB-860A-8C31096B7684}" srcOrd="0" destOrd="0" presId="urn:microsoft.com/office/officeart/2005/8/layout/process4"/>
    <dgm:cxn modelId="{1C0A34F5-9073-4A11-A7B2-2D4676645F4D}" type="presParOf" srcId="{4EF6FB53-3498-488F-A4DE-A0A3E34FAED2}" destId="{57E4EFD4-CF3D-407F-97E6-1BB8112AAAB7}" srcOrd="1" destOrd="0" presId="urn:microsoft.com/office/officeart/2005/8/layout/process4"/>
    <dgm:cxn modelId="{F62C3B7C-7C8C-4BB8-808D-75B6C7B0F6BE}" type="presParOf" srcId="{4EF6FB53-3498-488F-A4DE-A0A3E34FAED2}" destId="{341934F2-F82E-441E-B14B-27220DD174D8}" srcOrd="2" destOrd="0" presId="urn:microsoft.com/office/officeart/2005/8/layout/process4"/>
    <dgm:cxn modelId="{0541473F-7130-4AAD-A030-A511019E7997}" type="presParOf" srcId="{341934F2-F82E-441E-B14B-27220DD174D8}" destId="{BD679F6C-C9BA-47BC-AC07-E527932C30A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5EC80A-3A90-44A2-B2B6-1C4E18262FD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8A84DB-BD5F-41D0-8971-0195BD6FEA65}">
      <dgm:prSet/>
      <dgm:spPr/>
      <dgm:t>
        <a:bodyPr/>
        <a:lstStyle/>
        <a:p>
          <a:r>
            <a:rPr lang="en-US"/>
            <a:t>Generally, VA must receive a claim for non-service-connected burial allowance no later then two years after the burial of the veteran. </a:t>
          </a:r>
        </a:p>
      </dgm:t>
    </dgm:pt>
    <dgm:pt modelId="{9E017096-08C8-4879-9E2E-AA2CB6889954}" type="parTrans" cxnId="{8469C570-124B-4542-AB3A-2B560DCDF5A2}">
      <dgm:prSet/>
      <dgm:spPr/>
      <dgm:t>
        <a:bodyPr/>
        <a:lstStyle/>
        <a:p>
          <a:endParaRPr lang="en-US"/>
        </a:p>
      </dgm:t>
    </dgm:pt>
    <dgm:pt modelId="{792ADB96-097D-4022-B726-861C79A37704}" type="sibTrans" cxnId="{8469C570-124B-4542-AB3A-2B560DCDF5A2}">
      <dgm:prSet/>
      <dgm:spPr/>
      <dgm:t>
        <a:bodyPr/>
        <a:lstStyle/>
        <a:p>
          <a:endParaRPr lang="en-US"/>
        </a:p>
      </dgm:t>
    </dgm:pt>
    <dgm:pt modelId="{C4586181-FD30-4700-89D0-129CB571A372}">
      <dgm:prSet/>
      <dgm:spPr/>
      <dgm:t>
        <a:bodyPr/>
        <a:lstStyle/>
        <a:p>
          <a:r>
            <a:rPr lang="en-US"/>
            <a:t>Otherwise, there are no other time limitations to file for burial benefits. </a:t>
          </a:r>
        </a:p>
      </dgm:t>
    </dgm:pt>
    <dgm:pt modelId="{419422AE-42B9-4CDC-9D1D-6FDE1B3F19F3}" type="parTrans" cxnId="{DDDE251B-23EF-4EFD-A2FC-CFD2FAAB702D}">
      <dgm:prSet/>
      <dgm:spPr/>
      <dgm:t>
        <a:bodyPr/>
        <a:lstStyle/>
        <a:p>
          <a:endParaRPr lang="en-US"/>
        </a:p>
      </dgm:t>
    </dgm:pt>
    <dgm:pt modelId="{B00137F3-FB61-4C27-A0B9-3609D7407AE5}" type="sibTrans" cxnId="{DDDE251B-23EF-4EFD-A2FC-CFD2FAAB702D}">
      <dgm:prSet/>
      <dgm:spPr/>
      <dgm:t>
        <a:bodyPr/>
        <a:lstStyle/>
        <a:p>
          <a:endParaRPr lang="en-US"/>
        </a:p>
      </dgm:t>
    </dgm:pt>
    <dgm:pt modelId="{F6395B7F-A66B-48F7-B068-5D0D79DE8CDC}" type="pres">
      <dgm:prSet presAssocID="{9D5EC80A-3A90-44A2-B2B6-1C4E18262FD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403A949-D203-45F4-A37B-8AB69403937B}" type="pres">
      <dgm:prSet presAssocID="{2E8A84DB-BD5F-41D0-8971-0195BD6FEA65}" presName="hierRoot1" presStyleCnt="0"/>
      <dgm:spPr/>
    </dgm:pt>
    <dgm:pt modelId="{92789AA3-9488-4195-9089-0797D95538FA}" type="pres">
      <dgm:prSet presAssocID="{2E8A84DB-BD5F-41D0-8971-0195BD6FEA65}" presName="composite" presStyleCnt="0"/>
      <dgm:spPr/>
    </dgm:pt>
    <dgm:pt modelId="{C28149E0-A2C9-49A6-929B-3804CBCB7109}" type="pres">
      <dgm:prSet presAssocID="{2E8A84DB-BD5F-41D0-8971-0195BD6FEA65}" presName="background" presStyleLbl="node0" presStyleIdx="0" presStyleCnt="2"/>
      <dgm:spPr/>
    </dgm:pt>
    <dgm:pt modelId="{A88537D3-F19E-46E3-AC24-7EAFBD6C1B20}" type="pres">
      <dgm:prSet presAssocID="{2E8A84DB-BD5F-41D0-8971-0195BD6FEA65}" presName="text" presStyleLbl="fgAcc0" presStyleIdx="0" presStyleCnt="2">
        <dgm:presLayoutVars>
          <dgm:chPref val="3"/>
        </dgm:presLayoutVars>
      </dgm:prSet>
      <dgm:spPr/>
    </dgm:pt>
    <dgm:pt modelId="{07AE5DA7-E3A4-4EE8-BA47-75E66B93B43C}" type="pres">
      <dgm:prSet presAssocID="{2E8A84DB-BD5F-41D0-8971-0195BD6FEA65}" presName="hierChild2" presStyleCnt="0"/>
      <dgm:spPr/>
    </dgm:pt>
    <dgm:pt modelId="{96BF1F76-E771-4B60-B389-A123126C3278}" type="pres">
      <dgm:prSet presAssocID="{C4586181-FD30-4700-89D0-129CB571A372}" presName="hierRoot1" presStyleCnt="0"/>
      <dgm:spPr/>
    </dgm:pt>
    <dgm:pt modelId="{344FB4EF-C20F-4B48-A9CF-D2D6CE56A93E}" type="pres">
      <dgm:prSet presAssocID="{C4586181-FD30-4700-89D0-129CB571A372}" presName="composite" presStyleCnt="0"/>
      <dgm:spPr/>
    </dgm:pt>
    <dgm:pt modelId="{43E51C7E-C2D6-4556-9390-F9D6FC8BDB24}" type="pres">
      <dgm:prSet presAssocID="{C4586181-FD30-4700-89D0-129CB571A372}" presName="background" presStyleLbl="node0" presStyleIdx="1" presStyleCnt="2"/>
      <dgm:spPr/>
    </dgm:pt>
    <dgm:pt modelId="{D41F129A-F7AA-42D7-A57E-E4DA0CA45D65}" type="pres">
      <dgm:prSet presAssocID="{C4586181-FD30-4700-89D0-129CB571A372}" presName="text" presStyleLbl="fgAcc0" presStyleIdx="1" presStyleCnt="2">
        <dgm:presLayoutVars>
          <dgm:chPref val="3"/>
        </dgm:presLayoutVars>
      </dgm:prSet>
      <dgm:spPr/>
    </dgm:pt>
    <dgm:pt modelId="{B99B2C5F-6A76-443C-9316-46DC0FDF19F6}" type="pres">
      <dgm:prSet presAssocID="{C4586181-FD30-4700-89D0-129CB571A372}" presName="hierChild2" presStyleCnt="0"/>
      <dgm:spPr/>
    </dgm:pt>
  </dgm:ptLst>
  <dgm:cxnLst>
    <dgm:cxn modelId="{DDDE251B-23EF-4EFD-A2FC-CFD2FAAB702D}" srcId="{9D5EC80A-3A90-44A2-B2B6-1C4E18262FD1}" destId="{C4586181-FD30-4700-89D0-129CB571A372}" srcOrd="1" destOrd="0" parTransId="{419422AE-42B9-4CDC-9D1D-6FDE1B3F19F3}" sibTransId="{B00137F3-FB61-4C27-A0B9-3609D7407AE5}"/>
    <dgm:cxn modelId="{8469C570-124B-4542-AB3A-2B560DCDF5A2}" srcId="{9D5EC80A-3A90-44A2-B2B6-1C4E18262FD1}" destId="{2E8A84DB-BD5F-41D0-8971-0195BD6FEA65}" srcOrd="0" destOrd="0" parTransId="{9E017096-08C8-4879-9E2E-AA2CB6889954}" sibTransId="{792ADB96-097D-4022-B726-861C79A37704}"/>
    <dgm:cxn modelId="{2A60D477-9598-4285-B5D2-EAAB418F39B2}" type="presOf" srcId="{2E8A84DB-BD5F-41D0-8971-0195BD6FEA65}" destId="{A88537D3-F19E-46E3-AC24-7EAFBD6C1B20}" srcOrd="0" destOrd="0" presId="urn:microsoft.com/office/officeart/2005/8/layout/hierarchy1"/>
    <dgm:cxn modelId="{71CF4EBD-96D0-47ED-A33E-5845E5AF6231}" type="presOf" srcId="{C4586181-FD30-4700-89D0-129CB571A372}" destId="{D41F129A-F7AA-42D7-A57E-E4DA0CA45D65}" srcOrd="0" destOrd="0" presId="urn:microsoft.com/office/officeart/2005/8/layout/hierarchy1"/>
    <dgm:cxn modelId="{B20EECC5-9C7E-41B2-962D-8590BA70BB5F}" type="presOf" srcId="{9D5EC80A-3A90-44A2-B2B6-1C4E18262FD1}" destId="{F6395B7F-A66B-48F7-B068-5D0D79DE8CDC}" srcOrd="0" destOrd="0" presId="urn:microsoft.com/office/officeart/2005/8/layout/hierarchy1"/>
    <dgm:cxn modelId="{430E50DA-DD6D-49C9-91FC-13842CAA1CBE}" type="presParOf" srcId="{F6395B7F-A66B-48F7-B068-5D0D79DE8CDC}" destId="{1403A949-D203-45F4-A37B-8AB69403937B}" srcOrd="0" destOrd="0" presId="urn:microsoft.com/office/officeart/2005/8/layout/hierarchy1"/>
    <dgm:cxn modelId="{29A374F5-AD08-43EB-A50C-9BFDBE2E03E2}" type="presParOf" srcId="{1403A949-D203-45F4-A37B-8AB69403937B}" destId="{92789AA3-9488-4195-9089-0797D95538FA}" srcOrd="0" destOrd="0" presId="urn:microsoft.com/office/officeart/2005/8/layout/hierarchy1"/>
    <dgm:cxn modelId="{C808D0E5-5E55-4590-A323-F1E242065C1E}" type="presParOf" srcId="{92789AA3-9488-4195-9089-0797D95538FA}" destId="{C28149E0-A2C9-49A6-929B-3804CBCB7109}" srcOrd="0" destOrd="0" presId="urn:microsoft.com/office/officeart/2005/8/layout/hierarchy1"/>
    <dgm:cxn modelId="{E900B2B7-1BFD-4E09-9C0F-0CB365C3C49E}" type="presParOf" srcId="{92789AA3-9488-4195-9089-0797D95538FA}" destId="{A88537D3-F19E-46E3-AC24-7EAFBD6C1B20}" srcOrd="1" destOrd="0" presId="urn:microsoft.com/office/officeart/2005/8/layout/hierarchy1"/>
    <dgm:cxn modelId="{086FB30C-07C0-4F0D-ACA9-41D74294417B}" type="presParOf" srcId="{1403A949-D203-45F4-A37B-8AB69403937B}" destId="{07AE5DA7-E3A4-4EE8-BA47-75E66B93B43C}" srcOrd="1" destOrd="0" presId="urn:microsoft.com/office/officeart/2005/8/layout/hierarchy1"/>
    <dgm:cxn modelId="{234E2828-DAAC-4134-9404-745B03DB5E70}" type="presParOf" srcId="{F6395B7F-A66B-48F7-B068-5D0D79DE8CDC}" destId="{96BF1F76-E771-4B60-B389-A123126C3278}" srcOrd="1" destOrd="0" presId="urn:microsoft.com/office/officeart/2005/8/layout/hierarchy1"/>
    <dgm:cxn modelId="{AB93088F-8B6A-407A-8C5E-CF018C68E6A7}" type="presParOf" srcId="{96BF1F76-E771-4B60-B389-A123126C3278}" destId="{344FB4EF-C20F-4B48-A9CF-D2D6CE56A93E}" srcOrd="0" destOrd="0" presId="urn:microsoft.com/office/officeart/2005/8/layout/hierarchy1"/>
    <dgm:cxn modelId="{F8EF67D5-5DE9-469F-BBB6-BBD2F47BA544}" type="presParOf" srcId="{344FB4EF-C20F-4B48-A9CF-D2D6CE56A93E}" destId="{43E51C7E-C2D6-4556-9390-F9D6FC8BDB24}" srcOrd="0" destOrd="0" presId="urn:microsoft.com/office/officeart/2005/8/layout/hierarchy1"/>
    <dgm:cxn modelId="{D4A4C8E5-3E79-4445-86D5-379929C0FE59}" type="presParOf" srcId="{344FB4EF-C20F-4B48-A9CF-D2D6CE56A93E}" destId="{D41F129A-F7AA-42D7-A57E-E4DA0CA45D65}" srcOrd="1" destOrd="0" presId="urn:microsoft.com/office/officeart/2005/8/layout/hierarchy1"/>
    <dgm:cxn modelId="{20ABA51D-9D63-4C4B-A6CF-67F923FF02DF}" type="presParOf" srcId="{96BF1F76-E771-4B60-B389-A123126C3278}" destId="{B99B2C5F-6A76-443C-9316-46DC0FDF19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624AA-9A6D-4171-B658-7C4C74EECB4A}">
      <dsp:nvSpPr>
        <dsp:cNvPr id="0" name=""/>
        <dsp:cNvSpPr/>
      </dsp:nvSpPr>
      <dsp:spPr>
        <a:xfrm>
          <a:off x="0" y="99845"/>
          <a:ext cx="6253721" cy="9183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Based on Service-connected death </a:t>
          </a:r>
        </a:p>
      </dsp:txBody>
      <dsp:txXfrm>
        <a:off x="44828" y="144673"/>
        <a:ext cx="6164065" cy="828647"/>
      </dsp:txXfrm>
    </dsp:sp>
    <dsp:sp modelId="{6F0C54AA-6A14-488E-B8C0-44162E80B2FA}">
      <dsp:nvSpPr>
        <dsp:cNvPr id="0" name=""/>
        <dsp:cNvSpPr/>
      </dsp:nvSpPr>
      <dsp:spPr>
        <a:xfrm>
          <a:off x="0" y="1084389"/>
          <a:ext cx="6253721" cy="918303"/>
        </a:xfrm>
        <a:prstGeom prst="round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Based on non-service-connected death </a:t>
          </a:r>
        </a:p>
      </dsp:txBody>
      <dsp:txXfrm>
        <a:off x="44828" y="1129217"/>
        <a:ext cx="6164065" cy="828647"/>
      </dsp:txXfrm>
    </dsp:sp>
    <dsp:sp modelId="{196CDB15-1B3E-4012-81EF-47DA6E7A6204}">
      <dsp:nvSpPr>
        <dsp:cNvPr id="0" name=""/>
        <dsp:cNvSpPr/>
      </dsp:nvSpPr>
      <dsp:spPr>
        <a:xfrm>
          <a:off x="0" y="2068933"/>
          <a:ext cx="6253721" cy="918303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Based on a Veteran who died while hospitalized by VA.</a:t>
          </a:r>
        </a:p>
      </dsp:txBody>
      <dsp:txXfrm>
        <a:off x="44828" y="2113761"/>
        <a:ext cx="6164065" cy="828647"/>
      </dsp:txXfrm>
    </dsp:sp>
    <dsp:sp modelId="{96A8ACE7-E875-4996-8C1B-B7EB642978E8}">
      <dsp:nvSpPr>
        <dsp:cNvPr id="0" name=""/>
        <dsp:cNvSpPr/>
      </dsp:nvSpPr>
      <dsp:spPr>
        <a:xfrm>
          <a:off x="0" y="3053476"/>
          <a:ext cx="6253721" cy="918303"/>
        </a:xfrm>
        <a:prstGeom prst="round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Burial plot or interment allowance </a:t>
          </a:r>
        </a:p>
      </dsp:txBody>
      <dsp:txXfrm>
        <a:off x="44828" y="3098304"/>
        <a:ext cx="6164065" cy="828647"/>
      </dsp:txXfrm>
    </dsp:sp>
    <dsp:sp modelId="{30827148-95C0-4260-B03C-1CC16119004B}">
      <dsp:nvSpPr>
        <dsp:cNvPr id="0" name=""/>
        <dsp:cNvSpPr/>
      </dsp:nvSpPr>
      <dsp:spPr>
        <a:xfrm>
          <a:off x="0" y="4038020"/>
          <a:ext cx="6253721" cy="918303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Reimbursement for transportation of remains. </a:t>
          </a:r>
        </a:p>
      </dsp:txBody>
      <dsp:txXfrm>
        <a:off x="44828" y="4082848"/>
        <a:ext cx="6164065" cy="828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73D35C-4010-4473-AA3B-0DB771B4AC36}">
      <dsp:nvSpPr>
        <dsp:cNvPr id="0" name=""/>
        <dsp:cNvSpPr/>
      </dsp:nvSpPr>
      <dsp:spPr>
        <a:xfrm rot="5400000">
          <a:off x="405410" y="1949288"/>
          <a:ext cx="3031945" cy="366643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C0F6DC-7110-40DD-A7D4-C99BC771F438}">
      <dsp:nvSpPr>
        <dsp:cNvPr id="0" name=""/>
        <dsp:cNvSpPr/>
      </dsp:nvSpPr>
      <dsp:spPr>
        <a:xfrm>
          <a:off x="1094913" y="2520"/>
          <a:ext cx="4073812" cy="24442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VA will pay up to $978 towards burial and funeral expenses for deaths on or after October 1, 2024</a:t>
          </a:r>
        </a:p>
      </dsp:txBody>
      <dsp:txXfrm>
        <a:off x="1166504" y="74111"/>
        <a:ext cx="3930630" cy="2301105"/>
      </dsp:txXfrm>
    </dsp:sp>
    <dsp:sp modelId="{250E0114-0BB7-4FE8-A4CA-045B079B34F0}">
      <dsp:nvSpPr>
        <dsp:cNvPr id="0" name=""/>
        <dsp:cNvSpPr/>
      </dsp:nvSpPr>
      <dsp:spPr>
        <a:xfrm>
          <a:off x="1094913" y="3057879"/>
          <a:ext cx="4073812" cy="244428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VA will pay an additional $978 plot-interment allowance (if not buried in a National Cemetery).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In addition to the $978 burial allowance, VA may also pay 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Transportation expenses to burial in a National cemetery (but only if certain criteria are met); and Plot or interment allowance for burial in a State Veterans cemetery. </a:t>
          </a:r>
        </a:p>
      </dsp:txBody>
      <dsp:txXfrm>
        <a:off x="1166504" y="3129470"/>
        <a:ext cx="3930630" cy="23011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4EFD4-CF3D-407F-97E6-1BB8112AAAB7}">
      <dsp:nvSpPr>
        <dsp:cNvPr id="0" name=""/>
        <dsp:cNvSpPr/>
      </dsp:nvSpPr>
      <dsp:spPr>
        <a:xfrm>
          <a:off x="0" y="0"/>
          <a:ext cx="10927829" cy="41928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VA will reimburse the costs of transportation of a veteran remains for burial in a National cemetery. 38 C.F.R. § 3.1709.</a:t>
          </a:r>
        </a:p>
      </dsp:txBody>
      <dsp:txXfrm>
        <a:off x="0" y="0"/>
        <a:ext cx="10927829" cy="2264114"/>
      </dsp:txXfrm>
    </dsp:sp>
    <dsp:sp modelId="{BD679F6C-C9BA-47BC-AC07-E527932C30A8}">
      <dsp:nvSpPr>
        <dsp:cNvPr id="0" name=""/>
        <dsp:cNvSpPr/>
      </dsp:nvSpPr>
      <dsp:spPr>
        <a:xfrm>
          <a:off x="0" y="2180258"/>
          <a:ext cx="10927829" cy="19286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VA will reimburse transportation cost if: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The veteran died of a service-connected disability;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The veteran was receiving service-connected disability benefits on the date of death; or 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The Secretary determines the veteran is eligible for a burial allowance because the remains are unclimed. </a:t>
          </a:r>
        </a:p>
      </dsp:txBody>
      <dsp:txXfrm>
        <a:off x="0" y="2180258"/>
        <a:ext cx="10927829" cy="19286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149E0-A2C9-49A6-929B-3804CBCB7109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537D3-F19E-46E3-AC24-7EAFBD6C1B20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Generally, VA must receive a claim for non-service-connected burial allowance no later then two years after the burial of the veteran. </a:t>
          </a:r>
        </a:p>
      </dsp:txBody>
      <dsp:txXfrm>
        <a:off x="608661" y="692298"/>
        <a:ext cx="4508047" cy="2799040"/>
      </dsp:txXfrm>
    </dsp:sp>
    <dsp:sp modelId="{43E51C7E-C2D6-4556-9390-F9D6FC8BDB24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1F129A-F7AA-42D7-A57E-E4DA0CA45D65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Otherwise, there are no other time limitations to file for burial benefits. </a:t>
          </a: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09DC-96BC-5B07-408E-BA2CCF1D2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580C9A-2FBC-6B58-F50B-09CA289ED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690E4-D59B-F1F9-8D08-E202F776C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F6A31-B697-F965-4102-D94FDF93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91507-FD49-11B6-868F-39B109A3A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50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477A-9EB3-9AA6-EAF0-04305B019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020783-5279-F61C-78B4-4AFCE807A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131A-B612-8A78-6543-52C26D59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FB148-9F38-4D0F-26B6-0133FD19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DBCC-FBF0-312B-9641-BB0FA9248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6176FA-8D60-3BCF-5EB8-6F9CDD6DEE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11946-B04B-5A8A-039F-041313BA2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37659-E329-A953-B26D-551FC8DF2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58D6D-60E8-E7E5-D775-FDD445C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5D9F5-1ED7-EB81-4367-39285BE4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CAD64-F5A0-5A87-BB42-951BB8303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12927-F80F-2B07-166A-6D6D98877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645A1-CBED-F618-2D59-C7BFE96F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DA8F0-6F84-25BA-9F6D-FDD35C9C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E1916-2556-9642-8C70-44B8628F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0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54651-AE9C-FC8C-7FEF-4358ED99B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CB628-B704-DFD7-567C-0C3B4910B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AC6DA-BF26-E166-7314-875487A0E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6C256-D395-44FD-30EB-5D601D3F1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00A8A-894C-E422-F5C9-143D4D12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6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1AFA9-213B-EDEB-3B44-97B7DB637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8F2F6-76D0-525D-728C-B5F3FEB15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EF0AC-A5E6-6709-10B9-B367028D6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A5316C-AD44-1A08-B795-B0540740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EDD7C-6855-6DF0-40B5-E09002971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7F180-8047-F55E-8BFC-98AACD52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5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0A82E-B9EB-DF88-DB53-1181A0D8E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2DE8C-76E1-7861-EDBC-DAFE83F77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EB327-EE8F-AC0C-13FE-B0F206D4E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C28E5-A35E-CC3D-D970-FE3F42EB29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8B2A2A-8FC4-6FF8-16AB-6C919A76E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A5D96D-8525-8260-E488-43595177A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A6BD4-D1A0-3078-EED0-C81F2EFD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99D7E4-66A4-A5E7-4783-3747BA1A3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2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22231-A76E-1D9F-44E6-B509A9F01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A068F5-F978-317E-3FC6-AB1D101EA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3F0286-2F46-139C-B4A9-42D36BCD8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2C704C-5A8A-8E6D-4019-423BD0DFF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0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EC0400-8CD9-78E7-1A7C-1A074714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851B4D-22D4-7068-27F3-55A3B7424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361EA-9068-3D83-09AC-EFEDDA060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9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39557-69AA-8DD5-D653-3F867974A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1833C-2102-7BED-771E-D16951B54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5321D7-DD2B-A61A-4588-DC8A1B03E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85890-9CC9-7967-FD0D-CE7871805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8E13F-4E38-4EEA-8AD4-3BB74D0E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8BA12-957F-A315-E6E2-41C3E6B3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7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A22F-6282-94A9-CA34-54F182889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5BB75F-FB9B-3C2C-7133-3B8278B1F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F931A-A8ED-7DB1-E8AF-410E2582A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F3075-1117-B8B1-78B4-180EA3483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04ED6-757E-865B-E040-209A8D49A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32F4E-79B9-7D8A-593A-7FC8B1DE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8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FE8FC-0477-27DD-22D4-0189E78BF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90EA1-CCE0-87B9-813C-8841E1A35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E07B5-52E8-9D41-52E3-17220D021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B68EE2-7ABF-4C7A-9A59-FAC1F30E439F}" type="datetimeFigureOut">
              <a:rPr lang="en-US" smtClean="0"/>
              <a:t>09/03/2025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C5785-56C5-90AD-6D48-7C5E09E74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5E49E-C56F-89CB-7D09-EE0430EBB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DFE4AD-FDDC-4943-81F1-9AA8B8B778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0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7E7658-D205-DA68-5FC1-7822A801B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603" y="706504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en-US" sz="7200" dirty="0">
                <a:solidFill>
                  <a:schemeClr val="bg1"/>
                </a:solidFill>
              </a:rPr>
              <a:t>Burial Benefits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73B132-DF32-2876-DCC4-F67FAFC11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859" y="4138312"/>
            <a:ext cx="4830283" cy="1594507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Will Brown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Senior Advocate / Department Service Officer, Cleveland VA Regional Office</a:t>
            </a:r>
          </a:p>
        </p:txBody>
      </p:sp>
      <p:pic>
        <p:nvPicPr>
          <p:cNvPr id="1026" name="Picture 2" descr="NY Honor Guard makes old Soldiers final ...">
            <a:extLst>
              <a:ext uri="{FF2B5EF4-FFF2-40B4-BE49-F238E27FC236}">
                <a16:creationId xmlns:a16="http://schemas.microsoft.com/office/drawing/2014/main" id="{04DA4330-1B15-376C-42BF-74FCABB49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2" r="17004" b="1"/>
          <a:stretch>
            <a:fillRect/>
          </a:stretch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56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B73C7-0E70-BC3E-AF2A-A1383A3CA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When Claims must be filed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4A93DE-B781-9551-1636-B4A2562E8C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84982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250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67717D-074C-7DF6-2323-A03D36A9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/>
              <a:t>How to Apply for Burial Benefits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6E2F94-1DE9-1B9A-6EFF-84E2A0C5B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64" y="140084"/>
            <a:ext cx="5273963" cy="655150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E4C6E-6390-EEED-A3DE-44602226E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en-US" dirty="0"/>
              <a:t>To apply for burial benefits, complete and submit VA Form 21P-534EZ. When filing a claim make sure to include:</a:t>
            </a:r>
          </a:p>
          <a:p>
            <a:pPr lvl="1"/>
            <a:r>
              <a:rPr lang="en-US" dirty="0"/>
              <a:t>Proof of veteran's death i.e. death certificate; a statement that the claimant incurred burial, plot or interment, or transportation cost of the deceased veteran; for transportation cost a receipt showing who paid the cost. </a:t>
            </a:r>
          </a:p>
        </p:txBody>
      </p:sp>
    </p:spTree>
    <p:extLst>
      <p:ext uri="{BB962C8B-B14F-4D97-AF65-F5344CB8AC3E}">
        <p14:creationId xmlns:p14="http://schemas.microsoft.com/office/powerpoint/2010/main" val="45528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wo people holding hands">
            <a:extLst>
              <a:ext uri="{FF2B5EF4-FFF2-40B4-BE49-F238E27FC236}">
                <a16:creationId xmlns:a16="http://schemas.microsoft.com/office/drawing/2014/main" id="{CD356F48-810F-81D7-A73A-CA5B48E605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136" r="25403"/>
          <a:stretch>
            <a:fillRect/>
          </a:stretch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69C08-1DF2-1F7E-6E32-22E780F4C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US" sz="4000"/>
              <a:t>Automatic Payments to Surviving Spouse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B53FF-0936-EEE1-840D-758C7853C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5" y="2370671"/>
            <a:ext cx="6308436" cy="4251802"/>
          </a:xfrm>
        </p:spPr>
        <p:txBody>
          <a:bodyPr anchor="ctr">
            <a:normAutofit/>
          </a:bodyPr>
          <a:lstStyle/>
          <a:p>
            <a:r>
              <a:rPr lang="en-US" sz="2400" dirty="0"/>
              <a:t>On July 7, 2014 , VA may automatically pay a burial benefit to a surviving spouse when VA knows of the surviving spouse and is able to determine burial benefits eligibility based on the evidence of records. </a:t>
            </a:r>
          </a:p>
          <a:p>
            <a:pPr lvl="1"/>
            <a:r>
              <a:rPr lang="en-US" dirty="0"/>
              <a:t>Never assume that this has happened contact the surviving spouse to see if they have received a check or automatic deposit of $2,000 or $978. </a:t>
            </a:r>
          </a:p>
        </p:txBody>
      </p:sp>
    </p:spTree>
    <p:extLst>
      <p:ext uri="{BB962C8B-B14F-4D97-AF65-F5344CB8AC3E}">
        <p14:creationId xmlns:p14="http://schemas.microsoft.com/office/powerpoint/2010/main" val="367126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22E48B-69BD-54C7-8721-7BA03E40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D85E7-D3CF-042A-9409-D773228BF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67411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C911B2B-9193-1E85-79E4-9B766D36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US" sz="4800"/>
              <a:t>5 Types of Burial Benefits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CBB3E1-7C2B-3DD6-5958-EAD8B5A9C6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704483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9929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DA8F98-E480-B56B-B857-3362065A5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Service-Connected Death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328E3-13A8-5155-CF3D-F33887460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/>
              <a:t>VA will pay $2,000 for the burial and funeral expenses of a veteran who dies from a service-connected disability. 38 C.F.R. § 3.1704(a). </a:t>
            </a:r>
          </a:p>
          <a:p>
            <a:pPr lvl="1"/>
            <a:r>
              <a:rPr lang="en-US" sz="2000" dirty="0"/>
              <a:t>VA will pay the $2,000 automatically if the veteran was rated 100% disabled for service-connected disabilities when he dies (this excludes TDIU).</a:t>
            </a:r>
          </a:p>
          <a:p>
            <a:pPr lvl="1"/>
            <a:r>
              <a:rPr lang="en-US" sz="2000" dirty="0"/>
              <a:t>In addition to the $2,000 VA may also pay the Following </a:t>
            </a:r>
          </a:p>
          <a:p>
            <a:pPr lvl="2"/>
            <a:r>
              <a:rPr lang="en-US" dirty="0"/>
              <a:t>Transportation expenses related to burial in a National Cemetery; and plot or interment allowance for burial in State Veterans cemeteries. </a:t>
            </a:r>
          </a:p>
        </p:txBody>
      </p:sp>
    </p:spTree>
    <p:extLst>
      <p:ext uri="{BB962C8B-B14F-4D97-AF65-F5344CB8AC3E}">
        <p14:creationId xmlns:p14="http://schemas.microsoft.com/office/powerpoint/2010/main" val="109710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CBFBB4-CE3F-DF8E-697B-0DC2800A0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sz="5200"/>
              <a:t>Non-Service-Connected Death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E86AED-D5A3-182D-A68E-AAE9255779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956335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6448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9FD4B4-5F93-73B6-DA2E-F3647A5CD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Burial Allowance for Veteran Who Died While Hospitalized by 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A679B-2822-B9BB-C2B9-9545EA0AE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249382"/>
            <a:ext cx="7501032" cy="61976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/>
              <a:t>VA will pay the non-service-connected death rate for burial and funeral expenses of a veteran who died while hospitalized by VA. 38 C.F.R. § 3.1076(a). </a:t>
            </a:r>
          </a:p>
          <a:p>
            <a:r>
              <a:rPr lang="en-US" sz="3200" dirty="0"/>
              <a:t>Generally, the veteran was admitted to a VA facility, nursing home, or in domiciliary care, or was admitted to such a facility under VA contract.</a:t>
            </a:r>
          </a:p>
          <a:p>
            <a:pPr lvl="1"/>
            <a:r>
              <a:rPr lang="en-US" sz="3200" dirty="0"/>
              <a:t>If admitted to a VA facility or under VA contract check the appropriate box on question 20B on the VA Form 21P-530EZ and explain to the VA where the veteran passed. </a:t>
            </a:r>
          </a:p>
        </p:txBody>
      </p:sp>
    </p:spTree>
    <p:extLst>
      <p:ext uri="{BB962C8B-B14F-4D97-AF65-F5344CB8AC3E}">
        <p14:creationId xmlns:p14="http://schemas.microsoft.com/office/powerpoint/2010/main" val="2380889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D705FB-94F8-5F56-5DED-7C199A396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Burial Allowance for Veteran Who Died While Hospitalized by VA cont.  by 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79026-E162-780B-773D-44D70D308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200" dirty="0"/>
              <a:t>In addition to the $978, VA may also pay:</a:t>
            </a:r>
          </a:p>
          <a:p>
            <a:pPr lvl="1"/>
            <a:r>
              <a:rPr lang="en-US" sz="3200" dirty="0"/>
              <a:t>Transportation expenses related to burial under certain circumstances; and Plot or interment allowance for burial in any cemetery under certain circumstances. </a:t>
            </a:r>
          </a:p>
        </p:txBody>
      </p:sp>
    </p:spTree>
    <p:extLst>
      <p:ext uri="{BB962C8B-B14F-4D97-AF65-F5344CB8AC3E}">
        <p14:creationId xmlns:p14="http://schemas.microsoft.com/office/powerpoint/2010/main" val="3911713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ED3143-07EF-282A-88F0-EA4D68BD6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Plot or Interment Allowance for Burial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4AFED-4BEF-6F06-F567-1EA5037F6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5" y="1699491"/>
            <a:ext cx="11850255" cy="503381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For a veteran who was eligible for burial in a National cemetery, but was not buried in a National cemetery, VA will pay the following allowances (38 C.F.R. § 3.1707):</a:t>
            </a:r>
          </a:p>
          <a:p>
            <a:pPr lvl="1"/>
            <a:r>
              <a:rPr lang="en-US" dirty="0"/>
              <a:t>VA will pay $700 for burial in a State Veterans cemetery. This is paid to and at the request of the State. </a:t>
            </a:r>
          </a:p>
          <a:p>
            <a:pPr lvl="1"/>
            <a:r>
              <a:rPr lang="en-US" dirty="0"/>
              <a:t>VA will pay $978 for burial in any other cemetery to a claimant who incurred such expenses AND the Veteran is either:</a:t>
            </a:r>
          </a:p>
          <a:p>
            <a:pPr lvl="2"/>
            <a:r>
              <a:rPr lang="en-US" sz="2400" dirty="0"/>
              <a:t>Eligible for burial allowance on non-service-connected death.</a:t>
            </a:r>
          </a:p>
          <a:p>
            <a:pPr lvl="2"/>
            <a:r>
              <a:rPr lang="en-US" sz="2400" dirty="0"/>
              <a:t>Eligible for burial allowance on death while hospitalized by VA.</a:t>
            </a:r>
          </a:p>
          <a:p>
            <a:pPr lvl="2"/>
            <a:r>
              <a:rPr lang="en-US" sz="2400" dirty="0"/>
              <a:t>Was discharged from active service for a disability incurred or aggravated in the line or duty; or was discharged from active service with a disability which would have justified a discharge for disability. </a:t>
            </a:r>
          </a:p>
        </p:txBody>
      </p:sp>
    </p:spTree>
    <p:extLst>
      <p:ext uri="{BB962C8B-B14F-4D97-AF65-F5344CB8AC3E}">
        <p14:creationId xmlns:p14="http://schemas.microsoft.com/office/powerpoint/2010/main" val="1393914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9C23E-F0A7-C48B-4906-E386F15B4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Transportation Expenses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A9FC49-DDAD-6D53-3C63-123DCB95E4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20740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416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4DB62E-A0F6-2576-877A-78FFDB2B2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Who May Receive Burial Benefits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F511D-BF4D-C138-F1F1-DC9D13D46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6619" y="200025"/>
            <a:ext cx="5970105" cy="6156325"/>
          </a:xfrm>
        </p:spPr>
        <p:txBody>
          <a:bodyPr anchor="ctr">
            <a:normAutofit/>
          </a:bodyPr>
          <a:lstStyle/>
          <a:p>
            <a:r>
              <a:rPr lang="en-US" sz="2400" dirty="0"/>
              <a:t>For claims received on or after July 7, 2014, VA will pay burial benefits to the first living person to file of the following:</a:t>
            </a:r>
          </a:p>
          <a:p>
            <a:pPr lvl="1"/>
            <a:r>
              <a:rPr lang="en-US" dirty="0"/>
              <a:t>His or Her surviving spouse ; </a:t>
            </a:r>
          </a:p>
          <a:p>
            <a:pPr lvl="1"/>
            <a:r>
              <a:rPr lang="en-US" dirty="0"/>
              <a:t>The survivor of a legal union between the deceased veteran and the survivor; </a:t>
            </a:r>
          </a:p>
          <a:p>
            <a:pPr lvl="1"/>
            <a:r>
              <a:rPr lang="en-US" dirty="0"/>
              <a:t>His or Her children, regardless of age; </a:t>
            </a:r>
          </a:p>
          <a:p>
            <a:pPr lvl="1"/>
            <a:r>
              <a:rPr lang="en-US" dirty="0"/>
              <a:t>His or Her parents, or surviving parent; or </a:t>
            </a:r>
          </a:p>
          <a:p>
            <a:pPr lvl="1"/>
            <a:r>
              <a:rPr lang="en-US" dirty="0"/>
              <a:t>The executor or administrator of the veteran’s estate. </a:t>
            </a:r>
          </a:p>
        </p:txBody>
      </p:sp>
    </p:spTree>
    <p:extLst>
      <p:ext uri="{BB962C8B-B14F-4D97-AF65-F5344CB8AC3E}">
        <p14:creationId xmlns:p14="http://schemas.microsoft.com/office/powerpoint/2010/main" val="313677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874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Burial Benefits </vt:lpstr>
      <vt:lpstr>5 Types of Burial Benefits </vt:lpstr>
      <vt:lpstr>Service-Connected Death </vt:lpstr>
      <vt:lpstr>Non-Service-Connected Death </vt:lpstr>
      <vt:lpstr>Burial Allowance for Veteran Who Died While Hospitalized by VA</vt:lpstr>
      <vt:lpstr>Burial Allowance for Veteran Who Died While Hospitalized by VA cont.  by VA</vt:lpstr>
      <vt:lpstr>Plot or Interment Allowance for Burial  </vt:lpstr>
      <vt:lpstr>Transportation Expenses </vt:lpstr>
      <vt:lpstr>Who May Receive Burial Benefits </vt:lpstr>
      <vt:lpstr>When Claims must be filed </vt:lpstr>
      <vt:lpstr>How to Apply for Burial Benefits </vt:lpstr>
      <vt:lpstr>Automatic Payments to Surviving Spouse</vt:lpstr>
      <vt:lpstr>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Genochio, William, VBACLE</dc:creator>
  <cp:lastModifiedBy>Genochio, William, VBACLE</cp:lastModifiedBy>
  <cp:revision>1</cp:revision>
  <dcterms:created xsi:type="dcterms:W3CDTF">2025-06-18T14:03:10Z</dcterms:created>
  <dcterms:modified xsi:type="dcterms:W3CDTF">2025-09-03T12:25:24Z</dcterms:modified>
</cp:coreProperties>
</file>