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5" r:id="rId2"/>
    <p:sldId id="280" r:id="rId3"/>
    <p:sldId id="278" r:id="rId4"/>
    <p:sldId id="279" r:id="rId5"/>
    <p:sldId id="270" r:id="rId6"/>
    <p:sldId id="267" r:id="rId7"/>
    <p:sldId id="264" r:id="rId8"/>
    <p:sldId id="261" r:id="rId9"/>
    <p:sldId id="260" r:id="rId10"/>
    <p:sldId id="281" r:id="rId11"/>
    <p:sldId id="274" r:id="rId12"/>
    <p:sldId id="286" r:id="rId13"/>
    <p:sldId id="285" r:id="rId14"/>
    <p:sldId id="284" r:id="rId15"/>
    <p:sldId id="283"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BEA28-9E9F-4A7C-A99F-11EDD43052A8}" v="58" dt="2025-08-07T14:00:14.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5958" autoAdjust="0"/>
  </p:normalViewPr>
  <p:slideViewPr>
    <p:cSldViewPr snapToGrid="0">
      <p:cViewPr varScale="1">
        <p:scale>
          <a:sx n="59" d="100"/>
          <a:sy n="59" d="100"/>
        </p:scale>
        <p:origin x="924"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Emmons" userId="ad697ddfffc0f771" providerId="LiveId" clId="{1C6EC18C-D4DB-4643-9EF9-D5D21936E1EF}"/>
    <pc:docChg chg="modSld">
      <pc:chgData name="Chris Emmons" userId="ad697ddfffc0f771" providerId="LiveId" clId="{1C6EC18C-D4DB-4643-9EF9-D5D21936E1EF}" dt="2025-03-28T16:03:12.103" v="1" actId="1076"/>
      <pc:docMkLst>
        <pc:docMk/>
      </pc:docMkLst>
      <pc:sldChg chg="modSp mod">
        <pc:chgData name="Chris Emmons" userId="ad697ddfffc0f771" providerId="LiveId" clId="{1C6EC18C-D4DB-4643-9EF9-D5D21936E1EF}" dt="2025-03-28T16:03:12.103" v="1" actId="1076"/>
        <pc:sldMkLst>
          <pc:docMk/>
          <pc:sldMk cId="1271923741" sldId="270"/>
        </pc:sldMkLst>
      </pc:sldChg>
    </pc:docChg>
  </pc:docChgLst>
  <pc:docChgLst>
    <pc:chgData name="Chris Emmons" userId="ad697ddfffc0f771" providerId="LiveId" clId="{C6092747-BF45-48AC-BABF-CFC776D09606}"/>
    <pc:docChg chg="custSel addSld modSld">
      <pc:chgData name="Chris Emmons" userId="ad697ddfffc0f771" providerId="LiveId" clId="{C6092747-BF45-48AC-BABF-CFC776D09606}" dt="2024-10-23T20:41:25.281" v="59" actId="1076"/>
      <pc:docMkLst>
        <pc:docMk/>
      </pc:docMkLst>
      <pc:sldChg chg="addSp delSp modSp mod setBg">
        <pc:chgData name="Chris Emmons" userId="ad697ddfffc0f771" providerId="LiveId" clId="{C6092747-BF45-48AC-BABF-CFC776D09606}" dt="2024-10-23T20:35:53.450" v="6" actId="26606"/>
        <pc:sldMkLst>
          <pc:docMk/>
          <pc:sldMk cId="4253195812" sldId="256"/>
        </pc:sldMkLst>
      </pc:sldChg>
      <pc:sldChg chg="modSp mod">
        <pc:chgData name="Chris Emmons" userId="ad697ddfffc0f771" providerId="LiveId" clId="{C6092747-BF45-48AC-BABF-CFC776D09606}" dt="2024-10-23T20:36:41.628" v="29" actId="20577"/>
        <pc:sldMkLst>
          <pc:docMk/>
          <pc:sldMk cId="152437862" sldId="264"/>
        </pc:sldMkLst>
      </pc:sldChg>
      <pc:sldChg chg="addSp delSp modSp mod">
        <pc:chgData name="Chris Emmons" userId="ad697ddfffc0f771" providerId="LiveId" clId="{C6092747-BF45-48AC-BABF-CFC776D09606}" dt="2024-10-23T20:37:19.476" v="32" actId="1076"/>
        <pc:sldMkLst>
          <pc:docMk/>
          <pc:sldMk cId="3376220852" sldId="274"/>
        </pc:sldMkLst>
      </pc:sldChg>
      <pc:sldChg chg="add">
        <pc:chgData name="Chris Emmons" userId="ad697ddfffc0f771" providerId="LiveId" clId="{C6092747-BF45-48AC-BABF-CFC776D09606}" dt="2024-10-23T20:35:20.671" v="0" actId="2890"/>
        <pc:sldMkLst>
          <pc:docMk/>
          <pc:sldMk cId="215225347" sldId="275"/>
        </pc:sldMkLst>
      </pc:sldChg>
      <pc:sldChg chg="addSp delSp modSp add mod">
        <pc:chgData name="Chris Emmons" userId="ad697ddfffc0f771" providerId="LiveId" clId="{C6092747-BF45-48AC-BABF-CFC776D09606}" dt="2024-10-23T20:41:25.281" v="59" actId="1076"/>
        <pc:sldMkLst>
          <pc:docMk/>
          <pc:sldMk cId="3671879248" sldId="276"/>
        </pc:sldMkLst>
      </pc:sldChg>
    </pc:docChg>
  </pc:docChgLst>
  <pc:docChgLst>
    <pc:chgData name="Chris Emmons" userId="ad697ddfffc0f771" providerId="LiveId" clId="{574FD099-F271-4E65-8B99-FF6032B5FB1B}"/>
    <pc:docChg chg="modSld">
      <pc:chgData name="Chris Emmons" userId="ad697ddfffc0f771" providerId="LiveId" clId="{574FD099-F271-4E65-8B99-FF6032B5FB1B}" dt="2025-01-25T18:24:27.977" v="9" actId="5793"/>
      <pc:docMkLst>
        <pc:docMk/>
      </pc:docMkLst>
      <pc:sldChg chg="modSp mod">
        <pc:chgData name="Chris Emmons" userId="ad697ddfffc0f771" providerId="LiveId" clId="{574FD099-F271-4E65-8B99-FF6032B5FB1B}" dt="2025-01-25T18:24:27.977" v="9" actId="5793"/>
        <pc:sldMkLst>
          <pc:docMk/>
          <pc:sldMk cId="152437862" sldId="264"/>
        </pc:sldMkLst>
      </pc:sldChg>
    </pc:docChg>
  </pc:docChgLst>
  <pc:docChgLst>
    <pc:chgData name="Chris Emmons" userId="8acf4a6d-3ef5-4afe-a91f-03cbf6128246" providerId="ADAL" clId="{907D006C-2C1D-430B-81EA-41F3CF889CA6}"/>
    <pc:docChg chg="undo custSel addSld delSld modSld sldOrd">
      <pc:chgData name="Chris Emmons" userId="8acf4a6d-3ef5-4afe-a91f-03cbf6128246" providerId="ADAL" clId="{907D006C-2C1D-430B-81EA-41F3CF889CA6}" dt="2024-07-23T17:18:43.416" v="7703" actId="207"/>
      <pc:docMkLst>
        <pc:docMk/>
      </pc:docMkLst>
      <pc:sldChg chg="addSp delSp modSp mod">
        <pc:chgData name="Chris Emmons" userId="8acf4a6d-3ef5-4afe-a91f-03cbf6128246" providerId="ADAL" clId="{907D006C-2C1D-430B-81EA-41F3CF889CA6}" dt="2024-07-23T17:18:43.416" v="7703" actId="207"/>
        <pc:sldMkLst>
          <pc:docMk/>
          <pc:sldMk cId="4253195812" sldId="256"/>
        </pc:sldMkLst>
      </pc:sldChg>
      <pc:sldChg chg="addSp delSp modSp del mod">
        <pc:chgData name="Chris Emmons" userId="8acf4a6d-3ef5-4afe-a91f-03cbf6128246" providerId="ADAL" clId="{907D006C-2C1D-430B-81EA-41F3CF889CA6}" dt="2024-07-23T16:56:38.230" v="7095" actId="47"/>
        <pc:sldMkLst>
          <pc:docMk/>
          <pc:sldMk cId="1167988545" sldId="257"/>
        </pc:sldMkLst>
      </pc:sldChg>
      <pc:sldChg chg="addSp delSp modSp add del mod">
        <pc:chgData name="Chris Emmons" userId="8acf4a6d-3ef5-4afe-a91f-03cbf6128246" providerId="ADAL" clId="{907D006C-2C1D-430B-81EA-41F3CF889CA6}" dt="2024-07-23T17:05:29.493" v="7296" actId="47"/>
        <pc:sldMkLst>
          <pc:docMk/>
          <pc:sldMk cId="3768124598" sldId="258"/>
        </pc:sldMkLst>
      </pc:sldChg>
      <pc:sldChg chg="delSp modSp add mod">
        <pc:chgData name="Chris Emmons" userId="8acf4a6d-3ef5-4afe-a91f-03cbf6128246" providerId="ADAL" clId="{907D006C-2C1D-430B-81EA-41F3CF889CA6}" dt="2024-07-21T18:42:31.443" v="6582" actId="20577"/>
        <pc:sldMkLst>
          <pc:docMk/>
          <pc:sldMk cId="640252413" sldId="259"/>
        </pc:sldMkLst>
      </pc:sldChg>
      <pc:sldChg chg="addSp delSp modSp add del mod">
        <pc:chgData name="Chris Emmons" userId="8acf4a6d-3ef5-4afe-a91f-03cbf6128246" providerId="ADAL" clId="{907D006C-2C1D-430B-81EA-41F3CF889CA6}" dt="2024-07-23T17:05:27.924" v="7295" actId="47"/>
        <pc:sldMkLst>
          <pc:docMk/>
          <pc:sldMk cId="3385217817" sldId="260"/>
        </pc:sldMkLst>
      </pc:sldChg>
      <pc:sldChg chg="addSp modSp add mod">
        <pc:chgData name="Chris Emmons" userId="8acf4a6d-3ef5-4afe-a91f-03cbf6128246" providerId="ADAL" clId="{907D006C-2C1D-430B-81EA-41F3CF889CA6}" dt="2024-07-23T17:08:02.025" v="7334" actId="20577"/>
        <pc:sldMkLst>
          <pc:docMk/>
          <pc:sldMk cId="2194140654" sldId="261"/>
        </pc:sldMkLst>
      </pc:sldChg>
      <pc:sldChg chg="addSp delSp modSp add del mod">
        <pc:chgData name="Chris Emmons" userId="8acf4a6d-3ef5-4afe-a91f-03cbf6128246" providerId="ADAL" clId="{907D006C-2C1D-430B-81EA-41F3CF889CA6}" dt="2024-07-23T17:15:21.913" v="7428" actId="2696"/>
        <pc:sldMkLst>
          <pc:docMk/>
          <pc:sldMk cId="2460264828" sldId="262"/>
        </pc:sldMkLst>
      </pc:sldChg>
      <pc:sldChg chg="addSp delSp modSp add mod">
        <pc:chgData name="Chris Emmons" userId="8acf4a6d-3ef5-4afe-a91f-03cbf6128246" providerId="ADAL" clId="{907D006C-2C1D-430B-81EA-41F3CF889CA6}" dt="2024-07-23T17:10:21.532" v="7355" actId="20577"/>
        <pc:sldMkLst>
          <pc:docMk/>
          <pc:sldMk cId="2228945869" sldId="263"/>
        </pc:sldMkLst>
      </pc:sldChg>
      <pc:sldChg chg="modSp add mod">
        <pc:chgData name="Chris Emmons" userId="8acf4a6d-3ef5-4afe-a91f-03cbf6128246" providerId="ADAL" clId="{907D006C-2C1D-430B-81EA-41F3CF889CA6}" dt="2024-07-05T15:46:06.844" v="6488" actId="33524"/>
        <pc:sldMkLst>
          <pc:docMk/>
          <pc:sldMk cId="152437862" sldId="264"/>
        </pc:sldMkLst>
      </pc:sldChg>
      <pc:sldChg chg="modSp add del mod">
        <pc:chgData name="Chris Emmons" userId="8acf4a6d-3ef5-4afe-a91f-03cbf6128246" providerId="ADAL" clId="{907D006C-2C1D-430B-81EA-41F3CF889CA6}" dt="2024-07-05T15:36:45.469" v="5890" actId="2696"/>
        <pc:sldMkLst>
          <pc:docMk/>
          <pc:sldMk cId="2017123650" sldId="264"/>
        </pc:sldMkLst>
      </pc:sldChg>
      <pc:sldChg chg="addSp delSp modSp add mod">
        <pc:chgData name="Chris Emmons" userId="8acf4a6d-3ef5-4afe-a91f-03cbf6128246" providerId="ADAL" clId="{907D006C-2C1D-430B-81EA-41F3CF889CA6}" dt="2024-07-23T17:04:19.491" v="7272" actId="20577"/>
        <pc:sldMkLst>
          <pc:docMk/>
          <pc:sldMk cId="3929400037" sldId="265"/>
        </pc:sldMkLst>
      </pc:sldChg>
      <pc:sldChg chg="addSp delSp modSp add mod ord">
        <pc:chgData name="Chris Emmons" userId="8acf4a6d-3ef5-4afe-a91f-03cbf6128246" providerId="ADAL" clId="{907D006C-2C1D-430B-81EA-41F3CF889CA6}" dt="2024-07-23T17:04:10.285" v="7265" actId="20577"/>
        <pc:sldMkLst>
          <pc:docMk/>
          <pc:sldMk cId="4253801519" sldId="266"/>
        </pc:sldMkLst>
      </pc:sldChg>
      <pc:sldChg chg="addSp delSp modSp add mod ord">
        <pc:chgData name="Chris Emmons" userId="8acf4a6d-3ef5-4afe-a91f-03cbf6128246" providerId="ADAL" clId="{907D006C-2C1D-430B-81EA-41F3CF889CA6}" dt="2024-07-23T17:05:11.968" v="7294" actId="1076"/>
        <pc:sldMkLst>
          <pc:docMk/>
          <pc:sldMk cId="2298407018" sldId="267"/>
        </pc:sldMkLst>
      </pc:sldChg>
      <pc:sldChg chg="addSp delSp modSp add mod">
        <pc:chgData name="Chris Emmons" userId="8acf4a6d-3ef5-4afe-a91f-03cbf6128246" providerId="ADAL" clId="{907D006C-2C1D-430B-81EA-41F3CF889CA6}" dt="2024-07-23T17:12:13.633" v="7407" actId="1076"/>
        <pc:sldMkLst>
          <pc:docMk/>
          <pc:sldMk cId="3610104605" sldId="268"/>
        </pc:sldMkLst>
      </pc:sldChg>
      <pc:sldChg chg="modSp add mod ord">
        <pc:chgData name="Chris Emmons" userId="8acf4a6d-3ef5-4afe-a91f-03cbf6128246" providerId="ADAL" clId="{907D006C-2C1D-430B-81EA-41F3CF889CA6}" dt="2024-07-23T17:17:49.665" v="7698" actId="20577"/>
        <pc:sldMkLst>
          <pc:docMk/>
          <pc:sldMk cId="2265241634" sldId="269"/>
        </pc:sldMkLst>
      </pc:sldChg>
    </pc:docChg>
  </pc:docChgLst>
  <pc:docChgLst>
    <pc:chgData name="Chris Emmons" userId="8acf4a6d-3ef5-4afe-a91f-03cbf6128246" providerId="ADAL" clId="{1D029444-FD32-4F5F-B16D-39253ED64A62}"/>
    <pc:docChg chg="undo custSel addSld delSld modSld sldOrd">
      <pc:chgData name="Chris Emmons" userId="8acf4a6d-3ef5-4afe-a91f-03cbf6128246" providerId="ADAL" clId="{1D029444-FD32-4F5F-B16D-39253ED64A62}" dt="2024-08-08T16:26:43.824" v="3310" actId="1076"/>
      <pc:docMkLst>
        <pc:docMk/>
      </pc:docMkLst>
      <pc:sldChg chg="addSp delSp modSp mod">
        <pc:chgData name="Chris Emmons" userId="8acf4a6d-3ef5-4afe-a91f-03cbf6128246" providerId="ADAL" clId="{1D029444-FD32-4F5F-B16D-39253ED64A62}" dt="2024-08-08T16:20:41.222" v="3246" actId="20577"/>
        <pc:sldMkLst>
          <pc:docMk/>
          <pc:sldMk cId="4253195812" sldId="256"/>
        </pc:sldMkLst>
      </pc:sldChg>
      <pc:sldChg chg="del">
        <pc:chgData name="Chris Emmons" userId="8acf4a6d-3ef5-4afe-a91f-03cbf6128246" providerId="ADAL" clId="{1D029444-FD32-4F5F-B16D-39253ED64A62}" dt="2024-08-04T15:40:12.781" v="489" actId="47"/>
        <pc:sldMkLst>
          <pc:docMk/>
          <pc:sldMk cId="640252413" sldId="259"/>
        </pc:sldMkLst>
      </pc:sldChg>
      <pc:sldChg chg="addSp delSp modSp mod">
        <pc:chgData name="Chris Emmons" userId="8acf4a6d-3ef5-4afe-a91f-03cbf6128246" providerId="ADAL" clId="{1D029444-FD32-4F5F-B16D-39253ED64A62}" dt="2024-08-08T16:18:29.401" v="2918" actId="20577"/>
        <pc:sldMkLst>
          <pc:docMk/>
          <pc:sldMk cId="2194140654" sldId="261"/>
        </pc:sldMkLst>
      </pc:sldChg>
      <pc:sldChg chg="del">
        <pc:chgData name="Chris Emmons" userId="8acf4a6d-3ef5-4afe-a91f-03cbf6128246" providerId="ADAL" clId="{1D029444-FD32-4F5F-B16D-39253ED64A62}" dt="2024-08-04T16:23:37.330" v="2707" actId="47"/>
        <pc:sldMkLst>
          <pc:docMk/>
          <pc:sldMk cId="2228945869" sldId="263"/>
        </pc:sldMkLst>
      </pc:sldChg>
      <pc:sldChg chg="addSp modSp mod">
        <pc:chgData name="Chris Emmons" userId="8acf4a6d-3ef5-4afe-a91f-03cbf6128246" providerId="ADAL" clId="{1D029444-FD32-4F5F-B16D-39253ED64A62}" dt="2024-08-08T16:17:38.937" v="2913" actId="12"/>
        <pc:sldMkLst>
          <pc:docMk/>
          <pc:sldMk cId="152437862" sldId="264"/>
        </pc:sldMkLst>
      </pc:sldChg>
      <pc:sldChg chg="del">
        <pc:chgData name="Chris Emmons" userId="8acf4a6d-3ef5-4afe-a91f-03cbf6128246" providerId="ADAL" clId="{1D029444-FD32-4F5F-B16D-39253ED64A62}" dt="2024-08-04T15:34:39.967" v="281" actId="47"/>
        <pc:sldMkLst>
          <pc:docMk/>
          <pc:sldMk cId="3929400037" sldId="265"/>
        </pc:sldMkLst>
      </pc:sldChg>
      <pc:sldChg chg="del">
        <pc:chgData name="Chris Emmons" userId="8acf4a6d-3ef5-4afe-a91f-03cbf6128246" providerId="ADAL" clId="{1D029444-FD32-4F5F-B16D-39253ED64A62}" dt="2024-08-04T15:37:22.226" v="340" actId="47"/>
        <pc:sldMkLst>
          <pc:docMk/>
          <pc:sldMk cId="4253801519" sldId="266"/>
        </pc:sldMkLst>
      </pc:sldChg>
      <pc:sldChg chg="addSp delSp modSp mod">
        <pc:chgData name="Chris Emmons" userId="8acf4a6d-3ef5-4afe-a91f-03cbf6128246" providerId="ADAL" clId="{1D029444-FD32-4F5F-B16D-39253ED64A62}" dt="2024-08-04T16:25:26.154" v="2727" actId="1076"/>
        <pc:sldMkLst>
          <pc:docMk/>
          <pc:sldMk cId="2298407018" sldId="267"/>
        </pc:sldMkLst>
      </pc:sldChg>
      <pc:sldChg chg="del">
        <pc:chgData name="Chris Emmons" userId="8acf4a6d-3ef5-4afe-a91f-03cbf6128246" providerId="ADAL" clId="{1D029444-FD32-4F5F-B16D-39253ED64A62}" dt="2024-08-04T16:23:39.356" v="2708" actId="47"/>
        <pc:sldMkLst>
          <pc:docMk/>
          <pc:sldMk cId="3610104605" sldId="268"/>
        </pc:sldMkLst>
      </pc:sldChg>
      <pc:sldChg chg="addSp modSp add mod ord">
        <pc:chgData name="Chris Emmons" userId="8acf4a6d-3ef5-4afe-a91f-03cbf6128246" providerId="ADAL" clId="{1D029444-FD32-4F5F-B16D-39253ED64A62}" dt="2024-08-04T16:23:29.076" v="2706" actId="20577"/>
        <pc:sldMkLst>
          <pc:docMk/>
          <pc:sldMk cId="654747135" sldId="269"/>
        </pc:sldMkLst>
      </pc:sldChg>
      <pc:sldChg chg="modSp del mod">
        <pc:chgData name="Chris Emmons" userId="8acf4a6d-3ef5-4afe-a91f-03cbf6128246" providerId="ADAL" clId="{1D029444-FD32-4F5F-B16D-39253ED64A62}" dt="2024-08-04T15:41:46.153" v="568" actId="2696"/>
        <pc:sldMkLst>
          <pc:docMk/>
          <pc:sldMk cId="2265241634" sldId="269"/>
        </pc:sldMkLst>
      </pc:sldChg>
      <pc:sldChg chg="addSp delSp modSp add mod">
        <pc:chgData name="Chris Emmons" userId="8acf4a6d-3ef5-4afe-a91f-03cbf6128246" providerId="ADAL" clId="{1D029444-FD32-4F5F-B16D-39253ED64A62}" dt="2024-08-08T16:26:43.824" v="3310" actId="1076"/>
        <pc:sldMkLst>
          <pc:docMk/>
          <pc:sldMk cId="1271923741" sldId="270"/>
        </pc:sldMkLst>
      </pc:sldChg>
      <pc:sldChg chg="addSp delSp modSp add mod setBg">
        <pc:chgData name="Chris Emmons" userId="8acf4a6d-3ef5-4afe-a91f-03cbf6128246" providerId="ADAL" clId="{1D029444-FD32-4F5F-B16D-39253ED64A62}" dt="2024-08-08T16:22:27.684" v="3296" actId="1076"/>
        <pc:sldMkLst>
          <pc:docMk/>
          <pc:sldMk cId="607036794" sldId="271"/>
        </pc:sldMkLst>
      </pc:sldChg>
      <pc:sldChg chg="addSp delSp modSp add mod">
        <pc:chgData name="Chris Emmons" userId="8acf4a6d-3ef5-4afe-a91f-03cbf6128246" providerId="ADAL" clId="{1D029444-FD32-4F5F-B16D-39253ED64A62}" dt="2024-08-08T16:21:42.102" v="3294" actId="313"/>
        <pc:sldMkLst>
          <pc:docMk/>
          <pc:sldMk cId="804053485" sldId="272"/>
        </pc:sldMkLst>
      </pc:sldChg>
      <pc:sldChg chg="addSp delSp modSp add mod">
        <pc:chgData name="Chris Emmons" userId="8acf4a6d-3ef5-4afe-a91f-03cbf6128246" providerId="ADAL" clId="{1D029444-FD32-4F5F-B16D-39253ED64A62}" dt="2024-08-04T16:12:51.854" v="2188" actId="20577"/>
        <pc:sldMkLst>
          <pc:docMk/>
          <pc:sldMk cId="582332475" sldId="273"/>
        </pc:sldMkLst>
      </pc:sldChg>
      <pc:sldChg chg="modSp add">
        <pc:chgData name="Chris Emmons" userId="8acf4a6d-3ef5-4afe-a91f-03cbf6128246" providerId="ADAL" clId="{1D029444-FD32-4F5F-B16D-39253ED64A62}" dt="2024-08-08T16:17:59.340" v="2914"/>
        <pc:sldMkLst>
          <pc:docMk/>
          <pc:sldMk cId="3376220852" sldId="274"/>
        </pc:sldMkLst>
      </pc:sldChg>
    </pc:docChg>
  </pc:docChgLst>
  <pc:docChgLst>
    <pc:chgData name="Chris Emmons" userId="ad697ddfffc0f771" providerId="LiveId" clId="{8A3BEA28-9E9F-4A7C-A99F-11EDD43052A8}"/>
    <pc:docChg chg="undo custSel addSld delSld modSld sldOrd">
      <pc:chgData name="Chris Emmons" userId="ad697ddfffc0f771" providerId="LiveId" clId="{8A3BEA28-9E9F-4A7C-A99F-11EDD43052A8}" dt="2025-08-07T14:00:49.316" v="4005" actId="20577"/>
      <pc:docMkLst>
        <pc:docMk/>
      </pc:docMkLst>
      <pc:sldChg chg="addSp delSp modSp del mod">
        <pc:chgData name="Chris Emmons" userId="ad697ddfffc0f771" providerId="LiveId" clId="{8A3BEA28-9E9F-4A7C-A99F-11EDD43052A8}" dt="2025-08-07T12:10:50.530" v="8" actId="47"/>
        <pc:sldMkLst>
          <pc:docMk/>
          <pc:sldMk cId="4253195812" sldId="256"/>
        </pc:sldMkLst>
        <pc:spChg chg="add mod">
          <ac:chgData name="Chris Emmons" userId="ad697ddfffc0f771" providerId="LiveId" clId="{8A3BEA28-9E9F-4A7C-A99F-11EDD43052A8}" dt="2025-08-07T12:10:33.198" v="5"/>
          <ac:spMkLst>
            <pc:docMk/>
            <pc:sldMk cId="4253195812" sldId="256"/>
            <ac:spMk id="4" creationId="{05579416-AB3D-D85A-38DD-BAB377CD8C93}"/>
          </ac:spMkLst>
        </pc:spChg>
        <pc:spChg chg="del">
          <ac:chgData name="Chris Emmons" userId="ad697ddfffc0f771" providerId="LiveId" clId="{8A3BEA28-9E9F-4A7C-A99F-11EDD43052A8}" dt="2025-08-07T12:10:35.747" v="6" actId="478"/>
          <ac:spMkLst>
            <pc:docMk/>
            <pc:sldMk cId="4253195812" sldId="256"/>
            <ac:spMk id="6" creationId="{7DC16CBF-01EF-3BB8-5AF8-3A9AD72BE2A1}"/>
          </ac:spMkLst>
        </pc:spChg>
        <pc:picChg chg="del">
          <ac:chgData name="Chris Emmons" userId="ad697ddfffc0f771" providerId="LiveId" clId="{8A3BEA28-9E9F-4A7C-A99F-11EDD43052A8}" dt="2025-08-07T12:10:10.443" v="3" actId="478"/>
          <ac:picMkLst>
            <pc:docMk/>
            <pc:sldMk cId="4253195812" sldId="256"/>
            <ac:picMk id="2" creationId="{66A18B4A-BB5B-529A-303D-1404247CD933}"/>
          </ac:picMkLst>
        </pc:picChg>
        <pc:picChg chg="del">
          <ac:chgData name="Chris Emmons" userId="ad697ddfffc0f771" providerId="LiveId" clId="{8A3BEA28-9E9F-4A7C-A99F-11EDD43052A8}" dt="2025-08-07T12:10:08.742" v="2" actId="478"/>
          <ac:picMkLst>
            <pc:docMk/>
            <pc:sldMk cId="4253195812" sldId="256"/>
            <ac:picMk id="3" creationId="{81267E16-83FC-C369-64FC-47FE161C10A4}"/>
          </ac:picMkLst>
        </pc:picChg>
        <pc:picChg chg="del">
          <ac:chgData name="Chris Emmons" userId="ad697ddfffc0f771" providerId="LiveId" clId="{8A3BEA28-9E9F-4A7C-A99F-11EDD43052A8}" dt="2025-08-07T12:10:12.686" v="4" actId="478"/>
          <ac:picMkLst>
            <pc:docMk/>
            <pc:sldMk cId="4253195812" sldId="256"/>
            <ac:picMk id="15" creationId="{74502A75-62C0-5B4E-60D9-B5680FB88EA1}"/>
          </ac:picMkLst>
        </pc:picChg>
      </pc:sldChg>
      <pc:sldChg chg="addSp modSp add mod">
        <pc:chgData name="Chris Emmons" userId="ad697ddfffc0f771" providerId="LiveId" clId="{8A3BEA28-9E9F-4A7C-A99F-11EDD43052A8}" dt="2025-08-07T13:17:05.248" v="2735" actId="27636"/>
        <pc:sldMkLst>
          <pc:docMk/>
          <pc:sldMk cId="2657855345" sldId="260"/>
        </pc:sldMkLst>
        <pc:spChg chg="mod">
          <ac:chgData name="Chris Emmons" userId="ad697ddfffc0f771" providerId="LiveId" clId="{8A3BEA28-9E9F-4A7C-A99F-11EDD43052A8}" dt="2025-08-07T12:41:59.045" v="1196" actId="2711"/>
          <ac:spMkLst>
            <pc:docMk/>
            <pc:sldMk cId="2657855345" sldId="260"/>
            <ac:spMk id="2" creationId="{BC9A8CE1-C9EC-4F02-8FA3-A6D2A1F1C209}"/>
          </ac:spMkLst>
        </pc:spChg>
        <pc:spChg chg="mod">
          <ac:chgData name="Chris Emmons" userId="ad697ddfffc0f771" providerId="LiveId" clId="{8A3BEA28-9E9F-4A7C-A99F-11EDD43052A8}" dt="2025-08-07T12:36:35.137" v="985" actId="20577"/>
          <ac:spMkLst>
            <pc:docMk/>
            <pc:sldMk cId="2657855345" sldId="260"/>
            <ac:spMk id="3" creationId="{5460A465-45AF-4315-91F8-C1AD513C83D9}"/>
          </ac:spMkLst>
        </pc:spChg>
        <pc:spChg chg="mod">
          <ac:chgData name="Chris Emmons" userId="ad697ddfffc0f771" providerId="LiveId" clId="{8A3BEA28-9E9F-4A7C-A99F-11EDD43052A8}" dt="2025-08-07T13:17:05.248" v="2735" actId="27636"/>
          <ac:spMkLst>
            <pc:docMk/>
            <pc:sldMk cId="2657855345" sldId="260"/>
            <ac:spMk id="4" creationId="{2FB19C58-7E19-44F4-B817-4ED00C6C4932}"/>
          </ac:spMkLst>
        </pc:spChg>
        <pc:spChg chg="mod">
          <ac:chgData name="Chris Emmons" userId="ad697ddfffc0f771" providerId="LiveId" clId="{8A3BEA28-9E9F-4A7C-A99F-11EDD43052A8}" dt="2025-08-07T12:40:06.153" v="1104" actId="5793"/>
          <ac:spMkLst>
            <pc:docMk/>
            <pc:sldMk cId="2657855345" sldId="260"/>
            <ac:spMk id="6" creationId="{7846869B-4FA9-4781-BD90-973539086918}"/>
          </ac:spMkLst>
        </pc:spChg>
        <pc:spChg chg="mod">
          <ac:chgData name="Chris Emmons" userId="ad697ddfffc0f771" providerId="LiveId" clId="{8A3BEA28-9E9F-4A7C-A99F-11EDD43052A8}" dt="2025-08-07T12:38:47.225" v="1071" actId="20577"/>
          <ac:spMkLst>
            <pc:docMk/>
            <pc:sldMk cId="2657855345" sldId="260"/>
            <ac:spMk id="8" creationId="{CC6B0038-645A-41C0-9AFE-5B825E80F98B}"/>
          </ac:spMkLst>
        </pc:spChg>
        <pc:picChg chg="add mod">
          <ac:chgData name="Chris Emmons" userId="ad697ddfffc0f771" providerId="LiveId" clId="{8A3BEA28-9E9F-4A7C-A99F-11EDD43052A8}" dt="2025-08-07T12:33:41.908" v="682" actId="1076"/>
          <ac:picMkLst>
            <pc:docMk/>
            <pc:sldMk cId="2657855345" sldId="260"/>
            <ac:picMk id="9" creationId="{B940A46B-970F-24D9-89E9-E6FFFC83151B}"/>
          </ac:picMkLst>
        </pc:picChg>
      </pc:sldChg>
      <pc:sldChg chg="modSp mod">
        <pc:chgData name="Chris Emmons" userId="ad697ddfffc0f771" providerId="LiveId" clId="{8A3BEA28-9E9F-4A7C-A99F-11EDD43052A8}" dt="2025-08-07T12:51:28.509" v="1335" actId="20577"/>
        <pc:sldMkLst>
          <pc:docMk/>
          <pc:sldMk cId="2194140654" sldId="261"/>
        </pc:sldMkLst>
        <pc:spChg chg="mod">
          <ac:chgData name="Chris Emmons" userId="ad697ddfffc0f771" providerId="LiveId" clId="{8A3BEA28-9E9F-4A7C-A99F-11EDD43052A8}" dt="2025-08-07T12:24:30.883" v="267" actId="20577"/>
          <ac:spMkLst>
            <pc:docMk/>
            <pc:sldMk cId="2194140654" sldId="261"/>
            <ac:spMk id="2" creationId="{580C23CE-C5C2-4A91-2E49-391DA38577B2}"/>
          </ac:spMkLst>
        </pc:spChg>
        <pc:spChg chg="mod">
          <ac:chgData name="Chris Emmons" userId="ad697ddfffc0f771" providerId="LiveId" clId="{8A3BEA28-9E9F-4A7C-A99F-11EDD43052A8}" dt="2025-08-07T12:26:04.193" v="339" actId="20577"/>
          <ac:spMkLst>
            <pc:docMk/>
            <pc:sldMk cId="2194140654" sldId="261"/>
            <ac:spMk id="3" creationId="{D4FC3CD4-A9ED-4C86-AFB8-DA35AA23563F}"/>
          </ac:spMkLst>
        </pc:spChg>
        <pc:spChg chg="mod">
          <ac:chgData name="Chris Emmons" userId="ad697ddfffc0f771" providerId="LiveId" clId="{8A3BEA28-9E9F-4A7C-A99F-11EDD43052A8}" dt="2025-08-07T12:51:28.509" v="1335" actId="20577"/>
          <ac:spMkLst>
            <pc:docMk/>
            <pc:sldMk cId="2194140654" sldId="261"/>
            <ac:spMk id="12" creationId="{FEED41BB-0586-85A4-9337-2FA5ABC66B0C}"/>
          </ac:spMkLst>
        </pc:spChg>
      </pc:sldChg>
      <pc:sldChg chg="modSp mod">
        <pc:chgData name="Chris Emmons" userId="ad697ddfffc0f771" providerId="LiveId" clId="{8A3BEA28-9E9F-4A7C-A99F-11EDD43052A8}" dt="2025-08-07T12:53:09.663" v="1345" actId="20577"/>
        <pc:sldMkLst>
          <pc:docMk/>
          <pc:sldMk cId="152437862" sldId="264"/>
        </pc:sldMkLst>
        <pc:spChg chg="mod">
          <ac:chgData name="Chris Emmons" userId="ad697ddfffc0f771" providerId="LiveId" clId="{8A3BEA28-9E9F-4A7C-A99F-11EDD43052A8}" dt="2025-08-07T12:53:09.663" v="1345" actId="20577"/>
          <ac:spMkLst>
            <pc:docMk/>
            <pc:sldMk cId="152437862" sldId="264"/>
            <ac:spMk id="2" creationId="{580C23CE-C5C2-4A91-2E49-391DA38577B2}"/>
          </ac:spMkLst>
        </pc:spChg>
        <pc:spChg chg="mod">
          <ac:chgData name="Chris Emmons" userId="ad697ddfffc0f771" providerId="LiveId" clId="{8A3BEA28-9E9F-4A7C-A99F-11EDD43052A8}" dt="2025-08-07T12:27:07.321" v="468" actId="33524"/>
          <ac:spMkLst>
            <pc:docMk/>
            <pc:sldMk cId="152437862" sldId="264"/>
            <ac:spMk id="12" creationId="{FEED41BB-0586-85A4-9337-2FA5ABC66B0C}"/>
          </ac:spMkLst>
        </pc:spChg>
      </pc:sldChg>
      <pc:sldChg chg="addSp delSp modSp mod">
        <pc:chgData name="Chris Emmons" userId="ad697ddfffc0f771" providerId="LiveId" clId="{8A3BEA28-9E9F-4A7C-A99F-11EDD43052A8}" dt="2025-08-07T13:36:19.866" v="3177" actId="1076"/>
        <pc:sldMkLst>
          <pc:docMk/>
          <pc:sldMk cId="2298407018" sldId="267"/>
        </pc:sldMkLst>
        <pc:spChg chg="mod">
          <ac:chgData name="Chris Emmons" userId="ad697ddfffc0f771" providerId="LiveId" clId="{8A3BEA28-9E9F-4A7C-A99F-11EDD43052A8}" dt="2025-08-07T12:33:19.160" v="680" actId="20577"/>
          <ac:spMkLst>
            <pc:docMk/>
            <pc:sldMk cId="2298407018" sldId="267"/>
            <ac:spMk id="2" creationId="{F7803227-DE71-B48E-F0B5-F1B3654F49A9}"/>
          </ac:spMkLst>
        </pc:spChg>
        <pc:spChg chg="add mod">
          <ac:chgData name="Chris Emmons" userId="ad697ddfffc0f771" providerId="LiveId" clId="{8A3BEA28-9E9F-4A7C-A99F-11EDD43052A8}" dt="2025-08-07T13:36:07.372" v="3176" actId="20577"/>
          <ac:spMkLst>
            <pc:docMk/>
            <pc:sldMk cId="2298407018" sldId="267"/>
            <ac:spMk id="4" creationId="{E17E1CC8-1AE9-C591-C801-83C4F1DE1571}"/>
          </ac:spMkLst>
        </pc:spChg>
        <pc:spChg chg="mod">
          <ac:chgData name="Chris Emmons" userId="ad697ddfffc0f771" providerId="LiveId" clId="{8A3BEA28-9E9F-4A7C-A99F-11EDD43052A8}" dt="2025-08-07T12:22:04.226" v="203" actId="20577"/>
          <ac:spMkLst>
            <pc:docMk/>
            <pc:sldMk cId="2298407018" sldId="267"/>
            <ac:spMk id="6" creationId="{7DC16CBF-01EF-3BB8-5AF8-3A9AD72BE2A1}"/>
          </ac:spMkLst>
        </pc:spChg>
        <pc:picChg chg="del">
          <ac:chgData name="Chris Emmons" userId="ad697ddfffc0f771" providerId="LiveId" clId="{8A3BEA28-9E9F-4A7C-A99F-11EDD43052A8}" dt="2025-08-07T13:34:46.728" v="3043" actId="478"/>
          <ac:picMkLst>
            <pc:docMk/>
            <pc:sldMk cId="2298407018" sldId="267"/>
            <ac:picMk id="5" creationId="{29ECD2FA-C88E-B4A7-DECD-156B0A91B20A}"/>
          </ac:picMkLst>
        </pc:picChg>
        <pc:picChg chg="mod">
          <ac:chgData name="Chris Emmons" userId="ad697ddfffc0f771" providerId="LiveId" clId="{8A3BEA28-9E9F-4A7C-A99F-11EDD43052A8}" dt="2025-08-07T13:36:19.866" v="3177" actId="1076"/>
          <ac:picMkLst>
            <pc:docMk/>
            <pc:sldMk cId="2298407018" sldId="267"/>
            <ac:picMk id="9" creationId="{A7A9DA00-2B95-9857-8A37-E3C39B8742BD}"/>
          </ac:picMkLst>
        </pc:picChg>
      </pc:sldChg>
      <pc:sldChg chg="del">
        <pc:chgData name="Chris Emmons" userId="ad697ddfffc0f771" providerId="LiveId" clId="{8A3BEA28-9E9F-4A7C-A99F-11EDD43052A8}" dt="2025-08-07T12:16:22.174" v="137" actId="47"/>
        <pc:sldMkLst>
          <pc:docMk/>
          <pc:sldMk cId="654747135" sldId="269"/>
        </pc:sldMkLst>
      </pc:sldChg>
      <pc:sldChg chg="addSp delSp modSp mod">
        <pc:chgData name="Chris Emmons" userId="ad697ddfffc0f771" providerId="LiveId" clId="{8A3BEA28-9E9F-4A7C-A99F-11EDD43052A8}" dt="2025-08-07T13:41:51.584" v="3264" actId="26606"/>
        <pc:sldMkLst>
          <pc:docMk/>
          <pc:sldMk cId="1271923741" sldId="270"/>
        </pc:sldMkLst>
        <pc:spChg chg="mod">
          <ac:chgData name="Chris Emmons" userId="ad697ddfffc0f771" providerId="LiveId" clId="{8A3BEA28-9E9F-4A7C-A99F-11EDD43052A8}" dt="2025-08-07T12:12:10.885" v="48" actId="20577"/>
          <ac:spMkLst>
            <pc:docMk/>
            <pc:sldMk cId="1271923741" sldId="270"/>
            <ac:spMk id="6" creationId="{7DC16CBF-01EF-3BB8-5AF8-3A9AD72BE2A1}"/>
          </ac:spMkLst>
        </pc:spChg>
        <pc:spChg chg="add del mod">
          <ac:chgData name="Chris Emmons" userId="ad697ddfffc0f771" providerId="LiveId" clId="{8A3BEA28-9E9F-4A7C-A99F-11EDD43052A8}" dt="2025-08-07T13:41:51.584" v="3264" actId="26606"/>
          <ac:spMkLst>
            <pc:docMk/>
            <pc:sldMk cId="1271923741" sldId="270"/>
            <ac:spMk id="9" creationId="{A285BA8A-3DC2-7811-1614-0F80943727AB}"/>
          </ac:spMkLst>
        </pc:spChg>
        <pc:graphicFrameChg chg="add del">
          <ac:chgData name="Chris Emmons" userId="ad697ddfffc0f771" providerId="LiveId" clId="{8A3BEA28-9E9F-4A7C-A99F-11EDD43052A8}" dt="2025-08-07T13:41:51.584" v="3264" actId="26606"/>
          <ac:graphicFrameMkLst>
            <pc:docMk/>
            <pc:sldMk cId="1271923741" sldId="270"/>
            <ac:graphicFrameMk id="17" creationId="{20F0EC5B-337D-AD97-5EE4-F83289A5E8A8}"/>
          </ac:graphicFrameMkLst>
        </pc:graphicFrameChg>
      </pc:sldChg>
      <pc:sldChg chg="del">
        <pc:chgData name="Chris Emmons" userId="ad697ddfffc0f771" providerId="LiveId" clId="{8A3BEA28-9E9F-4A7C-A99F-11EDD43052A8}" dt="2025-08-07T12:32:49.098" v="646" actId="47"/>
        <pc:sldMkLst>
          <pc:docMk/>
          <pc:sldMk cId="607036794" sldId="271"/>
        </pc:sldMkLst>
      </pc:sldChg>
      <pc:sldChg chg="del">
        <pc:chgData name="Chris Emmons" userId="ad697ddfffc0f771" providerId="LiveId" clId="{8A3BEA28-9E9F-4A7C-A99F-11EDD43052A8}" dt="2025-08-07T12:16:09.682" v="135" actId="47"/>
        <pc:sldMkLst>
          <pc:docMk/>
          <pc:sldMk cId="804053485" sldId="272"/>
        </pc:sldMkLst>
      </pc:sldChg>
      <pc:sldChg chg="del">
        <pc:chgData name="Chris Emmons" userId="ad697ddfffc0f771" providerId="LiveId" clId="{8A3BEA28-9E9F-4A7C-A99F-11EDD43052A8}" dt="2025-08-07T12:16:11.020" v="136" actId="47"/>
        <pc:sldMkLst>
          <pc:docMk/>
          <pc:sldMk cId="582332475" sldId="273"/>
        </pc:sldMkLst>
      </pc:sldChg>
      <pc:sldChg chg="addSp delSp modSp mod ord setBg">
        <pc:chgData name="Chris Emmons" userId="ad697ddfffc0f771" providerId="LiveId" clId="{8A3BEA28-9E9F-4A7C-A99F-11EDD43052A8}" dt="2025-08-07T14:00:14.792" v="3985" actId="20577"/>
        <pc:sldMkLst>
          <pc:docMk/>
          <pc:sldMk cId="3376220852" sldId="274"/>
        </pc:sldMkLst>
        <pc:spChg chg="mod">
          <ac:chgData name="Chris Emmons" userId="ad697ddfffc0f771" providerId="LiveId" clId="{8A3BEA28-9E9F-4A7C-A99F-11EDD43052A8}" dt="2025-08-07T13:45:55.663" v="3303" actId="20577"/>
          <ac:spMkLst>
            <pc:docMk/>
            <pc:sldMk cId="3376220852" sldId="274"/>
            <ac:spMk id="2" creationId="{E8DD995C-8006-69AC-40A1-06C8EFE37A59}"/>
          </ac:spMkLst>
        </pc:spChg>
        <pc:spChg chg="add mod">
          <ac:chgData name="Chris Emmons" userId="ad697ddfffc0f771" providerId="LiveId" clId="{8A3BEA28-9E9F-4A7C-A99F-11EDD43052A8}" dt="2025-08-07T14:00:14.792" v="3985" actId="20577"/>
          <ac:spMkLst>
            <pc:docMk/>
            <pc:sldMk cId="3376220852" sldId="274"/>
            <ac:spMk id="3" creationId="{E3B328AD-5507-1914-0911-2EA234CC0A75}"/>
          </ac:spMkLst>
        </pc:spChg>
        <pc:spChg chg="add del mod">
          <ac:chgData name="Chris Emmons" userId="ad697ddfffc0f771" providerId="LiveId" clId="{8A3BEA28-9E9F-4A7C-A99F-11EDD43052A8}" dt="2025-08-07T13:09:34.866" v="2462"/>
          <ac:spMkLst>
            <pc:docMk/>
            <pc:sldMk cId="3376220852" sldId="274"/>
            <ac:spMk id="5" creationId="{502A22C0-6F09-82B5-DA81-E0894A04AFED}"/>
          </ac:spMkLst>
        </pc:spChg>
        <pc:spChg chg="add del mod">
          <ac:chgData name="Chris Emmons" userId="ad697ddfffc0f771" providerId="LiveId" clId="{8A3BEA28-9E9F-4A7C-A99F-11EDD43052A8}" dt="2025-08-07T13:49:30.481" v="3683" actId="478"/>
          <ac:spMkLst>
            <pc:docMk/>
            <pc:sldMk cId="3376220852" sldId="274"/>
            <ac:spMk id="10" creationId="{8C6C63DE-C78F-B5AC-15CB-6D6ED88DC82B}"/>
          </ac:spMkLst>
        </pc:spChg>
        <pc:spChg chg="add del mod">
          <ac:chgData name="Chris Emmons" userId="ad697ddfffc0f771" providerId="LiveId" clId="{8A3BEA28-9E9F-4A7C-A99F-11EDD43052A8}" dt="2025-08-07T13:49:33.457" v="3684" actId="478"/>
          <ac:spMkLst>
            <pc:docMk/>
            <pc:sldMk cId="3376220852" sldId="274"/>
            <ac:spMk id="11" creationId="{F11987CB-478D-08AC-0032-A4EF21426364}"/>
          </ac:spMkLst>
        </pc:spChg>
        <pc:spChg chg="add del">
          <ac:chgData name="Chris Emmons" userId="ad697ddfffc0f771" providerId="LiveId" clId="{8A3BEA28-9E9F-4A7C-A99F-11EDD43052A8}" dt="2025-08-07T13:11:35.766" v="2467" actId="26606"/>
          <ac:spMkLst>
            <pc:docMk/>
            <pc:sldMk cId="3376220852" sldId="274"/>
            <ac:spMk id="29" creationId="{2151139A-886F-4B97-8815-729AD3831BBD}"/>
          </ac:spMkLst>
        </pc:spChg>
        <pc:spChg chg="add del">
          <ac:chgData name="Chris Emmons" userId="ad697ddfffc0f771" providerId="LiveId" clId="{8A3BEA28-9E9F-4A7C-A99F-11EDD43052A8}" dt="2025-08-07T13:11:35.766" v="2467" actId="26606"/>
          <ac:spMkLst>
            <pc:docMk/>
            <pc:sldMk cId="3376220852" sldId="274"/>
            <ac:spMk id="31" creationId="{5428AC11-BFDF-42EF-80FF-717BBF909067}"/>
          </ac:spMkLst>
        </pc:spChg>
        <pc:spChg chg="add del">
          <ac:chgData name="Chris Emmons" userId="ad697ddfffc0f771" providerId="LiveId" clId="{8A3BEA28-9E9F-4A7C-A99F-11EDD43052A8}" dt="2025-08-07T13:11:35.766" v="2467" actId="26606"/>
          <ac:spMkLst>
            <pc:docMk/>
            <pc:sldMk cId="3376220852" sldId="274"/>
            <ac:spMk id="33" creationId="{2CC56AF6-38E4-490B-8E2B-1A1037B4EDD4}"/>
          </ac:spMkLst>
        </pc:spChg>
        <pc:spChg chg="add del">
          <ac:chgData name="Chris Emmons" userId="ad697ddfffc0f771" providerId="LiveId" clId="{8A3BEA28-9E9F-4A7C-A99F-11EDD43052A8}" dt="2025-08-07T13:11:35.766" v="2467" actId="26606"/>
          <ac:spMkLst>
            <pc:docMk/>
            <pc:sldMk cId="3376220852" sldId="274"/>
            <ac:spMk id="35" creationId="{2339A6F5-AD6A-4D80-8AD9-6290D13AC49F}"/>
          </ac:spMkLst>
        </pc:spChg>
        <pc:picChg chg="del">
          <ac:chgData name="Chris Emmons" userId="ad697ddfffc0f771" providerId="LiveId" clId="{8A3BEA28-9E9F-4A7C-A99F-11EDD43052A8}" dt="2025-08-07T12:54:18.122" v="1401" actId="478"/>
          <ac:picMkLst>
            <pc:docMk/>
            <pc:sldMk cId="3376220852" sldId="274"/>
            <ac:picMk id="3" creationId="{9C501358-2A0D-774B-E22B-A42546834F01}"/>
          </ac:picMkLst>
        </pc:picChg>
        <pc:picChg chg="del">
          <ac:chgData name="Chris Emmons" userId="ad697ddfffc0f771" providerId="LiveId" clId="{8A3BEA28-9E9F-4A7C-A99F-11EDD43052A8}" dt="2025-08-07T12:54:20.383" v="1402" actId="478"/>
          <ac:picMkLst>
            <pc:docMk/>
            <pc:sldMk cId="3376220852" sldId="274"/>
            <ac:picMk id="4" creationId="{85851812-0FC4-4ED0-E6F2-8C52124880D7}"/>
          </ac:picMkLst>
        </pc:picChg>
        <pc:picChg chg="add del mod">
          <ac:chgData name="Chris Emmons" userId="ad697ddfffc0f771" providerId="LiveId" clId="{8A3BEA28-9E9F-4A7C-A99F-11EDD43052A8}" dt="2025-08-07T13:45:48.695" v="3271" actId="478"/>
          <ac:picMkLst>
            <pc:docMk/>
            <pc:sldMk cId="3376220852" sldId="274"/>
            <ac:picMk id="7" creationId="{A788CF2A-17B4-912F-F127-02D553596A89}"/>
          </ac:picMkLst>
        </pc:picChg>
        <pc:picChg chg="add del mod">
          <ac:chgData name="Chris Emmons" userId="ad697ddfffc0f771" providerId="LiveId" clId="{8A3BEA28-9E9F-4A7C-A99F-11EDD43052A8}" dt="2025-08-07T13:45:46.849" v="3270" actId="478"/>
          <ac:picMkLst>
            <pc:docMk/>
            <pc:sldMk cId="3376220852" sldId="274"/>
            <ac:picMk id="9" creationId="{50EA2697-D9F1-3B6C-9966-CA2AC746C847}"/>
          </ac:picMkLst>
        </pc:picChg>
        <pc:picChg chg="mod">
          <ac:chgData name="Chris Emmons" userId="ad697ddfffc0f771" providerId="LiveId" clId="{8A3BEA28-9E9F-4A7C-A99F-11EDD43052A8}" dt="2025-08-07T13:11:35.766" v="2467" actId="26606"/>
          <ac:picMkLst>
            <pc:docMk/>
            <pc:sldMk cId="3376220852" sldId="274"/>
            <ac:picMk id="24" creationId="{056D77A8-F25B-6BE4-FAB6-0E4C494D3D30}"/>
          </ac:picMkLst>
        </pc:picChg>
      </pc:sldChg>
      <pc:sldChg chg="addSp delSp modSp mod ord setBg">
        <pc:chgData name="Chris Emmons" userId="ad697ddfffc0f771" providerId="LiveId" clId="{8A3BEA28-9E9F-4A7C-A99F-11EDD43052A8}" dt="2025-08-07T13:41:17.999" v="3261" actId="26606"/>
        <pc:sldMkLst>
          <pc:docMk/>
          <pc:sldMk cId="215225347" sldId="275"/>
        </pc:sldMkLst>
        <pc:spChg chg="add del mod">
          <ac:chgData name="Chris Emmons" userId="ad697ddfffc0f771" providerId="LiveId" clId="{8A3BEA28-9E9F-4A7C-A99F-11EDD43052A8}" dt="2025-08-07T12:16:57.848" v="193" actId="478"/>
          <ac:spMkLst>
            <pc:docMk/>
            <pc:sldMk cId="215225347" sldId="275"/>
            <ac:spMk id="2" creationId="{6A6C2BF5-73A9-E6AE-6874-67EFCF0B54BB}"/>
          </ac:spMkLst>
        </pc:spChg>
        <pc:spChg chg="add mod">
          <ac:chgData name="Chris Emmons" userId="ad697ddfffc0f771" providerId="LiveId" clId="{8A3BEA28-9E9F-4A7C-A99F-11EDD43052A8}" dt="2025-08-07T13:41:17.999" v="3261" actId="26606"/>
          <ac:spMkLst>
            <pc:docMk/>
            <pc:sldMk cId="215225347" sldId="275"/>
            <ac:spMk id="3" creationId="{4616F69E-244F-A25A-FF0D-053488022E87}"/>
          </ac:spMkLst>
        </pc:spChg>
        <pc:spChg chg="del">
          <ac:chgData name="Chris Emmons" userId="ad697ddfffc0f771" providerId="LiveId" clId="{8A3BEA28-9E9F-4A7C-A99F-11EDD43052A8}" dt="2025-08-07T12:11:11.790" v="12" actId="478"/>
          <ac:spMkLst>
            <pc:docMk/>
            <pc:sldMk cId="215225347" sldId="275"/>
            <ac:spMk id="6" creationId="{7DC16CBF-01EF-3BB8-5AF8-3A9AD72BE2A1}"/>
          </ac:spMkLst>
        </pc:spChg>
        <pc:spChg chg="del">
          <ac:chgData name="Chris Emmons" userId="ad697ddfffc0f771" providerId="LiveId" clId="{8A3BEA28-9E9F-4A7C-A99F-11EDD43052A8}" dt="2025-08-07T12:11:08.011" v="11" actId="478"/>
          <ac:spMkLst>
            <pc:docMk/>
            <pc:sldMk cId="215225347" sldId="275"/>
            <ac:spMk id="14" creationId="{58897A6F-3401-7C16-B040-BD1D0C2F09FE}"/>
          </ac:spMkLst>
        </pc:spChg>
        <pc:spChg chg="add del">
          <ac:chgData name="Chris Emmons" userId="ad697ddfffc0f771" providerId="LiveId" clId="{8A3BEA28-9E9F-4A7C-A99F-11EDD43052A8}" dt="2025-08-07T13:41:15.980" v="3258" actId="26606"/>
          <ac:spMkLst>
            <pc:docMk/>
            <pc:sldMk cId="215225347" sldId="275"/>
            <ac:spMk id="20" creationId="{D55CA618-78A6-47F6-B865-E9315164FB49}"/>
          </ac:spMkLst>
        </pc:spChg>
        <pc:spChg chg="add del">
          <ac:chgData name="Chris Emmons" userId="ad697ddfffc0f771" providerId="LiveId" clId="{8A3BEA28-9E9F-4A7C-A99F-11EDD43052A8}" dt="2025-08-07T13:41:15.980" v="3258" actId="26606"/>
          <ac:spMkLst>
            <pc:docMk/>
            <pc:sldMk cId="215225347" sldId="275"/>
            <ac:spMk id="26" creationId="{8ED94938-268E-4C0A-A08A-B3980C78BAEB}"/>
          </ac:spMkLst>
        </pc:spChg>
        <pc:spChg chg="add del">
          <ac:chgData name="Chris Emmons" userId="ad697ddfffc0f771" providerId="LiveId" clId="{8A3BEA28-9E9F-4A7C-A99F-11EDD43052A8}" dt="2025-08-07T13:41:17.999" v="3260" actId="26606"/>
          <ac:spMkLst>
            <pc:docMk/>
            <pc:sldMk cId="215225347" sldId="275"/>
            <ac:spMk id="28" creationId="{27BDFED6-6E33-4606-AFE2-886ADB1C018E}"/>
          </ac:spMkLst>
        </pc:spChg>
        <pc:spChg chg="add del">
          <ac:chgData name="Chris Emmons" userId="ad697ddfffc0f771" providerId="LiveId" clId="{8A3BEA28-9E9F-4A7C-A99F-11EDD43052A8}" dt="2025-08-07T13:41:17.999" v="3260" actId="26606"/>
          <ac:spMkLst>
            <pc:docMk/>
            <pc:sldMk cId="215225347" sldId="275"/>
            <ac:spMk id="29" creationId="{890DEF05-784E-4B61-89E4-04C4ECF4E5A0}"/>
          </ac:spMkLst>
        </pc:spChg>
        <pc:spChg chg="add">
          <ac:chgData name="Chris Emmons" userId="ad697ddfffc0f771" providerId="LiveId" clId="{8A3BEA28-9E9F-4A7C-A99F-11EDD43052A8}" dt="2025-08-07T13:41:17.999" v="3261" actId="26606"/>
          <ac:spMkLst>
            <pc:docMk/>
            <pc:sldMk cId="215225347" sldId="275"/>
            <ac:spMk id="32" creationId="{D55CA618-78A6-47F6-B865-E9315164FB49}"/>
          </ac:spMkLst>
        </pc:spChg>
        <pc:spChg chg="add">
          <ac:chgData name="Chris Emmons" userId="ad697ddfffc0f771" providerId="LiveId" clId="{8A3BEA28-9E9F-4A7C-A99F-11EDD43052A8}" dt="2025-08-07T13:41:17.999" v="3261" actId="26606"/>
          <ac:spMkLst>
            <pc:docMk/>
            <pc:sldMk cId="215225347" sldId="275"/>
            <ac:spMk id="34" creationId="{8ED94938-268E-4C0A-A08A-B3980C78BAEB}"/>
          </ac:spMkLst>
        </pc:spChg>
        <pc:grpChg chg="add del">
          <ac:chgData name="Chris Emmons" userId="ad697ddfffc0f771" providerId="LiveId" clId="{8A3BEA28-9E9F-4A7C-A99F-11EDD43052A8}" dt="2025-08-07T13:41:15.980" v="3258" actId="26606"/>
          <ac:grpSpMkLst>
            <pc:docMk/>
            <pc:sldMk cId="215225347" sldId="275"/>
            <ac:grpSpMk id="22" creationId="{B83D307E-DF68-43F8-97CE-0AAE950A7129}"/>
          </ac:grpSpMkLst>
        </pc:grpChg>
        <pc:grpChg chg="add">
          <ac:chgData name="Chris Emmons" userId="ad697ddfffc0f771" providerId="LiveId" clId="{8A3BEA28-9E9F-4A7C-A99F-11EDD43052A8}" dt="2025-08-07T13:41:17.999" v="3261" actId="26606"/>
          <ac:grpSpMkLst>
            <pc:docMk/>
            <pc:sldMk cId="215225347" sldId="275"/>
            <ac:grpSpMk id="33" creationId="{B83D307E-DF68-43F8-97CE-0AAE950A7129}"/>
          </ac:grpSpMkLst>
        </pc:grpChg>
        <pc:picChg chg="add mod ord">
          <ac:chgData name="Chris Emmons" userId="ad697ddfffc0f771" providerId="LiveId" clId="{8A3BEA28-9E9F-4A7C-A99F-11EDD43052A8}" dt="2025-08-07T13:41:17.999" v="3261" actId="26606"/>
          <ac:picMkLst>
            <pc:docMk/>
            <pc:sldMk cId="215225347" sldId="275"/>
            <ac:picMk id="2" creationId="{8B6EDD57-3B84-628B-4FC9-C3624EA10DD6}"/>
          </ac:picMkLst>
        </pc:picChg>
        <pc:picChg chg="mod ord">
          <ac:chgData name="Chris Emmons" userId="ad697ddfffc0f771" providerId="LiveId" clId="{8A3BEA28-9E9F-4A7C-A99F-11EDD43052A8}" dt="2025-08-07T13:41:17.999" v="3261" actId="26606"/>
          <ac:picMkLst>
            <pc:docMk/>
            <pc:sldMk cId="215225347" sldId="275"/>
            <ac:picMk id="15" creationId="{74502A75-62C0-5B4E-60D9-B5680FB88EA1}"/>
          </ac:picMkLst>
        </pc:picChg>
        <pc:cxnChg chg="add del">
          <ac:chgData name="Chris Emmons" userId="ad697ddfffc0f771" providerId="LiveId" clId="{8A3BEA28-9E9F-4A7C-A99F-11EDD43052A8}" dt="2025-08-07T13:41:17.999" v="3260" actId="26606"/>
          <ac:cxnSpMkLst>
            <pc:docMk/>
            <pc:sldMk cId="215225347" sldId="275"/>
            <ac:cxnSpMk id="30" creationId="{C41BAEC7-F7B0-4224-8B18-8F74B7D87F0B}"/>
          </ac:cxnSpMkLst>
        </pc:cxnChg>
      </pc:sldChg>
      <pc:sldChg chg="del">
        <pc:chgData name="Chris Emmons" userId="ad697ddfffc0f771" providerId="LiveId" clId="{8A3BEA28-9E9F-4A7C-A99F-11EDD43052A8}" dt="2025-08-07T12:16:25.165" v="138" actId="47"/>
        <pc:sldMkLst>
          <pc:docMk/>
          <pc:sldMk cId="3671879248" sldId="276"/>
        </pc:sldMkLst>
      </pc:sldChg>
      <pc:sldChg chg="add del">
        <pc:chgData name="Chris Emmons" userId="ad697ddfffc0f771" providerId="LiveId" clId="{8A3BEA28-9E9F-4A7C-A99F-11EDD43052A8}" dt="2025-08-07T12:12:02.979" v="39" actId="47"/>
        <pc:sldMkLst>
          <pc:docMk/>
          <pc:sldMk cId="450578291" sldId="277"/>
        </pc:sldMkLst>
      </pc:sldChg>
      <pc:sldChg chg="addSp delSp modSp add mod">
        <pc:chgData name="Chris Emmons" userId="ad697ddfffc0f771" providerId="LiveId" clId="{8A3BEA28-9E9F-4A7C-A99F-11EDD43052A8}" dt="2025-08-07T13:41:25.978" v="3262" actId="26606"/>
        <pc:sldMkLst>
          <pc:docMk/>
          <pc:sldMk cId="1858157402" sldId="278"/>
        </pc:sldMkLst>
        <pc:spChg chg="mod">
          <ac:chgData name="Chris Emmons" userId="ad697ddfffc0f771" providerId="LiveId" clId="{8A3BEA28-9E9F-4A7C-A99F-11EDD43052A8}" dt="2025-08-07T13:41:25.978" v="3262" actId="26606"/>
          <ac:spMkLst>
            <pc:docMk/>
            <pc:sldMk cId="1858157402" sldId="278"/>
            <ac:spMk id="6" creationId="{157FA84B-F801-8CB0-E1EB-6DC092701AE7}"/>
          </ac:spMkLst>
        </pc:spChg>
        <pc:spChg chg="del">
          <ac:chgData name="Chris Emmons" userId="ad697ddfffc0f771" providerId="LiveId" clId="{8A3BEA28-9E9F-4A7C-A99F-11EDD43052A8}" dt="2025-08-07T13:41:25.978" v="3262" actId="26606"/>
          <ac:spMkLst>
            <pc:docMk/>
            <pc:sldMk cId="1858157402" sldId="278"/>
            <ac:spMk id="20" creationId="{9A3B2980-5E3F-7DF4-3C99-4D98BE2ACAD9}"/>
          </ac:spMkLst>
        </pc:spChg>
        <pc:spChg chg="del">
          <ac:chgData name="Chris Emmons" userId="ad697ddfffc0f771" providerId="LiveId" clId="{8A3BEA28-9E9F-4A7C-A99F-11EDD43052A8}" dt="2025-08-07T13:41:25.978" v="3262" actId="26606"/>
          <ac:spMkLst>
            <pc:docMk/>
            <pc:sldMk cId="1858157402" sldId="278"/>
            <ac:spMk id="22" creationId="{CA02B7B5-5B3E-B2DD-1E96-5FF6DAE15C2F}"/>
          </ac:spMkLst>
        </pc:spChg>
        <pc:spChg chg="del">
          <ac:chgData name="Chris Emmons" userId="ad697ddfffc0f771" providerId="LiveId" clId="{8A3BEA28-9E9F-4A7C-A99F-11EDD43052A8}" dt="2025-08-07T13:41:25.978" v="3262" actId="26606"/>
          <ac:spMkLst>
            <pc:docMk/>
            <pc:sldMk cId="1858157402" sldId="278"/>
            <ac:spMk id="24" creationId="{3682CEF7-D376-E491-A67F-377D695E4BD1}"/>
          </ac:spMkLst>
        </pc:spChg>
        <pc:spChg chg="add">
          <ac:chgData name="Chris Emmons" userId="ad697ddfffc0f771" providerId="LiveId" clId="{8A3BEA28-9E9F-4A7C-A99F-11EDD43052A8}" dt="2025-08-07T13:41:25.978" v="3262" actId="26606"/>
          <ac:spMkLst>
            <pc:docMk/>
            <pc:sldMk cId="1858157402" sldId="278"/>
            <ac:spMk id="29" creationId="{2111B97A-2FB0-4625-8C2E-CDCB1AF683A2}"/>
          </ac:spMkLst>
        </pc:spChg>
        <pc:spChg chg="add">
          <ac:chgData name="Chris Emmons" userId="ad697ddfffc0f771" providerId="LiveId" clId="{8A3BEA28-9E9F-4A7C-A99F-11EDD43052A8}" dt="2025-08-07T13:41:25.978" v="3262" actId="26606"/>
          <ac:spMkLst>
            <pc:docMk/>
            <pc:sldMk cId="1858157402" sldId="278"/>
            <ac:spMk id="35" creationId="{8ED94938-268E-4C0A-A08A-B3980C78BAEB}"/>
          </ac:spMkLst>
        </pc:spChg>
        <pc:grpChg chg="add">
          <ac:chgData name="Chris Emmons" userId="ad697ddfffc0f771" providerId="LiveId" clId="{8A3BEA28-9E9F-4A7C-A99F-11EDD43052A8}" dt="2025-08-07T13:41:25.978" v="3262" actId="26606"/>
          <ac:grpSpMkLst>
            <pc:docMk/>
            <pc:sldMk cId="1858157402" sldId="278"/>
            <ac:grpSpMk id="31" creationId="{B83D307E-DF68-43F8-97CE-0AAE950A7129}"/>
          </ac:grpSpMkLst>
        </pc:grpChg>
        <pc:picChg chg="mod">
          <ac:chgData name="Chris Emmons" userId="ad697ddfffc0f771" providerId="LiveId" clId="{8A3BEA28-9E9F-4A7C-A99F-11EDD43052A8}" dt="2025-08-07T13:41:25.978" v="3262" actId="26606"/>
          <ac:picMkLst>
            <pc:docMk/>
            <pc:sldMk cId="1858157402" sldId="278"/>
            <ac:picMk id="2" creationId="{BB016C93-0E31-DE0E-E798-ECE69F7DF8D9}"/>
          </ac:picMkLst>
        </pc:picChg>
        <pc:picChg chg="mod">
          <ac:chgData name="Chris Emmons" userId="ad697ddfffc0f771" providerId="LiveId" clId="{8A3BEA28-9E9F-4A7C-A99F-11EDD43052A8}" dt="2025-08-07T13:41:25.978" v="3262" actId="26606"/>
          <ac:picMkLst>
            <pc:docMk/>
            <pc:sldMk cId="1858157402" sldId="278"/>
            <ac:picMk id="3" creationId="{C454862C-53BC-FEC7-CD8C-A76993267F4F}"/>
          </ac:picMkLst>
        </pc:picChg>
        <pc:picChg chg="mod">
          <ac:chgData name="Chris Emmons" userId="ad697ddfffc0f771" providerId="LiveId" clId="{8A3BEA28-9E9F-4A7C-A99F-11EDD43052A8}" dt="2025-08-07T13:41:25.978" v="3262" actId="26606"/>
          <ac:picMkLst>
            <pc:docMk/>
            <pc:sldMk cId="1858157402" sldId="278"/>
            <ac:picMk id="15" creationId="{218E3DA9-A9AC-11E4-E161-AC928D7D621D}"/>
          </ac:picMkLst>
        </pc:picChg>
      </pc:sldChg>
      <pc:sldChg chg="modSp add mod">
        <pc:chgData name="Chris Emmons" userId="ad697ddfffc0f771" providerId="LiveId" clId="{8A3BEA28-9E9F-4A7C-A99F-11EDD43052A8}" dt="2025-08-07T12:30:49.978" v="644" actId="20577"/>
        <pc:sldMkLst>
          <pc:docMk/>
          <pc:sldMk cId="473359571" sldId="279"/>
        </pc:sldMkLst>
        <pc:spChg chg="mod">
          <ac:chgData name="Chris Emmons" userId="ad697ddfffc0f771" providerId="LiveId" clId="{8A3BEA28-9E9F-4A7C-A99F-11EDD43052A8}" dt="2025-08-07T12:30:49.978" v="644" actId="20577"/>
          <ac:spMkLst>
            <pc:docMk/>
            <pc:sldMk cId="473359571" sldId="279"/>
            <ac:spMk id="14" creationId="{56475601-EF37-46B1-5BDB-7D6BD17C44F3}"/>
          </ac:spMkLst>
        </pc:spChg>
      </pc:sldChg>
      <pc:sldChg chg="addSp delSp modSp add mod setBg">
        <pc:chgData name="Chris Emmons" userId="ad697ddfffc0f771" providerId="LiveId" clId="{8A3BEA28-9E9F-4A7C-A99F-11EDD43052A8}" dt="2025-08-07T12:29:46.925" v="602" actId="26606"/>
        <pc:sldMkLst>
          <pc:docMk/>
          <pc:sldMk cId="1519850811" sldId="280"/>
        </pc:sldMkLst>
        <pc:spChg chg="add mod">
          <ac:chgData name="Chris Emmons" userId="ad697ddfffc0f771" providerId="LiveId" clId="{8A3BEA28-9E9F-4A7C-A99F-11EDD43052A8}" dt="2025-08-07T12:27:44.552" v="473"/>
          <ac:spMkLst>
            <pc:docMk/>
            <pc:sldMk cId="1519850811" sldId="280"/>
            <ac:spMk id="2" creationId="{6895716A-8D77-AD78-C7F4-61C3768F094C}"/>
          </ac:spMkLst>
        </pc:spChg>
        <pc:spChg chg="del">
          <ac:chgData name="Chris Emmons" userId="ad697ddfffc0f771" providerId="LiveId" clId="{8A3BEA28-9E9F-4A7C-A99F-11EDD43052A8}" dt="2025-08-07T12:27:57.964" v="478" actId="478"/>
          <ac:spMkLst>
            <pc:docMk/>
            <pc:sldMk cId="1519850811" sldId="280"/>
            <ac:spMk id="3" creationId="{841AF87A-43DA-F362-E93B-0FEE228F5077}"/>
          </ac:spMkLst>
        </pc:spChg>
        <pc:spChg chg="add mod">
          <ac:chgData name="Chris Emmons" userId="ad697ddfffc0f771" providerId="LiveId" clId="{8A3BEA28-9E9F-4A7C-A99F-11EDD43052A8}" dt="2025-08-07T12:29:46.925" v="602" actId="26606"/>
          <ac:spMkLst>
            <pc:docMk/>
            <pc:sldMk cId="1519850811" sldId="280"/>
            <ac:spMk id="4" creationId="{4A500ED8-A972-8A7B-6100-BC0FC6FA4FE7}"/>
          </ac:spMkLst>
        </pc:spChg>
        <pc:spChg chg="add mod">
          <ac:chgData name="Chris Emmons" userId="ad697ddfffc0f771" providerId="LiveId" clId="{8A3BEA28-9E9F-4A7C-A99F-11EDD43052A8}" dt="2025-08-07T12:29:46.925" v="602" actId="26606"/>
          <ac:spMkLst>
            <pc:docMk/>
            <pc:sldMk cId="1519850811" sldId="280"/>
            <ac:spMk id="7" creationId="{4685D3A6-F645-19C9-A432-DA45962E2084}"/>
          </ac:spMkLst>
        </pc:spChg>
        <pc:spChg chg="add del">
          <ac:chgData name="Chris Emmons" userId="ad697ddfffc0f771" providerId="LiveId" clId="{8A3BEA28-9E9F-4A7C-A99F-11EDD43052A8}" dt="2025-08-07T12:29:46.925" v="602" actId="26606"/>
          <ac:spMkLst>
            <pc:docMk/>
            <pc:sldMk cId="1519850811" sldId="280"/>
            <ac:spMk id="12" creationId="{99F1FFA9-D672-408C-9220-ADEEC6ABDD09}"/>
          </ac:spMkLst>
        </pc:spChg>
        <pc:spChg chg="add del">
          <ac:chgData name="Chris Emmons" userId="ad697ddfffc0f771" providerId="LiveId" clId="{8A3BEA28-9E9F-4A7C-A99F-11EDD43052A8}" dt="2025-08-07T12:29:46.925" v="602" actId="26606"/>
          <ac:spMkLst>
            <pc:docMk/>
            <pc:sldMk cId="1519850811" sldId="280"/>
            <ac:spMk id="17" creationId="{AD96FDFD-4E42-4A06-B8B5-768A1DB9C2A9}"/>
          </ac:spMkLst>
        </pc:spChg>
        <pc:picChg chg="add mod ord">
          <ac:chgData name="Chris Emmons" userId="ad697ddfffc0f771" providerId="LiveId" clId="{8A3BEA28-9E9F-4A7C-A99F-11EDD43052A8}" dt="2025-08-07T12:29:46.925" v="602" actId="26606"/>
          <ac:picMkLst>
            <pc:docMk/>
            <pc:sldMk cId="1519850811" sldId="280"/>
            <ac:picMk id="5" creationId="{D20E1FEE-727C-C0AF-3D1C-48B8A52A4105}"/>
          </ac:picMkLst>
        </pc:picChg>
        <pc:picChg chg="add mod ord">
          <ac:chgData name="Chris Emmons" userId="ad697ddfffc0f771" providerId="LiveId" clId="{8A3BEA28-9E9F-4A7C-A99F-11EDD43052A8}" dt="2025-08-07T12:29:46.925" v="602" actId="26606"/>
          <ac:picMkLst>
            <pc:docMk/>
            <pc:sldMk cId="1519850811" sldId="280"/>
            <ac:picMk id="6" creationId="{BE0431C7-8D62-B51C-7DE8-1EE9C665AFF8}"/>
          </ac:picMkLst>
        </pc:picChg>
        <pc:picChg chg="add mod ord">
          <ac:chgData name="Chris Emmons" userId="ad697ddfffc0f771" providerId="LiveId" clId="{8A3BEA28-9E9F-4A7C-A99F-11EDD43052A8}" dt="2025-08-07T12:29:46.925" v="602" actId="26606"/>
          <ac:picMkLst>
            <pc:docMk/>
            <pc:sldMk cId="1519850811" sldId="280"/>
            <ac:picMk id="8" creationId="{3D56A2D4-D655-7531-FEEC-8C62498614B4}"/>
          </ac:picMkLst>
        </pc:picChg>
        <pc:picChg chg="del">
          <ac:chgData name="Chris Emmons" userId="ad697ddfffc0f771" providerId="LiveId" clId="{8A3BEA28-9E9F-4A7C-A99F-11EDD43052A8}" dt="2025-08-07T12:27:51.455" v="476" actId="478"/>
          <ac:picMkLst>
            <pc:docMk/>
            <pc:sldMk cId="1519850811" sldId="280"/>
            <ac:picMk id="15" creationId="{258F6E5E-F203-230A-8B0C-40B45B3380E0}"/>
          </ac:picMkLst>
        </pc:picChg>
      </pc:sldChg>
      <pc:sldChg chg="addSp modSp add mod">
        <pc:chgData name="Chris Emmons" userId="ad697ddfffc0f771" providerId="LiveId" clId="{8A3BEA28-9E9F-4A7C-A99F-11EDD43052A8}" dt="2025-08-07T13:42:44.005" v="3267" actId="14100"/>
        <pc:sldMkLst>
          <pc:docMk/>
          <pc:sldMk cId="4865931" sldId="281"/>
        </pc:sldMkLst>
        <pc:spChg chg="mod">
          <ac:chgData name="Chris Emmons" userId="ad697ddfffc0f771" providerId="LiveId" clId="{8A3BEA28-9E9F-4A7C-A99F-11EDD43052A8}" dt="2025-08-07T12:42:38.479" v="1198" actId="2711"/>
          <ac:spMkLst>
            <pc:docMk/>
            <pc:sldMk cId="4865931" sldId="281"/>
            <ac:spMk id="2" creationId="{BC9A8CE1-C9EC-4F02-8FA3-A6D2A1F1C209}"/>
          </ac:spMkLst>
        </pc:spChg>
        <pc:spChg chg="mod">
          <ac:chgData name="Chris Emmons" userId="ad697ddfffc0f771" providerId="LiveId" clId="{8A3BEA28-9E9F-4A7C-A99F-11EDD43052A8}" dt="2025-08-07T12:43:19.653" v="1232" actId="20577"/>
          <ac:spMkLst>
            <pc:docMk/>
            <pc:sldMk cId="4865931" sldId="281"/>
            <ac:spMk id="4" creationId="{2FB19C58-7E19-44F4-B817-4ED00C6C4932}"/>
          </ac:spMkLst>
        </pc:spChg>
        <pc:spChg chg="add mod">
          <ac:chgData name="Chris Emmons" userId="ad697ddfffc0f771" providerId="LiveId" clId="{8A3BEA28-9E9F-4A7C-A99F-11EDD43052A8}" dt="2025-08-07T12:44:49.509" v="1313" actId="1076"/>
          <ac:spMkLst>
            <pc:docMk/>
            <pc:sldMk cId="4865931" sldId="281"/>
            <ac:spMk id="8" creationId="{86354558-6B23-1C14-AF8E-CA0D3AC0F659}"/>
          </ac:spMkLst>
        </pc:spChg>
        <pc:spChg chg="mod">
          <ac:chgData name="Chris Emmons" userId="ad697ddfffc0f771" providerId="LiveId" clId="{8A3BEA28-9E9F-4A7C-A99F-11EDD43052A8}" dt="2025-08-07T12:43:29.973" v="1234" actId="1076"/>
          <ac:spMkLst>
            <pc:docMk/>
            <pc:sldMk cId="4865931" sldId="281"/>
            <ac:spMk id="12" creationId="{2773DFA9-4DC1-1DE8-00AF-DA42DD728F26}"/>
          </ac:spMkLst>
        </pc:spChg>
        <pc:picChg chg="add mod">
          <ac:chgData name="Chris Emmons" userId="ad697ddfffc0f771" providerId="LiveId" clId="{8A3BEA28-9E9F-4A7C-A99F-11EDD43052A8}" dt="2025-08-07T13:42:44.005" v="3267" actId="14100"/>
          <ac:picMkLst>
            <pc:docMk/>
            <pc:sldMk cId="4865931" sldId="281"/>
            <ac:picMk id="9" creationId="{FDA87852-4B78-5D36-3063-4C4C9AF8F723}"/>
          </ac:picMkLst>
        </pc:picChg>
        <pc:picChg chg="mod">
          <ac:chgData name="Chris Emmons" userId="ad697ddfffc0f771" providerId="LiveId" clId="{8A3BEA28-9E9F-4A7C-A99F-11EDD43052A8}" dt="2025-08-07T12:43:32.945" v="1235" actId="1076"/>
          <ac:picMkLst>
            <pc:docMk/>
            <pc:sldMk cId="4865931" sldId="281"/>
            <ac:picMk id="13" creationId="{1A944F0D-CF54-0DE3-D344-FA13087102A8}"/>
          </ac:picMkLst>
        </pc:picChg>
      </pc:sldChg>
      <pc:sldChg chg="addSp modSp add mod setBg">
        <pc:chgData name="Chris Emmons" userId="ad697ddfffc0f771" providerId="LiveId" clId="{8A3BEA28-9E9F-4A7C-A99F-11EDD43052A8}" dt="2025-08-07T13:43:17.095" v="3268" actId="26606"/>
        <pc:sldMkLst>
          <pc:docMk/>
          <pc:sldMk cId="1252280156" sldId="282"/>
        </pc:sldMkLst>
        <pc:spChg chg="mod">
          <ac:chgData name="Chris Emmons" userId="ad697ddfffc0f771" providerId="LiveId" clId="{8A3BEA28-9E9F-4A7C-A99F-11EDD43052A8}" dt="2025-08-07T13:43:17.095" v="3268" actId="26606"/>
          <ac:spMkLst>
            <pc:docMk/>
            <pc:sldMk cId="1252280156" sldId="282"/>
            <ac:spMk id="2" creationId="{4E8AAB73-847C-F2A0-E953-681A573CF859}"/>
          </ac:spMkLst>
        </pc:spChg>
        <pc:spChg chg="add">
          <ac:chgData name="Chris Emmons" userId="ad697ddfffc0f771" providerId="LiveId" clId="{8A3BEA28-9E9F-4A7C-A99F-11EDD43052A8}" dt="2025-08-07T13:43:17.095" v="3268" actId="26606"/>
          <ac:spMkLst>
            <pc:docMk/>
            <pc:sldMk cId="1252280156" sldId="282"/>
            <ac:spMk id="29" creationId="{9CB95732-565A-4D2C-A3AB-CC460C0D3826}"/>
          </ac:spMkLst>
        </pc:spChg>
        <pc:spChg chg="add">
          <ac:chgData name="Chris Emmons" userId="ad697ddfffc0f771" providerId="LiveId" clId="{8A3BEA28-9E9F-4A7C-A99F-11EDD43052A8}" dt="2025-08-07T13:43:17.095" v="3268" actId="26606"/>
          <ac:spMkLst>
            <pc:docMk/>
            <pc:sldMk cId="1252280156" sldId="282"/>
            <ac:spMk id="31" creationId="{77F1AF47-AE98-4034-BD91-1976FA4D9C4C}"/>
          </ac:spMkLst>
        </pc:spChg>
        <pc:spChg chg="add">
          <ac:chgData name="Chris Emmons" userId="ad697ddfffc0f771" providerId="LiveId" clId="{8A3BEA28-9E9F-4A7C-A99F-11EDD43052A8}" dt="2025-08-07T13:43:17.095" v="3268" actId="26606"/>
          <ac:spMkLst>
            <pc:docMk/>
            <pc:sldMk cId="1252280156" sldId="282"/>
            <ac:spMk id="33" creationId="{8EC0EE2B-2029-48DD-893D-F528E651B07D}"/>
          </ac:spMkLst>
        </pc:spChg>
        <pc:spChg chg="add">
          <ac:chgData name="Chris Emmons" userId="ad697ddfffc0f771" providerId="LiveId" clId="{8A3BEA28-9E9F-4A7C-A99F-11EDD43052A8}" dt="2025-08-07T13:43:17.095" v="3268" actId="26606"/>
          <ac:spMkLst>
            <pc:docMk/>
            <pc:sldMk cId="1252280156" sldId="282"/>
            <ac:spMk id="35" creationId="{45AE1D08-1ED1-4F59-B42F-4D8EA33DC8C6}"/>
          </ac:spMkLst>
        </pc:spChg>
        <pc:spChg chg="add">
          <ac:chgData name="Chris Emmons" userId="ad697ddfffc0f771" providerId="LiveId" clId="{8A3BEA28-9E9F-4A7C-A99F-11EDD43052A8}" dt="2025-08-07T13:43:17.095" v="3268" actId="26606"/>
          <ac:spMkLst>
            <pc:docMk/>
            <pc:sldMk cId="1252280156" sldId="282"/>
            <ac:spMk id="37" creationId="{9A79B912-88EA-4640-BDEB-51B3B11A026A}"/>
          </ac:spMkLst>
        </pc:spChg>
        <pc:picChg chg="mod">
          <ac:chgData name="Chris Emmons" userId="ad697ddfffc0f771" providerId="LiveId" clId="{8A3BEA28-9E9F-4A7C-A99F-11EDD43052A8}" dt="2025-08-07T13:43:17.095" v="3268" actId="26606"/>
          <ac:picMkLst>
            <pc:docMk/>
            <pc:sldMk cId="1252280156" sldId="282"/>
            <ac:picMk id="3" creationId="{8896A79B-0EBF-3D67-CADF-C1B21644FF5A}"/>
          </ac:picMkLst>
        </pc:picChg>
        <pc:picChg chg="mod ord">
          <ac:chgData name="Chris Emmons" userId="ad697ddfffc0f771" providerId="LiveId" clId="{8A3BEA28-9E9F-4A7C-A99F-11EDD43052A8}" dt="2025-08-07T13:43:17.095" v="3268" actId="26606"/>
          <ac:picMkLst>
            <pc:docMk/>
            <pc:sldMk cId="1252280156" sldId="282"/>
            <ac:picMk id="4" creationId="{6A962EAC-035F-6E06-E156-89711A0C79E3}"/>
          </ac:picMkLst>
        </pc:picChg>
        <pc:picChg chg="mod ord">
          <ac:chgData name="Chris Emmons" userId="ad697ddfffc0f771" providerId="LiveId" clId="{8A3BEA28-9E9F-4A7C-A99F-11EDD43052A8}" dt="2025-08-07T13:43:17.095" v="3268" actId="26606"/>
          <ac:picMkLst>
            <pc:docMk/>
            <pc:sldMk cId="1252280156" sldId="282"/>
            <ac:picMk id="24" creationId="{6E382D4A-E04C-DABA-9E3A-6606105E766C}"/>
          </ac:picMkLst>
        </pc:picChg>
      </pc:sldChg>
      <pc:sldChg chg="addSp delSp modSp add mod">
        <pc:chgData name="Chris Emmons" userId="ad697ddfffc0f771" providerId="LiveId" clId="{8A3BEA28-9E9F-4A7C-A99F-11EDD43052A8}" dt="2025-08-07T13:26:41.870" v="2797" actId="1076"/>
        <pc:sldMkLst>
          <pc:docMk/>
          <pc:sldMk cId="602293007" sldId="283"/>
        </pc:sldMkLst>
        <pc:spChg chg="mod">
          <ac:chgData name="Chris Emmons" userId="ad697ddfffc0f771" providerId="LiveId" clId="{8A3BEA28-9E9F-4A7C-A99F-11EDD43052A8}" dt="2025-08-07T13:00:45.454" v="2142" actId="20577"/>
          <ac:spMkLst>
            <pc:docMk/>
            <pc:sldMk cId="602293007" sldId="283"/>
            <ac:spMk id="2" creationId="{269DD270-88A3-E832-B8A1-89F7B68AC020}"/>
          </ac:spMkLst>
        </pc:spChg>
        <pc:spChg chg="mod">
          <ac:chgData name="Chris Emmons" userId="ad697ddfffc0f771" providerId="LiveId" clId="{8A3BEA28-9E9F-4A7C-A99F-11EDD43052A8}" dt="2025-08-07T13:23:08.853" v="2787" actId="20577"/>
          <ac:spMkLst>
            <pc:docMk/>
            <pc:sldMk cId="602293007" sldId="283"/>
            <ac:spMk id="5" creationId="{08D44C8B-4271-4648-EF90-C7D0B6B24DEE}"/>
          </ac:spMkLst>
        </pc:spChg>
        <pc:graphicFrameChg chg="add del mod modGraphic">
          <ac:chgData name="Chris Emmons" userId="ad697ddfffc0f771" providerId="LiveId" clId="{8A3BEA28-9E9F-4A7C-A99F-11EDD43052A8}" dt="2025-08-07T13:24:51.385" v="2791" actId="478"/>
          <ac:graphicFrameMkLst>
            <pc:docMk/>
            <pc:sldMk cId="602293007" sldId="283"/>
            <ac:graphicFrameMk id="3" creationId="{25A7FBAA-0B1D-A0A5-ADD0-2E46AD07AE79}"/>
          </ac:graphicFrameMkLst>
        </pc:graphicFrameChg>
        <pc:graphicFrameChg chg="add mod">
          <ac:chgData name="Chris Emmons" userId="ad697ddfffc0f771" providerId="LiveId" clId="{8A3BEA28-9E9F-4A7C-A99F-11EDD43052A8}" dt="2025-08-07T13:26:41.870" v="2797" actId="1076"/>
          <ac:graphicFrameMkLst>
            <pc:docMk/>
            <pc:sldMk cId="602293007" sldId="283"/>
            <ac:graphicFrameMk id="6" creationId="{3408645E-62FB-0A75-EDE3-A089B454223B}"/>
          </ac:graphicFrameMkLst>
        </pc:graphicFrameChg>
        <pc:picChg chg="add mod">
          <ac:chgData name="Chris Emmons" userId="ad697ddfffc0f771" providerId="LiveId" clId="{8A3BEA28-9E9F-4A7C-A99F-11EDD43052A8}" dt="2025-08-07T13:26:18.229" v="2795" actId="1076"/>
          <ac:picMkLst>
            <pc:docMk/>
            <pc:sldMk cId="602293007" sldId="283"/>
            <ac:picMk id="4" creationId="{5E85DDF8-B88D-32BF-E80A-0C712DF6A29F}"/>
          </ac:picMkLst>
        </pc:picChg>
      </pc:sldChg>
      <pc:sldChg chg="modSp add mod">
        <pc:chgData name="Chris Emmons" userId="ad697ddfffc0f771" providerId="LiveId" clId="{8A3BEA28-9E9F-4A7C-A99F-11EDD43052A8}" dt="2025-08-07T14:00:49.316" v="4005" actId="20577"/>
        <pc:sldMkLst>
          <pc:docMk/>
          <pc:sldMk cId="712592689" sldId="284"/>
        </pc:sldMkLst>
        <pc:spChg chg="mod">
          <ac:chgData name="Chris Emmons" userId="ad697ddfffc0f771" providerId="LiveId" clId="{8A3BEA28-9E9F-4A7C-A99F-11EDD43052A8}" dt="2025-08-07T14:00:49.316" v="4005" actId="20577"/>
          <ac:spMkLst>
            <pc:docMk/>
            <pc:sldMk cId="712592689" sldId="284"/>
            <ac:spMk id="2" creationId="{DE266CFB-240F-542B-E198-706ECBFF8D94}"/>
          </ac:spMkLst>
        </pc:spChg>
        <pc:spChg chg="mod">
          <ac:chgData name="Chris Emmons" userId="ad697ddfffc0f771" providerId="LiveId" clId="{8A3BEA28-9E9F-4A7C-A99F-11EDD43052A8}" dt="2025-08-07T13:39:28.125" v="3254" actId="33524"/>
          <ac:spMkLst>
            <pc:docMk/>
            <pc:sldMk cId="712592689" sldId="284"/>
            <ac:spMk id="5" creationId="{EF37A73D-1596-388C-5937-3BB02898E87D}"/>
          </ac:spMkLst>
        </pc:spChg>
      </pc:sldChg>
      <pc:sldChg chg="modSp add mod">
        <pc:chgData name="Chris Emmons" userId="ad697ddfffc0f771" providerId="LiveId" clId="{8A3BEA28-9E9F-4A7C-A99F-11EDD43052A8}" dt="2025-08-07T14:00:39.257" v="3987" actId="20577"/>
        <pc:sldMkLst>
          <pc:docMk/>
          <pc:sldMk cId="2285200089" sldId="285"/>
        </pc:sldMkLst>
        <pc:spChg chg="mod">
          <ac:chgData name="Chris Emmons" userId="ad697ddfffc0f771" providerId="LiveId" clId="{8A3BEA28-9E9F-4A7C-A99F-11EDD43052A8}" dt="2025-08-07T14:00:39.257" v="3987" actId="20577"/>
          <ac:spMkLst>
            <pc:docMk/>
            <pc:sldMk cId="2285200089" sldId="285"/>
            <ac:spMk id="2" creationId="{8F0D9B2A-A854-2502-0D0E-784FA143209D}"/>
          </ac:spMkLst>
        </pc:spChg>
        <pc:spChg chg="mod">
          <ac:chgData name="Chris Emmons" userId="ad697ddfffc0f771" providerId="LiveId" clId="{8A3BEA28-9E9F-4A7C-A99F-11EDD43052A8}" dt="2025-08-07T13:38:13.777" v="3182" actId="20577"/>
          <ac:spMkLst>
            <pc:docMk/>
            <pc:sldMk cId="2285200089" sldId="285"/>
            <ac:spMk id="5" creationId="{FFF055FB-049D-6BC0-FD3B-851E520AEB9F}"/>
          </ac:spMkLst>
        </pc:spChg>
      </pc:sldChg>
      <pc:sldChg chg="add">
        <pc:chgData name="Chris Emmons" userId="ad697ddfffc0f771" providerId="LiveId" clId="{8A3BEA28-9E9F-4A7C-A99F-11EDD43052A8}" dt="2025-08-07T13:45:44.269" v="3269" actId="2890"/>
        <pc:sldMkLst>
          <pc:docMk/>
          <pc:sldMk cId="3050109075" sldId="286"/>
        </pc:sldMkLst>
      </pc:sldChg>
    </pc:docChg>
  </pc:docChgLst>
  <pc:docChgLst>
    <pc:chgData name="Chris Emmons" userId="ad697ddfffc0f771" providerId="LiveId" clId="{B1FBA7D1-8200-4993-87B2-56104A91B12D}"/>
    <pc:docChg chg="modSld">
      <pc:chgData name="Chris Emmons" userId="ad697ddfffc0f771" providerId="LiveId" clId="{B1FBA7D1-8200-4993-87B2-56104A91B12D}" dt="2024-12-04T16:57:20.372" v="3" actId="20577"/>
      <pc:docMkLst>
        <pc:docMk/>
      </pc:docMkLst>
      <pc:sldChg chg="modSp mod">
        <pc:chgData name="Chris Emmons" userId="ad697ddfffc0f771" providerId="LiveId" clId="{B1FBA7D1-8200-4993-87B2-56104A91B12D}" dt="2024-12-04T16:57:20.372" v="3" actId="20577"/>
        <pc:sldMkLst>
          <pc:docMk/>
          <pc:sldMk cId="654747135" sldId="269"/>
        </pc:sldMkLst>
      </pc:sldChg>
    </pc:docChg>
  </pc:docChgLst>
  <pc:docChgLst>
    <pc:chgData name="Chris Emmons" userId="8acf4a6d-3ef5-4afe-a91f-03cbf6128246" providerId="ADAL" clId="{CECE3B53-94E5-4A2E-8F0A-E54076A85BAB}"/>
    <pc:docChg chg="custSel addSld modSld">
      <pc:chgData name="Chris Emmons" userId="8acf4a6d-3ef5-4afe-a91f-03cbf6128246" providerId="ADAL" clId="{CECE3B53-94E5-4A2E-8F0A-E54076A85BAB}" dt="2023-04-19T20:09:02.736" v="459" actId="20577"/>
      <pc:docMkLst>
        <pc:docMk/>
      </pc:docMkLst>
      <pc:sldChg chg="addSp delSp modSp mod">
        <pc:chgData name="Chris Emmons" userId="8acf4a6d-3ef5-4afe-a91f-03cbf6128246" providerId="ADAL" clId="{CECE3B53-94E5-4A2E-8F0A-E54076A85BAB}" dt="2023-04-19T20:08:18.072" v="432" actId="1036"/>
        <pc:sldMkLst>
          <pc:docMk/>
          <pc:sldMk cId="4253195812" sldId="256"/>
        </pc:sldMkLst>
      </pc:sldChg>
      <pc:sldChg chg="addSp delSp modSp add mod">
        <pc:chgData name="Chris Emmons" userId="8acf4a6d-3ef5-4afe-a91f-03cbf6128246" providerId="ADAL" clId="{CECE3B53-94E5-4A2E-8F0A-E54076A85BAB}" dt="2023-04-19T20:09:02.736" v="459" actId="20577"/>
        <pc:sldMkLst>
          <pc:docMk/>
          <pc:sldMk cId="1167988545"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AE6BB-88BF-4105-B8E2-08784789ED32}" type="datetimeFigureOut">
              <a:rPr lang="en-US" smtClean="0"/>
              <a:t>1/17/2026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7F907-3588-47E1-92CD-9889D22AF26A}" type="slidenum">
              <a:rPr lang="en-US" smtClean="0"/>
              <a:t>‹#›</a:t>
            </a:fld>
            <a:endParaRPr lang="en-US"/>
          </a:p>
        </p:txBody>
      </p:sp>
    </p:spTree>
    <p:extLst>
      <p:ext uri="{BB962C8B-B14F-4D97-AF65-F5344CB8AC3E}">
        <p14:creationId xmlns:p14="http://schemas.microsoft.com/office/powerpoint/2010/main" val="2444208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7F907-3588-47E1-92CD-9889D22AF26A}" type="slidenum">
              <a:rPr lang="en-US" smtClean="0"/>
              <a:t>5</a:t>
            </a:fld>
            <a:endParaRPr lang="en-US"/>
          </a:p>
        </p:txBody>
      </p:sp>
    </p:spTree>
    <p:extLst>
      <p:ext uri="{BB962C8B-B14F-4D97-AF65-F5344CB8AC3E}">
        <p14:creationId xmlns:p14="http://schemas.microsoft.com/office/powerpoint/2010/main" val="215441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21D5B-F6C7-B18C-0FE0-2D16BBDAFE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7D2736-9434-8E04-8429-47CAF7D880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CE5766-D799-A579-4D2C-D4E3434CE0A9}"/>
              </a:ext>
            </a:extLst>
          </p:cNvPr>
          <p:cNvSpPr>
            <a:spLocks noGrp="1"/>
          </p:cNvSpPr>
          <p:nvPr>
            <p:ph type="dt" sz="half" idx="10"/>
          </p:nvPr>
        </p:nvSpPr>
        <p:spPr/>
        <p:txBody>
          <a:bodyPr/>
          <a:lstStyle/>
          <a:p>
            <a:fld id="{39135FFC-0868-435D-AAC5-6CC5C51C4E62}" type="datetimeFigureOut">
              <a:rPr lang="en-US" smtClean="0"/>
              <a:t>1/17/2026</a:t>
            </a:fld>
            <a:endParaRPr lang="en-US"/>
          </a:p>
        </p:txBody>
      </p:sp>
      <p:sp>
        <p:nvSpPr>
          <p:cNvPr id="5" name="Footer Placeholder 4">
            <a:extLst>
              <a:ext uri="{FF2B5EF4-FFF2-40B4-BE49-F238E27FC236}">
                <a16:creationId xmlns:a16="http://schemas.microsoft.com/office/drawing/2014/main" id="{43CD3E22-6E9B-4D42-5472-7B2D58851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345E4-7D5E-73BE-CEC6-6139F0D7EBD9}"/>
              </a:ext>
            </a:extLst>
          </p:cNvPr>
          <p:cNvSpPr>
            <a:spLocks noGrp="1"/>
          </p:cNvSpPr>
          <p:nvPr>
            <p:ph type="sldNum" sz="quarter" idx="12"/>
          </p:nvPr>
        </p:nvSpPr>
        <p:spPr/>
        <p:txBody>
          <a:bodyPr/>
          <a:lstStyle/>
          <a:p>
            <a:fld id="{74EF52A1-74B4-4B44-82A5-C17C48BAD36B}" type="slidenum">
              <a:rPr lang="en-US" smtClean="0"/>
              <a:t>‹#›</a:t>
            </a:fld>
            <a:endParaRPr lang="en-US"/>
          </a:p>
        </p:txBody>
      </p:sp>
    </p:spTree>
    <p:extLst>
      <p:ext uri="{BB962C8B-B14F-4D97-AF65-F5344CB8AC3E}">
        <p14:creationId xmlns:p14="http://schemas.microsoft.com/office/powerpoint/2010/main" val="16792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B5EF-BC8B-0FA7-9AF4-AD17EA3D08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67CDCD-AAA9-D411-35D0-615724A5D7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C95D3-801D-ECAB-14E2-4384A542BEE5}"/>
              </a:ext>
            </a:extLst>
          </p:cNvPr>
          <p:cNvSpPr>
            <a:spLocks noGrp="1"/>
          </p:cNvSpPr>
          <p:nvPr>
            <p:ph type="dt" sz="half" idx="10"/>
          </p:nvPr>
        </p:nvSpPr>
        <p:spPr/>
        <p:txBody>
          <a:bodyPr/>
          <a:lstStyle/>
          <a:p>
            <a:fld id="{39135FFC-0868-435D-AAC5-6CC5C51C4E62}" type="datetimeFigureOut">
              <a:rPr lang="en-US" smtClean="0"/>
              <a:t>1/17/2026</a:t>
            </a:fld>
            <a:endParaRPr lang="en-US"/>
          </a:p>
        </p:txBody>
      </p:sp>
      <p:sp>
        <p:nvSpPr>
          <p:cNvPr id="5" name="Footer Placeholder 4">
            <a:extLst>
              <a:ext uri="{FF2B5EF4-FFF2-40B4-BE49-F238E27FC236}">
                <a16:creationId xmlns:a16="http://schemas.microsoft.com/office/drawing/2014/main" id="{E8C3B712-A46C-82FB-537A-BDAF8C883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96C01-DD60-E374-632C-1802E8398CBF}"/>
              </a:ext>
            </a:extLst>
          </p:cNvPr>
          <p:cNvSpPr>
            <a:spLocks noGrp="1"/>
          </p:cNvSpPr>
          <p:nvPr>
            <p:ph type="sldNum" sz="quarter" idx="12"/>
          </p:nvPr>
        </p:nvSpPr>
        <p:spPr/>
        <p:txBody>
          <a:bodyPr/>
          <a:lstStyle/>
          <a:p>
            <a:fld id="{74EF52A1-74B4-4B44-82A5-C17C48BAD36B}" type="slidenum">
              <a:rPr lang="en-US" smtClean="0"/>
              <a:t>‹#›</a:t>
            </a:fld>
            <a:endParaRPr lang="en-US"/>
          </a:p>
        </p:txBody>
      </p:sp>
    </p:spTree>
    <p:extLst>
      <p:ext uri="{BB962C8B-B14F-4D97-AF65-F5344CB8AC3E}">
        <p14:creationId xmlns:p14="http://schemas.microsoft.com/office/powerpoint/2010/main" val="523474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B5C16F-AA47-6F82-F30D-4EA3A96055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2C50C3-73AC-E4C2-B0F1-5FBCF47F03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F1787-6763-0944-2CB0-13D62F6BAF1D}"/>
              </a:ext>
            </a:extLst>
          </p:cNvPr>
          <p:cNvSpPr>
            <a:spLocks noGrp="1"/>
          </p:cNvSpPr>
          <p:nvPr>
            <p:ph type="dt" sz="half" idx="10"/>
          </p:nvPr>
        </p:nvSpPr>
        <p:spPr/>
        <p:txBody>
          <a:bodyPr/>
          <a:lstStyle/>
          <a:p>
            <a:fld id="{39135FFC-0868-435D-AAC5-6CC5C51C4E62}" type="datetimeFigureOut">
              <a:rPr lang="en-US" smtClean="0"/>
              <a:t>1/17/2026</a:t>
            </a:fld>
            <a:endParaRPr lang="en-US"/>
          </a:p>
        </p:txBody>
      </p:sp>
      <p:sp>
        <p:nvSpPr>
          <p:cNvPr id="5" name="Footer Placeholder 4">
            <a:extLst>
              <a:ext uri="{FF2B5EF4-FFF2-40B4-BE49-F238E27FC236}">
                <a16:creationId xmlns:a16="http://schemas.microsoft.com/office/drawing/2014/main" id="{04FC750C-1EFF-081A-1076-54F7A690D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E091F-BE45-551D-8ED6-6033A6ACD25E}"/>
              </a:ext>
            </a:extLst>
          </p:cNvPr>
          <p:cNvSpPr>
            <a:spLocks noGrp="1"/>
          </p:cNvSpPr>
          <p:nvPr>
            <p:ph type="sldNum" sz="quarter" idx="12"/>
          </p:nvPr>
        </p:nvSpPr>
        <p:spPr/>
        <p:txBody>
          <a:bodyPr/>
          <a:lstStyle/>
          <a:p>
            <a:fld id="{74EF52A1-74B4-4B44-82A5-C17C48BAD36B}" type="slidenum">
              <a:rPr lang="en-US" smtClean="0"/>
              <a:t>‹#›</a:t>
            </a:fld>
            <a:endParaRPr lang="en-US"/>
          </a:p>
        </p:txBody>
      </p:sp>
    </p:spTree>
    <p:extLst>
      <p:ext uri="{BB962C8B-B14F-4D97-AF65-F5344CB8AC3E}">
        <p14:creationId xmlns:p14="http://schemas.microsoft.com/office/powerpoint/2010/main" val="2160983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1/17/2026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6778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4011-417E-16B0-C758-63BB6E6A54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15B362-0701-8DE9-6D02-3035494785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9D22C-747B-E2D3-EF47-66DF045B2146}"/>
              </a:ext>
            </a:extLst>
          </p:cNvPr>
          <p:cNvSpPr>
            <a:spLocks noGrp="1"/>
          </p:cNvSpPr>
          <p:nvPr>
            <p:ph type="dt" sz="half" idx="10"/>
          </p:nvPr>
        </p:nvSpPr>
        <p:spPr/>
        <p:txBody>
          <a:bodyPr/>
          <a:lstStyle/>
          <a:p>
            <a:fld id="{39135FFC-0868-435D-AAC5-6CC5C51C4E62}" type="datetimeFigureOut">
              <a:rPr lang="en-US" smtClean="0"/>
              <a:t>1/17/2026</a:t>
            </a:fld>
            <a:endParaRPr lang="en-US"/>
          </a:p>
        </p:txBody>
      </p:sp>
      <p:sp>
        <p:nvSpPr>
          <p:cNvPr id="5" name="Footer Placeholder 4">
            <a:extLst>
              <a:ext uri="{FF2B5EF4-FFF2-40B4-BE49-F238E27FC236}">
                <a16:creationId xmlns:a16="http://schemas.microsoft.com/office/drawing/2014/main" id="{2E7FDC65-D6A0-982F-EE6F-D3F2069B2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D74C6-0B49-19A6-2D35-A37CDC70DF5E}"/>
              </a:ext>
            </a:extLst>
          </p:cNvPr>
          <p:cNvSpPr>
            <a:spLocks noGrp="1"/>
          </p:cNvSpPr>
          <p:nvPr>
            <p:ph type="sldNum" sz="quarter" idx="12"/>
          </p:nvPr>
        </p:nvSpPr>
        <p:spPr/>
        <p:txBody>
          <a:bodyPr/>
          <a:lstStyle/>
          <a:p>
            <a:fld id="{74EF52A1-74B4-4B44-82A5-C17C48BAD36B}" type="slidenum">
              <a:rPr lang="en-US" smtClean="0"/>
              <a:t>‹#›</a:t>
            </a:fld>
            <a:endParaRPr lang="en-US"/>
          </a:p>
        </p:txBody>
      </p:sp>
    </p:spTree>
    <p:extLst>
      <p:ext uri="{BB962C8B-B14F-4D97-AF65-F5344CB8AC3E}">
        <p14:creationId xmlns:p14="http://schemas.microsoft.com/office/powerpoint/2010/main" val="87307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DA893-A930-E66D-733B-049CEF7113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7FB93F-74EB-1CB8-0260-B3ECD489E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462F33-4A65-D30E-EC57-5130D00E306D}"/>
              </a:ext>
            </a:extLst>
          </p:cNvPr>
          <p:cNvSpPr>
            <a:spLocks noGrp="1"/>
          </p:cNvSpPr>
          <p:nvPr>
            <p:ph type="dt" sz="half" idx="10"/>
          </p:nvPr>
        </p:nvSpPr>
        <p:spPr/>
        <p:txBody>
          <a:bodyPr/>
          <a:lstStyle/>
          <a:p>
            <a:fld id="{39135FFC-0868-435D-AAC5-6CC5C51C4E62}" type="datetimeFigureOut">
              <a:rPr lang="en-US" smtClean="0"/>
              <a:t>1/17/2026</a:t>
            </a:fld>
            <a:endParaRPr lang="en-US"/>
          </a:p>
        </p:txBody>
      </p:sp>
      <p:sp>
        <p:nvSpPr>
          <p:cNvPr id="5" name="Footer Placeholder 4">
            <a:extLst>
              <a:ext uri="{FF2B5EF4-FFF2-40B4-BE49-F238E27FC236}">
                <a16:creationId xmlns:a16="http://schemas.microsoft.com/office/drawing/2014/main" id="{BF10CBA8-B582-FF8F-584B-E2D438E2C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ECC03-F940-134D-B7A5-690283D4CF73}"/>
              </a:ext>
            </a:extLst>
          </p:cNvPr>
          <p:cNvSpPr>
            <a:spLocks noGrp="1"/>
          </p:cNvSpPr>
          <p:nvPr>
            <p:ph type="sldNum" sz="quarter" idx="12"/>
          </p:nvPr>
        </p:nvSpPr>
        <p:spPr/>
        <p:txBody>
          <a:bodyPr/>
          <a:lstStyle/>
          <a:p>
            <a:fld id="{74EF52A1-74B4-4B44-82A5-C17C48BAD36B}" type="slidenum">
              <a:rPr lang="en-US" smtClean="0"/>
              <a:t>‹#›</a:t>
            </a:fld>
            <a:endParaRPr lang="en-US"/>
          </a:p>
        </p:txBody>
      </p:sp>
    </p:spTree>
    <p:extLst>
      <p:ext uri="{BB962C8B-B14F-4D97-AF65-F5344CB8AC3E}">
        <p14:creationId xmlns:p14="http://schemas.microsoft.com/office/powerpoint/2010/main" val="276536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BD59-2EC8-6A6C-9304-115D6201EF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CAD558-61AC-518B-6F7F-23BD97FA34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3931C-1436-6570-A6D7-D070322227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A37F12-FB34-D565-BE3E-5175FA67BBB0}"/>
              </a:ext>
            </a:extLst>
          </p:cNvPr>
          <p:cNvSpPr>
            <a:spLocks noGrp="1"/>
          </p:cNvSpPr>
          <p:nvPr>
            <p:ph type="dt" sz="half" idx="10"/>
          </p:nvPr>
        </p:nvSpPr>
        <p:spPr/>
        <p:txBody>
          <a:bodyPr/>
          <a:lstStyle/>
          <a:p>
            <a:fld id="{39135FFC-0868-435D-AAC5-6CC5C51C4E62}" type="datetimeFigureOut">
              <a:rPr lang="en-US" smtClean="0"/>
              <a:t>1/17/2026</a:t>
            </a:fld>
            <a:endParaRPr lang="en-US"/>
          </a:p>
        </p:txBody>
      </p:sp>
      <p:sp>
        <p:nvSpPr>
          <p:cNvPr id="6" name="Footer Placeholder 5">
            <a:extLst>
              <a:ext uri="{FF2B5EF4-FFF2-40B4-BE49-F238E27FC236}">
                <a16:creationId xmlns:a16="http://schemas.microsoft.com/office/drawing/2014/main" id="{C17302DE-EBC7-8D6C-D979-C6DE72B1A5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3DF6A-5989-184E-2166-558379D7FEC9}"/>
              </a:ext>
            </a:extLst>
          </p:cNvPr>
          <p:cNvSpPr>
            <a:spLocks noGrp="1"/>
          </p:cNvSpPr>
          <p:nvPr>
            <p:ph type="sldNum" sz="quarter" idx="12"/>
          </p:nvPr>
        </p:nvSpPr>
        <p:spPr/>
        <p:txBody>
          <a:bodyPr/>
          <a:lstStyle/>
          <a:p>
            <a:fld id="{74EF52A1-74B4-4B44-82A5-C17C48BAD36B}" type="slidenum">
              <a:rPr lang="en-US" smtClean="0"/>
              <a:t>‹#›</a:t>
            </a:fld>
            <a:endParaRPr lang="en-US"/>
          </a:p>
        </p:txBody>
      </p:sp>
    </p:spTree>
    <p:extLst>
      <p:ext uri="{BB962C8B-B14F-4D97-AF65-F5344CB8AC3E}">
        <p14:creationId xmlns:p14="http://schemas.microsoft.com/office/powerpoint/2010/main" val="399221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5A4E-41CE-6CFD-A50C-F82FD2A439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591876-80F8-B374-0D2D-F0AF4788C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C6F1C9-9668-BE5F-6A53-38F62C95C8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38914B-0921-1F42-ECE8-1DB8134DDE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1E9E88-FA6A-3BEA-3E77-229A30E636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A8F04E-E33D-887C-13A7-C46706F8F381}"/>
              </a:ext>
            </a:extLst>
          </p:cNvPr>
          <p:cNvSpPr>
            <a:spLocks noGrp="1"/>
          </p:cNvSpPr>
          <p:nvPr>
            <p:ph type="dt" sz="half" idx="10"/>
          </p:nvPr>
        </p:nvSpPr>
        <p:spPr/>
        <p:txBody>
          <a:bodyPr/>
          <a:lstStyle/>
          <a:p>
            <a:fld id="{39135FFC-0868-435D-AAC5-6CC5C51C4E62}" type="datetimeFigureOut">
              <a:rPr lang="en-US" smtClean="0"/>
              <a:t>1/17/2026</a:t>
            </a:fld>
            <a:endParaRPr lang="en-US"/>
          </a:p>
        </p:txBody>
      </p:sp>
      <p:sp>
        <p:nvSpPr>
          <p:cNvPr id="8" name="Footer Placeholder 7">
            <a:extLst>
              <a:ext uri="{FF2B5EF4-FFF2-40B4-BE49-F238E27FC236}">
                <a16:creationId xmlns:a16="http://schemas.microsoft.com/office/drawing/2014/main" id="{384751D0-8625-6E94-D95A-4A7F376A2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56C023-399A-D962-B75B-13095053E78C}"/>
              </a:ext>
            </a:extLst>
          </p:cNvPr>
          <p:cNvSpPr>
            <a:spLocks noGrp="1"/>
          </p:cNvSpPr>
          <p:nvPr>
            <p:ph type="sldNum" sz="quarter" idx="12"/>
          </p:nvPr>
        </p:nvSpPr>
        <p:spPr/>
        <p:txBody>
          <a:bodyPr/>
          <a:lstStyle/>
          <a:p>
            <a:fld id="{74EF52A1-74B4-4B44-82A5-C17C48BAD36B}" type="slidenum">
              <a:rPr lang="en-US" smtClean="0"/>
              <a:t>‹#›</a:t>
            </a:fld>
            <a:endParaRPr lang="en-US"/>
          </a:p>
        </p:txBody>
      </p:sp>
    </p:spTree>
    <p:extLst>
      <p:ext uri="{BB962C8B-B14F-4D97-AF65-F5344CB8AC3E}">
        <p14:creationId xmlns:p14="http://schemas.microsoft.com/office/powerpoint/2010/main" val="352437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9382B-7162-06D7-4AF4-0330B01369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EFE33B-DAD4-8653-D43F-84DEAF80F781}"/>
              </a:ext>
            </a:extLst>
          </p:cNvPr>
          <p:cNvSpPr>
            <a:spLocks noGrp="1"/>
          </p:cNvSpPr>
          <p:nvPr>
            <p:ph type="dt" sz="half" idx="10"/>
          </p:nvPr>
        </p:nvSpPr>
        <p:spPr/>
        <p:txBody>
          <a:bodyPr/>
          <a:lstStyle/>
          <a:p>
            <a:fld id="{39135FFC-0868-435D-AAC5-6CC5C51C4E62}" type="datetimeFigureOut">
              <a:rPr lang="en-US" smtClean="0"/>
              <a:t>1/17/2026</a:t>
            </a:fld>
            <a:endParaRPr lang="en-US"/>
          </a:p>
        </p:txBody>
      </p:sp>
      <p:sp>
        <p:nvSpPr>
          <p:cNvPr id="4" name="Footer Placeholder 3">
            <a:extLst>
              <a:ext uri="{FF2B5EF4-FFF2-40B4-BE49-F238E27FC236}">
                <a16:creationId xmlns:a16="http://schemas.microsoft.com/office/drawing/2014/main" id="{21B6011B-FE41-9F2C-B993-F805FE0B3E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099A25-5E20-5699-D13D-FCE1AC8CE0F1}"/>
              </a:ext>
            </a:extLst>
          </p:cNvPr>
          <p:cNvSpPr>
            <a:spLocks noGrp="1"/>
          </p:cNvSpPr>
          <p:nvPr>
            <p:ph type="sldNum" sz="quarter" idx="12"/>
          </p:nvPr>
        </p:nvSpPr>
        <p:spPr/>
        <p:txBody>
          <a:bodyPr/>
          <a:lstStyle/>
          <a:p>
            <a:fld id="{74EF52A1-74B4-4B44-82A5-C17C48BAD36B}" type="slidenum">
              <a:rPr lang="en-US" smtClean="0"/>
              <a:t>‹#›</a:t>
            </a:fld>
            <a:endParaRPr lang="en-US"/>
          </a:p>
        </p:txBody>
      </p:sp>
    </p:spTree>
    <p:extLst>
      <p:ext uri="{BB962C8B-B14F-4D97-AF65-F5344CB8AC3E}">
        <p14:creationId xmlns:p14="http://schemas.microsoft.com/office/powerpoint/2010/main" val="368621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D2D3B5-758B-84B2-393E-66A6F6F47C9F}"/>
              </a:ext>
            </a:extLst>
          </p:cNvPr>
          <p:cNvSpPr>
            <a:spLocks noGrp="1"/>
          </p:cNvSpPr>
          <p:nvPr>
            <p:ph type="dt" sz="half" idx="10"/>
          </p:nvPr>
        </p:nvSpPr>
        <p:spPr/>
        <p:txBody>
          <a:bodyPr/>
          <a:lstStyle/>
          <a:p>
            <a:fld id="{39135FFC-0868-435D-AAC5-6CC5C51C4E62}" type="datetimeFigureOut">
              <a:rPr lang="en-US" smtClean="0"/>
              <a:t>1/17/2026</a:t>
            </a:fld>
            <a:endParaRPr lang="en-US"/>
          </a:p>
        </p:txBody>
      </p:sp>
      <p:sp>
        <p:nvSpPr>
          <p:cNvPr id="3" name="Footer Placeholder 2">
            <a:extLst>
              <a:ext uri="{FF2B5EF4-FFF2-40B4-BE49-F238E27FC236}">
                <a16:creationId xmlns:a16="http://schemas.microsoft.com/office/drawing/2014/main" id="{9885E7B2-83D1-0D70-B4C7-351B2C9B82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508481-920C-6BDC-ADEE-ACE6C99F2402}"/>
              </a:ext>
            </a:extLst>
          </p:cNvPr>
          <p:cNvSpPr>
            <a:spLocks noGrp="1"/>
          </p:cNvSpPr>
          <p:nvPr>
            <p:ph type="sldNum" sz="quarter" idx="12"/>
          </p:nvPr>
        </p:nvSpPr>
        <p:spPr/>
        <p:txBody>
          <a:bodyPr/>
          <a:lstStyle/>
          <a:p>
            <a:fld id="{74EF52A1-74B4-4B44-82A5-C17C48BAD36B}" type="slidenum">
              <a:rPr lang="en-US" smtClean="0"/>
              <a:t>‹#›</a:t>
            </a:fld>
            <a:endParaRPr lang="en-US"/>
          </a:p>
        </p:txBody>
      </p:sp>
    </p:spTree>
    <p:extLst>
      <p:ext uri="{BB962C8B-B14F-4D97-AF65-F5344CB8AC3E}">
        <p14:creationId xmlns:p14="http://schemas.microsoft.com/office/powerpoint/2010/main" val="17787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DBD1-EA90-2ADF-4093-01B79619C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14747B-C90E-C48D-EFA8-2BA40A4D0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BF0023-333A-A912-B13F-FD935C9DE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4A4E5B-A694-FA79-C27B-B91A96913E9E}"/>
              </a:ext>
            </a:extLst>
          </p:cNvPr>
          <p:cNvSpPr>
            <a:spLocks noGrp="1"/>
          </p:cNvSpPr>
          <p:nvPr>
            <p:ph type="dt" sz="half" idx="10"/>
          </p:nvPr>
        </p:nvSpPr>
        <p:spPr/>
        <p:txBody>
          <a:bodyPr/>
          <a:lstStyle/>
          <a:p>
            <a:fld id="{39135FFC-0868-435D-AAC5-6CC5C51C4E62}" type="datetimeFigureOut">
              <a:rPr lang="en-US" smtClean="0"/>
              <a:t>1/17/2026</a:t>
            </a:fld>
            <a:endParaRPr lang="en-US"/>
          </a:p>
        </p:txBody>
      </p:sp>
      <p:sp>
        <p:nvSpPr>
          <p:cNvPr id="6" name="Footer Placeholder 5">
            <a:extLst>
              <a:ext uri="{FF2B5EF4-FFF2-40B4-BE49-F238E27FC236}">
                <a16:creationId xmlns:a16="http://schemas.microsoft.com/office/drawing/2014/main" id="{132FD96F-9ADD-26D5-6B80-94FEF1A57C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35DDD-7898-30A1-0C02-1B10DC01D356}"/>
              </a:ext>
            </a:extLst>
          </p:cNvPr>
          <p:cNvSpPr>
            <a:spLocks noGrp="1"/>
          </p:cNvSpPr>
          <p:nvPr>
            <p:ph type="sldNum" sz="quarter" idx="12"/>
          </p:nvPr>
        </p:nvSpPr>
        <p:spPr/>
        <p:txBody>
          <a:bodyPr/>
          <a:lstStyle/>
          <a:p>
            <a:fld id="{74EF52A1-74B4-4B44-82A5-C17C48BAD36B}" type="slidenum">
              <a:rPr lang="en-US" smtClean="0"/>
              <a:t>‹#›</a:t>
            </a:fld>
            <a:endParaRPr lang="en-US"/>
          </a:p>
        </p:txBody>
      </p:sp>
    </p:spTree>
    <p:extLst>
      <p:ext uri="{BB962C8B-B14F-4D97-AF65-F5344CB8AC3E}">
        <p14:creationId xmlns:p14="http://schemas.microsoft.com/office/powerpoint/2010/main" val="160162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9E9A-DF06-B9B3-FF5C-CCA09CEA2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B72FF4-BEAD-39DC-0EBD-5B985D118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C1395C-372B-1779-605E-B2050D9B1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101BA-6195-C26D-4274-93BBD79A1789}"/>
              </a:ext>
            </a:extLst>
          </p:cNvPr>
          <p:cNvSpPr>
            <a:spLocks noGrp="1"/>
          </p:cNvSpPr>
          <p:nvPr>
            <p:ph type="dt" sz="half" idx="10"/>
          </p:nvPr>
        </p:nvSpPr>
        <p:spPr/>
        <p:txBody>
          <a:bodyPr/>
          <a:lstStyle/>
          <a:p>
            <a:fld id="{39135FFC-0868-435D-AAC5-6CC5C51C4E62}" type="datetimeFigureOut">
              <a:rPr lang="en-US" smtClean="0"/>
              <a:t>1/17/2026</a:t>
            </a:fld>
            <a:endParaRPr lang="en-US"/>
          </a:p>
        </p:txBody>
      </p:sp>
      <p:sp>
        <p:nvSpPr>
          <p:cNvPr id="6" name="Footer Placeholder 5">
            <a:extLst>
              <a:ext uri="{FF2B5EF4-FFF2-40B4-BE49-F238E27FC236}">
                <a16:creationId xmlns:a16="http://schemas.microsoft.com/office/drawing/2014/main" id="{C9D8B813-2E20-CCD3-55FE-745BDFB9C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940BC-09AF-F85B-F896-3EBB8F28551F}"/>
              </a:ext>
            </a:extLst>
          </p:cNvPr>
          <p:cNvSpPr>
            <a:spLocks noGrp="1"/>
          </p:cNvSpPr>
          <p:nvPr>
            <p:ph type="sldNum" sz="quarter" idx="12"/>
          </p:nvPr>
        </p:nvSpPr>
        <p:spPr/>
        <p:txBody>
          <a:bodyPr/>
          <a:lstStyle/>
          <a:p>
            <a:fld id="{74EF52A1-74B4-4B44-82A5-C17C48BAD36B}" type="slidenum">
              <a:rPr lang="en-US" smtClean="0"/>
              <a:t>‹#›</a:t>
            </a:fld>
            <a:endParaRPr lang="en-US"/>
          </a:p>
        </p:txBody>
      </p:sp>
    </p:spTree>
    <p:extLst>
      <p:ext uri="{BB962C8B-B14F-4D97-AF65-F5344CB8AC3E}">
        <p14:creationId xmlns:p14="http://schemas.microsoft.com/office/powerpoint/2010/main" val="427424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3BF417-9CCC-9F23-990D-4491C1ABA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CA74E3-1827-04EA-8B90-6F3C8D4425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032BD-A3BB-5BDA-B8D4-1993412BB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35FFC-0868-435D-AAC5-6CC5C51C4E62}" type="datetimeFigureOut">
              <a:rPr lang="en-US" smtClean="0"/>
              <a:t>1/17/2026</a:t>
            </a:fld>
            <a:endParaRPr lang="en-US"/>
          </a:p>
        </p:txBody>
      </p:sp>
      <p:sp>
        <p:nvSpPr>
          <p:cNvPr id="5" name="Footer Placeholder 4">
            <a:extLst>
              <a:ext uri="{FF2B5EF4-FFF2-40B4-BE49-F238E27FC236}">
                <a16:creationId xmlns:a16="http://schemas.microsoft.com/office/drawing/2014/main" id="{A0BE00D1-3230-0401-6E01-240ED8FA69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C5CCF7-97A9-A25C-1CED-80D068985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F52A1-74B4-4B44-82A5-C17C48BAD36B}" type="slidenum">
              <a:rPr lang="en-US" smtClean="0"/>
              <a:t>‹#›</a:t>
            </a:fld>
            <a:endParaRPr lang="en-US"/>
          </a:p>
        </p:txBody>
      </p:sp>
    </p:spTree>
    <p:extLst>
      <p:ext uri="{BB962C8B-B14F-4D97-AF65-F5344CB8AC3E}">
        <p14:creationId xmlns:p14="http://schemas.microsoft.com/office/powerpoint/2010/main" val="2613736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eaversfield.com/" TargetMode="External"/><Relationship Id="rId7" Type="http://schemas.openxmlformats.org/officeDocument/2006/relationships/hyperlink" Target="https://www.legion.org/get-involved/youth-programs/baseball/american-legion-baseball-resources" TargetMode="External"/><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hyperlink" Target="https://www.legion.org/get-involved/youth-programs/baseball/how-to-participate" TargetMode="External"/><Relationship Id="rId5" Type="http://schemas.openxmlformats.org/officeDocument/2006/relationships/hyperlink" Target="https://www.legion.org/Tournaments/2025/July/crawfordsville-post-72-invitational" TargetMode="External"/><Relationship Id="rId4" Type="http://schemas.openxmlformats.org/officeDocument/2006/relationships/hyperlink" Target="https://troypost43baseball.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hyperlink" Target="https://www.ohiolegion.com/baseball/" TargetMode="External"/><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hyperlink" Target="https://www.legion.org/get-involved/youth-programs/baseball/american-legion-baseball-resourc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high-schools.com/"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baseball.legion.org/" TargetMode="External"/><Relationship Id="rId2" Type="http://schemas.openxmlformats.org/officeDocument/2006/relationships/hyperlink" Target="https://www.legion.org/get-involved/youth-programs/baseball/american-legion-baseball-resources" TargetMode="Externa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https://www.ohiolegion.com/baseb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23" name="Straight Connector 22">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Rectangle 33">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616F69E-244F-A25A-FF0D-053488022E87}"/>
              </a:ext>
            </a:extLst>
          </p:cNvPr>
          <p:cNvSpPr txBox="1">
            <a:spLocks/>
          </p:cNvSpPr>
          <p:nvPr/>
        </p:nvSpPr>
        <p:spPr>
          <a:xfrm>
            <a:off x="1060232" y="3941205"/>
            <a:ext cx="10071536" cy="929750"/>
          </a:xfrm>
          <a:prstGeom prst="rect">
            <a:avLst/>
          </a:prstGeom>
        </p:spPr>
        <p:txBody>
          <a:bodyPr vert="horz" lIns="91440" tIns="45720" rIns="91440" bIns="45720" rtlCol="0" anchor="b">
            <a:normAutofit/>
          </a:bodyPr>
          <a:lstStyle>
            <a:lvl1pPr algn="l" defTabSz="914400" rtl="0" eaLnBrk="1" latinLnBrk="0" hangingPunct="1">
              <a:lnSpc>
                <a:spcPct val="76000"/>
              </a:lnSpc>
              <a:spcBef>
                <a:spcPct val="0"/>
              </a:spcBef>
              <a:buNone/>
              <a:defRPr sz="8000" b="1" kern="1200" cap="none" baseline="0">
                <a:solidFill>
                  <a:schemeClr val="tx1"/>
                </a:solidFill>
                <a:latin typeface="+mj-lt"/>
                <a:ea typeface="+mj-ea"/>
                <a:cs typeface="+mj-cs"/>
              </a:defRPr>
            </a:lvl1pPr>
          </a:lstStyle>
          <a:p>
            <a:pPr marL="0" marR="0" lvl="0" indent="0" algn="ctr" fontAlgn="auto">
              <a:lnSpc>
                <a:spcPct val="90000"/>
              </a:lnSpc>
              <a:spcAft>
                <a:spcPts val="600"/>
              </a:spcAft>
              <a:buClrTx/>
              <a:buSzTx/>
              <a:tabLst/>
              <a:defRPr/>
            </a:pPr>
            <a:r>
              <a:rPr kumimoji="0" lang="en-US" sz="4800" b="1" i="0" u="none" strike="noStrike" cap="none" spc="0" normalizeH="0" baseline="0" noProof="0">
                <a:ln>
                  <a:noFill/>
                </a:ln>
                <a:effectLst/>
                <a:uLnTx/>
                <a:uFillTx/>
              </a:rPr>
              <a:t>Welcome to American Legion Baseball</a:t>
            </a:r>
          </a:p>
        </p:txBody>
      </p:sp>
      <p:pic>
        <p:nvPicPr>
          <p:cNvPr id="15" name="Picture 14">
            <a:extLst>
              <a:ext uri="{FF2B5EF4-FFF2-40B4-BE49-F238E27FC236}">
                <a16:creationId xmlns:a16="http://schemas.microsoft.com/office/drawing/2014/main" id="{74502A75-62C0-5B4E-60D9-B5680FB88EA1}"/>
              </a:ext>
            </a:extLst>
          </p:cNvPr>
          <p:cNvPicPr>
            <a:picLocks noChangeAspect="1"/>
          </p:cNvPicPr>
          <p:nvPr/>
        </p:nvPicPr>
        <p:blipFill>
          <a:blip r:embed="rId2"/>
          <a:stretch>
            <a:fillRect/>
          </a:stretch>
        </p:blipFill>
        <p:spPr>
          <a:xfrm>
            <a:off x="897717" y="1796935"/>
            <a:ext cx="5069590" cy="747764"/>
          </a:xfrm>
          <a:prstGeom prst="rect">
            <a:avLst/>
          </a:prstGeom>
        </p:spPr>
      </p:pic>
      <p:pic>
        <p:nvPicPr>
          <p:cNvPr id="2" name="Picture 1">
            <a:extLst>
              <a:ext uri="{FF2B5EF4-FFF2-40B4-BE49-F238E27FC236}">
                <a16:creationId xmlns:a16="http://schemas.microsoft.com/office/drawing/2014/main" id="{8B6EDD57-3B84-628B-4FC9-C3624EA10DD6}"/>
              </a:ext>
            </a:extLst>
          </p:cNvPr>
          <p:cNvPicPr>
            <a:picLocks noChangeAspect="1"/>
          </p:cNvPicPr>
          <p:nvPr/>
        </p:nvPicPr>
        <p:blipFill>
          <a:blip r:embed="rId3"/>
          <a:stretch>
            <a:fillRect/>
          </a:stretch>
        </p:blipFill>
        <p:spPr>
          <a:xfrm>
            <a:off x="7261779" y="671201"/>
            <a:ext cx="2999232" cy="2999232"/>
          </a:xfrm>
          <a:prstGeom prst="rect">
            <a:avLst/>
          </a:prstGeom>
        </p:spPr>
      </p:pic>
    </p:spTree>
    <p:extLst>
      <p:ext uri="{BB962C8B-B14F-4D97-AF65-F5344CB8AC3E}">
        <p14:creationId xmlns:p14="http://schemas.microsoft.com/office/powerpoint/2010/main" val="21522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8CE1-C9EC-4F02-8FA3-A6D2A1F1C209}"/>
              </a:ext>
            </a:extLst>
          </p:cNvPr>
          <p:cNvSpPr>
            <a:spLocks noGrp="1"/>
          </p:cNvSpPr>
          <p:nvPr>
            <p:ph type="title"/>
          </p:nvPr>
        </p:nvSpPr>
        <p:spPr>
          <a:xfrm>
            <a:off x="333486" y="190724"/>
            <a:ext cx="10244137" cy="1142385"/>
          </a:xfrm>
        </p:spPr>
        <p:txBody>
          <a:bodyPr/>
          <a:lstStyle/>
          <a:p>
            <a:r>
              <a:rPr lang="en-US" dirty="0">
                <a:latin typeface="Georgia" panose="02040502050405020303" pitchFamily="18" charset="0"/>
              </a:rPr>
              <a:t>How to Start a Baseball Team</a:t>
            </a:r>
          </a:p>
        </p:txBody>
      </p:sp>
      <p:sp>
        <p:nvSpPr>
          <p:cNvPr id="3" name="Text Placeholder 2">
            <a:extLst>
              <a:ext uri="{FF2B5EF4-FFF2-40B4-BE49-F238E27FC236}">
                <a16:creationId xmlns:a16="http://schemas.microsoft.com/office/drawing/2014/main" id="{5460A465-45AF-4315-91F8-C1AD513C83D9}"/>
              </a:ext>
            </a:extLst>
          </p:cNvPr>
          <p:cNvSpPr>
            <a:spLocks noGrp="1"/>
          </p:cNvSpPr>
          <p:nvPr>
            <p:ph type="body" idx="1"/>
          </p:nvPr>
        </p:nvSpPr>
        <p:spPr>
          <a:xfrm>
            <a:off x="3587663" y="1683716"/>
            <a:ext cx="3387552" cy="576262"/>
          </a:xfrm>
        </p:spPr>
        <p:txBody>
          <a:bodyPr/>
          <a:lstStyle/>
          <a:p>
            <a:pPr algn="ctr"/>
            <a:r>
              <a:rPr lang="en-US" sz="2800" dirty="0"/>
              <a:t>Safety</a:t>
            </a:r>
          </a:p>
        </p:txBody>
      </p:sp>
      <p:sp>
        <p:nvSpPr>
          <p:cNvPr id="4" name="Text Placeholder 3">
            <a:extLst>
              <a:ext uri="{FF2B5EF4-FFF2-40B4-BE49-F238E27FC236}">
                <a16:creationId xmlns:a16="http://schemas.microsoft.com/office/drawing/2014/main" id="{2FB19C58-7E19-44F4-B817-4ED00C6C4932}"/>
              </a:ext>
            </a:extLst>
          </p:cNvPr>
          <p:cNvSpPr>
            <a:spLocks noGrp="1"/>
          </p:cNvSpPr>
          <p:nvPr>
            <p:ph type="body" sz="half" idx="15"/>
          </p:nvPr>
        </p:nvSpPr>
        <p:spPr>
          <a:xfrm>
            <a:off x="3817764" y="2259978"/>
            <a:ext cx="2927350" cy="3786515"/>
          </a:xfrm>
        </p:spPr>
        <p:txBody>
          <a:bodyPr>
            <a:normAutofit/>
          </a:bodyPr>
          <a:lstStyle/>
          <a:p>
            <a:pPr marL="285750" indent="-285750">
              <a:buFont typeface="Arial" panose="020B0604020202020204" pitchFamily="34" charset="0"/>
              <a:buChar char="•"/>
            </a:pPr>
            <a:r>
              <a:rPr lang="en-US" dirty="0"/>
              <a:t>All coaches, managers and assistant coaches, and Players over 18 years of age are required to do a background check and abuse awareness training through the National ALB site. </a:t>
            </a:r>
          </a:p>
        </p:txBody>
      </p:sp>
      <p:sp>
        <p:nvSpPr>
          <p:cNvPr id="5" name="Text Placeholder 4">
            <a:extLst>
              <a:ext uri="{FF2B5EF4-FFF2-40B4-BE49-F238E27FC236}">
                <a16:creationId xmlns:a16="http://schemas.microsoft.com/office/drawing/2014/main" id="{C20C5855-F688-4C45-8D67-9C496A4C7C70}"/>
              </a:ext>
            </a:extLst>
          </p:cNvPr>
          <p:cNvSpPr>
            <a:spLocks noGrp="1"/>
          </p:cNvSpPr>
          <p:nvPr>
            <p:ph type="body" sz="quarter" idx="3"/>
          </p:nvPr>
        </p:nvSpPr>
        <p:spPr>
          <a:xfrm>
            <a:off x="7540510" y="1631358"/>
            <a:ext cx="2936241" cy="576262"/>
          </a:xfrm>
        </p:spPr>
        <p:txBody>
          <a:bodyPr/>
          <a:lstStyle/>
          <a:p>
            <a:pPr algn="ctr"/>
            <a:br>
              <a:rPr lang="en-US" dirty="0"/>
            </a:br>
            <a:r>
              <a:rPr lang="en-US" sz="2800" dirty="0"/>
              <a:t>Paperwork</a:t>
            </a:r>
            <a:endParaRPr lang="en-US" dirty="0"/>
          </a:p>
        </p:txBody>
      </p:sp>
      <p:sp>
        <p:nvSpPr>
          <p:cNvPr id="6" name="Text Placeholder 5">
            <a:extLst>
              <a:ext uri="{FF2B5EF4-FFF2-40B4-BE49-F238E27FC236}">
                <a16:creationId xmlns:a16="http://schemas.microsoft.com/office/drawing/2014/main" id="{7846869B-4FA9-4781-BD90-973539086918}"/>
              </a:ext>
            </a:extLst>
          </p:cNvPr>
          <p:cNvSpPr>
            <a:spLocks noGrp="1"/>
          </p:cNvSpPr>
          <p:nvPr>
            <p:ph type="body" sz="half" idx="16"/>
          </p:nvPr>
        </p:nvSpPr>
        <p:spPr>
          <a:xfrm>
            <a:off x="7540510" y="2207620"/>
            <a:ext cx="2946794" cy="3589338"/>
          </a:xfrm>
        </p:spPr>
        <p:txBody>
          <a:bodyPr>
            <a:normAutofit/>
          </a:bodyPr>
          <a:lstStyle/>
          <a:p>
            <a:pPr marL="285750" indent="-285750">
              <a:buFont typeface="Arial" panose="020B0604020202020204" pitchFamily="34" charset="0"/>
              <a:buChar char="•"/>
            </a:pPr>
            <a:r>
              <a:rPr lang="en-US" dirty="0"/>
              <a:t>Each team must complete their Ohio Team Packet within the Packet must include </a:t>
            </a:r>
          </a:p>
          <a:p>
            <a:pPr marL="285750" indent="-285750">
              <a:buFont typeface="Arial" panose="020B0604020202020204" pitchFamily="34" charset="0"/>
              <a:buChar char="•"/>
            </a:pPr>
            <a:r>
              <a:rPr lang="en-US" dirty="0"/>
              <a:t>Team Picture</a:t>
            </a:r>
          </a:p>
          <a:p>
            <a:pPr marL="285750" indent="-285750">
              <a:buFont typeface="Arial" panose="020B0604020202020204" pitchFamily="34" charset="0"/>
              <a:buChar char="•"/>
            </a:pPr>
            <a:r>
              <a:rPr lang="en-US" dirty="0"/>
              <a:t>Official Team Roster from ALB Site</a:t>
            </a:r>
          </a:p>
          <a:p>
            <a:pPr marL="285750" indent="-285750">
              <a:buFont typeface="Arial" panose="020B0604020202020204" pitchFamily="34" charset="0"/>
              <a:buChar char="•"/>
            </a:pPr>
            <a:r>
              <a:rPr lang="en-US" dirty="0"/>
              <a:t>Form 2 – Each player must have signed by parents and notarized to play ALB.</a:t>
            </a:r>
          </a:p>
          <a:p>
            <a:pPr marL="285750" indent="-285750">
              <a:buFont typeface="Arial" panose="020B0604020202020204" pitchFamily="34" charset="0"/>
              <a:buChar char="•"/>
            </a:pPr>
            <a:r>
              <a:rPr lang="en-US" dirty="0"/>
              <a:t>Each player must have copy of driver's license or Birth cert for some Jr Players </a:t>
            </a:r>
          </a:p>
        </p:txBody>
      </p:sp>
      <p:sp>
        <p:nvSpPr>
          <p:cNvPr id="7" name="Text Placeholder 6">
            <a:extLst>
              <a:ext uri="{FF2B5EF4-FFF2-40B4-BE49-F238E27FC236}">
                <a16:creationId xmlns:a16="http://schemas.microsoft.com/office/drawing/2014/main" id="{CDE1CDB2-9077-4796-872F-130AB627B6CC}"/>
              </a:ext>
            </a:extLst>
          </p:cNvPr>
          <p:cNvSpPr>
            <a:spLocks noGrp="1"/>
          </p:cNvSpPr>
          <p:nvPr>
            <p:ph type="body" sz="quarter" idx="13"/>
          </p:nvPr>
        </p:nvSpPr>
        <p:spPr>
          <a:xfrm>
            <a:off x="441972" y="1683716"/>
            <a:ext cx="2932113" cy="576262"/>
          </a:xfrm>
        </p:spPr>
        <p:txBody>
          <a:bodyPr/>
          <a:lstStyle/>
          <a:p>
            <a:pPr algn="ctr"/>
            <a:r>
              <a:rPr lang="en-US" sz="2800" dirty="0"/>
              <a:t>Registration </a:t>
            </a:r>
            <a:endParaRPr lang="en-US" dirty="0"/>
          </a:p>
        </p:txBody>
      </p:sp>
      <p:sp>
        <p:nvSpPr>
          <p:cNvPr id="11" name="Text Placeholder 3">
            <a:extLst>
              <a:ext uri="{FF2B5EF4-FFF2-40B4-BE49-F238E27FC236}">
                <a16:creationId xmlns:a16="http://schemas.microsoft.com/office/drawing/2014/main" id="{6F84A99E-EA12-AA54-0D0E-1BC2E17B871D}"/>
              </a:ext>
            </a:extLst>
          </p:cNvPr>
          <p:cNvSpPr txBox="1">
            <a:spLocks/>
          </p:cNvSpPr>
          <p:nvPr/>
        </p:nvSpPr>
        <p:spPr>
          <a:xfrm>
            <a:off x="444353" y="2207620"/>
            <a:ext cx="2927350" cy="3786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800"/>
              </a:spcBef>
              <a:buClr>
                <a:schemeClr val="accent1">
                  <a:lumMod val="75000"/>
                </a:schemeClr>
              </a:buClr>
              <a:buSzPct val="100000"/>
              <a:buFont typeface="Arial"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accent1">
                  <a:lumMod val="75000"/>
                </a:schemeClr>
              </a:buClr>
              <a:buSzPct val="100000"/>
              <a:buFont typeface="Arial"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lumMod val="75000"/>
                </a:schemeClr>
              </a:buClr>
              <a:buSzPct val="100000"/>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lumMod val="75000"/>
                </a:schemeClr>
              </a:buClr>
              <a:buSzPct val="100000"/>
              <a:buFont typeface="Arial"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lumMod val="75000"/>
                </a:schemeClr>
              </a:buClr>
              <a:buSzPct val="100000"/>
              <a:buFont typeface="Arial"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accent1">
                  <a:lumMod val="75000"/>
                </a:schemeClr>
              </a:buClr>
              <a:buSzPct val="100000"/>
              <a:buFont typeface="Arial"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accent1">
                  <a:lumMod val="75000"/>
                </a:schemeClr>
              </a:buClr>
              <a:buSzPct val="100000"/>
              <a:buFont typeface="Arial"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accent1">
                  <a:lumMod val="75000"/>
                </a:schemeClr>
              </a:buClr>
              <a:buSzPct val="100000"/>
              <a:buFont typeface="Arial"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accent1">
                  <a:lumMod val="75000"/>
                </a:schemeClr>
              </a:buClr>
              <a:buSzPct val="100000"/>
              <a:buFont typeface="Arial" pitchFamily="34" charset="0"/>
              <a:buNone/>
              <a:defRPr sz="900" kern="1200">
                <a:solidFill>
                  <a:schemeClr val="tx1"/>
                </a:solidFill>
                <a:latin typeface="+mn-lt"/>
                <a:ea typeface="+mn-ea"/>
                <a:cs typeface="+mn-cs"/>
              </a:defRPr>
            </a:lvl9pPr>
          </a:lstStyle>
          <a:p>
            <a:pPr marL="285750" indent="-285750">
              <a:buFont typeface="Arial" pitchFamily="34" charset="0"/>
              <a:buChar char="•"/>
            </a:pPr>
            <a:r>
              <a:rPr lang="en-US" dirty="0"/>
              <a:t>All Teams must register their teams on the National ALB site. Registration opens Jan 1</a:t>
            </a:r>
          </a:p>
          <a:p>
            <a:pPr marL="285750" indent="-285750">
              <a:buFont typeface="Arial" pitchFamily="34" charset="0"/>
              <a:buChar char="•"/>
            </a:pPr>
            <a:r>
              <a:rPr lang="en-US" dirty="0"/>
              <a:t>All teams must purchase insurance and pay fees through </a:t>
            </a:r>
            <a:r>
              <a:rPr lang="en-US" dirty="0" err="1"/>
              <a:t>Nat’l</a:t>
            </a:r>
            <a:r>
              <a:rPr lang="en-US" dirty="0"/>
              <a:t> Site- opens Feb 15</a:t>
            </a:r>
            <a:r>
              <a:rPr lang="en-US" baseline="30000" dirty="0"/>
              <a:t>th</a:t>
            </a:r>
            <a:r>
              <a:rPr lang="en-US" dirty="0"/>
              <a:t> </a:t>
            </a:r>
          </a:p>
          <a:p>
            <a:pPr marL="285750" indent="-285750">
              <a:buFont typeface="Arial" pitchFamily="34" charset="0"/>
              <a:buChar char="•"/>
            </a:pPr>
            <a:r>
              <a:rPr lang="en-US" dirty="0"/>
              <a:t>All Coaches must be entered into roster along with all players</a:t>
            </a:r>
          </a:p>
          <a:p>
            <a:pPr marL="285750" indent="-285750">
              <a:buFont typeface="Arial" pitchFamily="34" charset="0"/>
              <a:buChar char="•"/>
            </a:pPr>
            <a:r>
              <a:rPr lang="en-US" dirty="0"/>
              <a:t>Once rosters, BG’s and Abuse Awareness training has completed their roster can be approved by Dept Chair </a:t>
            </a:r>
          </a:p>
        </p:txBody>
      </p:sp>
      <p:sp>
        <p:nvSpPr>
          <p:cNvPr id="12" name="Text Placeholder 2">
            <a:extLst>
              <a:ext uri="{FF2B5EF4-FFF2-40B4-BE49-F238E27FC236}">
                <a16:creationId xmlns:a16="http://schemas.microsoft.com/office/drawing/2014/main" id="{2773DFA9-4DC1-1DE8-00AF-DA42DD728F26}"/>
              </a:ext>
            </a:extLst>
          </p:cNvPr>
          <p:cNvSpPr txBox="1">
            <a:spLocks/>
          </p:cNvSpPr>
          <p:nvPr/>
        </p:nvSpPr>
        <p:spPr>
          <a:xfrm>
            <a:off x="3599855" y="3576973"/>
            <a:ext cx="3387552" cy="57626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800"/>
              </a:spcBef>
              <a:buClr>
                <a:schemeClr val="accent1">
                  <a:lumMod val="75000"/>
                </a:schemeClr>
              </a:buClr>
              <a:buSzPct val="100000"/>
              <a:buFont typeface="Arial" pitchFamily="34" charset="0"/>
              <a:buNone/>
              <a:defRPr sz="2400" b="0" kern="120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lumMod val="75000"/>
                </a:schemeClr>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lumMod val="75000"/>
                </a:schemeClr>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lumMod val="75000"/>
                </a:schemeClr>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lumMod val="75000"/>
                </a:schemeClr>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accent1">
                  <a:lumMod val="75000"/>
                </a:schemeClr>
              </a:buClr>
              <a:buSzPct val="10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accent1">
                  <a:lumMod val="75000"/>
                </a:schemeClr>
              </a:buClr>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accent1">
                  <a:lumMod val="75000"/>
                </a:schemeClr>
              </a:buClr>
              <a:buSzPct val="10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accent1">
                  <a:lumMod val="75000"/>
                </a:schemeClr>
              </a:buClr>
              <a:buSzPct val="100000"/>
              <a:buFont typeface="Arial" pitchFamily="34" charset="0"/>
              <a:buNone/>
              <a:defRPr sz="1600" b="1" kern="1200">
                <a:solidFill>
                  <a:schemeClr val="tx1"/>
                </a:solidFill>
                <a:latin typeface="+mn-lt"/>
                <a:ea typeface="+mn-ea"/>
                <a:cs typeface="+mn-cs"/>
              </a:defRPr>
            </a:lvl9pPr>
          </a:lstStyle>
          <a:p>
            <a:pPr algn="ctr"/>
            <a:r>
              <a:rPr lang="en-US" sz="2800" dirty="0"/>
              <a:t>No Patch / No Play</a:t>
            </a:r>
          </a:p>
        </p:txBody>
      </p:sp>
      <p:pic>
        <p:nvPicPr>
          <p:cNvPr id="13" name="Picture 12">
            <a:extLst>
              <a:ext uri="{FF2B5EF4-FFF2-40B4-BE49-F238E27FC236}">
                <a16:creationId xmlns:a16="http://schemas.microsoft.com/office/drawing/2014/main" id="{1A944F0D-CF54-0DE3-D344-FA13087102A8}"/>
              </a:ext>
            </a:extLst>
          </p:cNvPr>
          <p:cNvPicPr>
            <a:picLocks noChangeAspect="1"/>
          </p:cNvPicPr>
          <p:nvPr/>
        </p:nvPicPr>
        <p:blipFill>
          <a:blip r:embed="rId2"/>
          <a:stretch>
            <a:fillRect/>
          </a:stretch>
        </p:blipFill>
        <p:spPr>
          <a:xfrm>
            <a:off x="4568478" y="4053218"/>
            <a:ext cx="1450306" cy="1743740"/>
          </a:xfrm>
          <a:prstGeom prst="rect">
            <a:avLst/>
          </a:prstGeom>
        </p:spPr>
      </p:pic>
      <p:sp>
        <p:nvSpPr>
          <p:cNvPr id="8" name="TextBox 7">
            <a:extLst>
              <a:ext uri="{FF2B5EF4-FFF2-40B4-BE49-F238E27FC236}">
                <a16:creationId xmlns:a16="http://schemas.microsoft.com/office/drawing/2014/main" id="{86354558-6B23-1C14-AF8E-CA0D3AC0F659}"/>
              </a:ext>
            </a:extLst>
          </p:cNvPr>
          <p:cNvSpPr txBox="1"/>
          <p:nvPr/>
        </p:nvSpPr>
        <p:spPr>
          <a:xfrm>
            <a:off x="3815382" y="5873614"/>
            <a:ext cx="2927349"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Uniforms must have ALB patch either on left sleeve or left breast </a:t>
            </a:r>
          </a:p>
        </p:txBody>
      </p:sp>
      <p:pic>
        <p:nvPicPr>
          <p:cNvPr id="9" name="Picture 8">
            <a:extLst>
              <a:ext uri="{FF2B5EF4-FFF2-40B4-BE49-F238E27FC236}">
                <a16:creationId xmlns:a16="http://schemas.microsoft.com/office/drawing/2014/main" id="{FDA87852-4B78-5D36-3063-4C4C9AF8F723}"/>
              </a:ext>
            </a:extLst>
          </p:cNvPr>
          <p:cNvPicPr>
            <a:picLocks noChangeAspect="1"/>
          </p:cNvPicPr>
          <p:nvPr/>
        </p:nvPicPr>
        <p:blipFill>
          <a:blip r:embed="rId3"/>
          <a:stretch>
            <a:fillRect/>
          </a:stretch>
        </p:blipFill>
        <p:spPr>
          <a:xfrm>
            <a:off x="10365522" y="190724"/>
            <a:ext cx="1492992" cy="1492992"/>
          </a:xfrm>
          <a:prstGeom prst="rect">
            <a:avLst/>
          </a:prstGeom>
        </p:spPr>
      </p:pic>
    </p:spTree>
    <p:extLst>
      <p:ext uri="{BB962C8B-B14F-4D97-AF65-F5344CB8AC3E}">
        <p14:creationId xmlns:p14="http://schemas.microsoft.com/office/powerpoint/2010/main" val="486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995C-8006-69AC-40A1-06C8EFE37A59}"/>
              </a:ext>
            </a:extLst>
          </p:cNvPr>
          <p:cNvSpPr>
            <a:spLocks noGrp="1"/>
          </p:cNvSpPr>
          <p:nvPr>
            <p:ph type="ctrTitle"/>
          </p:nvPr>
        </p:nvSpPr>
        <p:spPr>
          <a:xfrm>
            <a:off x="1807453" y="253999"/>
            <a:ext cx="8577094" cy="1174373"/>
          </a:xfrm>
        </p:spPr>
        <p:txBody>
          <a:bodyPr>
            <a:normAutofit/>
          </a:bodyPr>
          <a:lstStyle/>
          <a:p>
            <a:r>
              <a:rPr lang="en-US" sz="6600" b="1" i="1" dirty="0">
                <a:effectLst>
                  <a:outerShdw blurRad="38100" dist="38100" dir="2700000" algn="tl">
                    <a:srgbClr val="000000">
                      <a:alpha val="43137"/>
                    </a:srgbClr>
                  </a:outerShdw>
                </a:effectLst>
              </a:rPr>
              <a:t>New Teams   </a:t>
            </a:r>
          </a:p>
        </p:txBody>
      </p:sp>
      <p:pic>
        <p:nvPicPr>
          <p:cNvPr id="24" name="Picture 23" descr="A logo of a baseball team&#10;&#10;Description automatically generated">
            <a:extLst>
              <a:ext uri="{FF2B5EF4-FFF2-40B4-BE49-F238E27FC236}">
                <a16:creationId xmlns:a16="http://schemas.microsoft.com/office/drawing/2014/main" id="{056D77A8-F25B-6BE4-FAB6-0E4C494D3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359" y="189905"/>
            <a:ext cx="1302560" cy="1302560"/>
          </a:xfrm>
          <a:prstGeom prst="rect">
            <a:avLst/>
          </a:prstGeom>
        </p:spPr>
      </p:pic>
      <p:sp>
        <p:nvSpPr>
          <p:cNvPr id="3" name="TextBox 2">
            <a:extLst>
              <a:ext uri="{FF2B5EF4-FFF2-40B4-BE49-F238E27FC236}">
                <a16:creationId xmlns:a16="http://schemas.microsoft.com/office/drawing/2014/main" id="{E3B328AD-5507-1914-0911-2EA234CC0A75}"/>
              </a:ext>
            </a:extLst>
          </p:cNvPr>
          <p:cNvSpPr txBox="1"/>
          <p:nvPr/>
        </p:nvSpPr>
        <p:spPr>
          <a:xfrm>
            <a:off x="524933" y="1735667"/>
            <a:ext cx="11491986" cy="4247317"/>
          </a:xfrm>
          <a:prstGeom prst="rect">
            <a:avLst/>
          </a:prstGeom>
          <a:noFill/>
        </p:spPr>
        <p:txBody>
          <a:bodyPr wrap="square" rtlCol="0">
            <a:spAutoFit/>
          </a:bodyPr>
          <a:lstStyle/>
          <a:p>
            <a:r>
              <a:rPr lang="en-US" dirty="0"/>
              <a:t>With the extension of Ohio High School Baseball , American Legion Baseball is a shorter Summer season.</a:t>
            </a:r>
          </a:p>
          <a:p>
            <a:r>
              <a:rPr lang="en-US" dirty="0"/>
              <a:t>	Most HS Students are not eligible to play until the 2</a:t>
            </a:r>
            <a:r>
              <a:rPr lang="en-US" baseline="30000" dirty="0"/>
              <a:t>nd</a:t>
            </a:r>
            <a:r>
              <a:rPr lang="en-US" dirty="0"/>
              <a:t> week in June </a:t>
            </a:r>
          </a:p>
          <a:p>
            <a:pPr marL="285750" indent="-285750">
              <a:buFont typeface="Arial" panose="020B0604020202020204" pitchFamily="34" charset="0"/>
              <a:buChar char="•"/>
            </a:pPr>
            <a:r>
              <a:rPr lang="en-US" dirty="0"/>
              <a:t>We encourage ALB teams to schedule with other local ALB teams for regular season games, and travel to local tournaments to play.  </a:t>
            </a:r>
          </a:p>
          <a:p>
            <a:pPr marL="285750" indent="-285750">
              <a:buFont typeface="Arial" panose="020B0604020202020204" pitchFamily="34" charset="0"/>
              <a:buChar char="•"/>
            </a:pPr>
            <a:r>
              <a:rPr lang="en-US" dirty="0"/>
              <a:t>Some Local and Regional Tournaments can be found at;</a:t>
            </a:r>
          </a:p>
          <a:p>
            <a:pPr marL="742950" lvl="1" indent="-285750">
              <a:buFont typeface="Arial" panose="020B0604020202020204" pitchFamily="34" charset="0"/>
              <a:buChar char="•"/>
            </a:pPr>
            <a:r>
              <a:rPr lang="en-US" dirty="0">
                <a:hlinkClick r:id="rId3"/>
              </a:rPr>
              <a:t>https://www.beaversfield.com/</a:t>
            </a:r>
            <a:endParaRPr lang="en-US" dirty="0"/>
          </a:p>
          <a:p>
            <a:pPr marL="742950" lvl="1" indent="-285750">
              <a:buFont typeface="Arial" panose="020B0604020202020204" pitchFamily="34" charset="0"/>
              <a:buChar char="•"/>
            </a:pPr>
            <a:r>
              <a:rPr lang="en-US" dirty="0">
                <a:hlinkClick r:id="rId4"/>
              </a:rPr>
              <a:t>https://troypost43baseball.com/</a:t>
            </a:r>
            <a:endParaRPr lang="en-US" dirty="0"/>
          </a:p>
          <a:p>
            <a:pPr marL="742950" lvl="1" indent="-285750">
              <a:buFont typeface="Arial" panose="020B0604020202020204" pitchFamily="34" charset="0"/>
              <a:buChar char="•"/>
            </a:pPr>
            <a:r>
              <a:rPr lang="en-US" dirty="0">
                <a:hlinkClick r:id="rId5"/>
              </a:rPr>
              <a:t>https://www.legion.org/Tournaments/2025/July/crawfordsville-post-72-invitational</a:t>
            </a: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Tryouts for the following season are usually held in the fall right after the season ends.</a:t>
            </a:r>
          </a:p>
          <a:p>
            <a:pPr marL="285750" indent="-285750">
              <a:buFont typeface="Arial" panose="020B0604020202020204" pitchFamily="34" charset="0"/>
              <a:buChar char="•"/>
            </a:pPr>
            <a:r>
              <a:rPr lang="en-US" dirty="0"/>
              <a:t>Make sure to get the word out about your team and tryout information </a:t>
            </a:r>
          </a:p>
          <a:p>
            <a:pPr marL="285750" indent="-285750">
              <a:buFont typeface="Arial" panose="020B0604020202020204" pitchFamily="34" charset="0"/>
              <a:buChar char="•"/>
            </a:pPr>
            <a:r>
              <a:rPr lang="en-US" dirty="0">
                <a:hlinkClick r:id="rId6"/>
              </a:rPr>
              <a:t>https://www.legion.org/get-involved/youth-programs/baseball/how-to-participate</a:t>
            </a:r>
            <a:endParaRPr lang="en-US" dirty="0"/>
          </a:p>
          <a:p>
            <a:pPr marL="285750" indent="-285750">
              <a:buFont typeface="Arial" panose="020B0604020202020204" pitchFamily="34" charset="0"/>
              <a:buChar char="•"/>
            </a:pPr>
            <a:r>
              <a:rPr lang="en-US" dirty="0">
                <a:hlinkClick r:id="rId7"/>
              </a:rPr>
              <a:t>https://www.legion.org/get-involved/youth-programs/baseball/american-legion-baseball-resources</a:t>
            </a: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37622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031BC-C1A1-E649-CABE-CE858F6D3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9275D-CE5C-E891-97EA-5A386B180825}"/>
              </a:ext>
            </a:extLst>
          </p:cNvPr>
          <p:cNvSpPr>
            <a:spLocks noGrp="1"/>
          </p:cNvSpPr>
          <p:nvPr>
            <p:ph type="ctrTitle"/>
          </p:nvPr>
        </p:nvSpPr>
        <p:spPr>
          <a:xfrm>
            <a:off x="1807453" y="253999"/>
            <a:ext cx="8577094" cy="1174373"/>
          </a:xfrm>
        </p:spPr>
        <p:txBody>
          <a:bodyPr>
            <a:normAutofit/>
          </a:bodyPr>
          <a:lstStyle/>
          <a:p>
            <a:r>
              <a:rPr lang="en-US" sz="6600" b="1" i="1">
                <a:effectLst>
                  <a:outerShdw blurRad="38100" dist="38100" dir="2700000" algn="tl">
                    <a:srgbClr val="000000">
                      <a:alpha val="43137"/>
                    </a:srgbClr>
                  </a:outerShdw>
                </a:effectLst>
              </a:rPr>
              <a:t>Registration and Forms  </a:t>
            </a:r>
            <a:endParaRPr lang="en-US" sz="6600" b="1" i="1" dirty="0">
              <a:effectLst>
                <a:outerShdw blurRad="38100" dist="38100" dir="2700000" algn="tl">
                  <a:srgbClr val="000000">
                    <a:alpha val="43137"/>
                  </a:srgbClr>
                </a:outerShdw>
              </a:effectLst>
            </a:endParaRPr>
          </a:p>
        </p:txBody>
      </p:sp>
      <p:pic>
        <p:nvPicPr>
          <p:cNvPr id="24" name="Picture 23" descr="A logo of a baseball team&#10;&#10;Description automatically generated">
            <a:extLst>
              <a:ext uri="{FF2B5EF4-FFF2-40B4-BE49-F238E27FC236}">
                <a16:creationId xmlns:a16="http://schemas.microsoft.com/office/drawing/2014/main" id="{B8301695-D31C-D58C-EC99-A0CC414A5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359" y="189905"/>
            <a:ext cx="1302560" cy="1302560"/>
          </a:xfrm>
          <a:prstGeom prst="rect">
            <a:avLst/>
          </a:prstGeom>
        </p:spPr>
      </p:pic>
      <p:pic>
        <p:nvPicPr>
          <p:cNvPr id="7" name="Picture 6">
            <a:extLst>
              <a:ext uri="{FF2B5EF4-FFF2-40B4-BE49-F238E27FC236}">
                <a16:creationId xmlns:a16="http://schemas.microsoft.com/office/drawing/2014/main" id="{5683EB20-6AA6-F179-FE8E-35CED0B75BC0}"/>
              </a:ext>
            </a:extLst>
          </p:cNvPr>
          <p:cNvPicPr>
            <a:picLocks noChangeAspect="1"/>
          </p:cNvPicPr>
          <p:nvPr/>
        </p:nvPicPr>
        <p:blipFill>
          <a:blip r:embed="rId3"/>
          <a:stretch>
            <a:fillRect/>
          </a:stretch>
        </p:blipFill>
        <p:spPr>
          <a:xfrm>
            <a:off x="7553890" y="2355204"/>
            <a:ext cx="3160469" cy="4047006"/>
          </a:xfrm>
          <a:prstGeom prst="rect">
            <a:avLst/>
          </a:prstGeom>
        </p:spPr>
      </p:pic>
      <p:pic>
        <p:nvPicPr>
          <p:cNvPr id="9" name="Picture 8">
            <a:extLst>
              <a:ext uri="{FF2B5EF4-FFF2-40B4-BE49-F238E27FC236}">
                <a16:creationId xmlns:a16="http://schemas.microsoft.com/office/drawing/2014/main" id="{260137F2-DF0F-683A-CC09-F821C200B6B6}"/>
              </a:ext>
            </a:extLst>
          </p:cNvPr>
          <p:cNvPicPr>
            <a:picLocks noChangeAspect="1"/>
          </p:cNvPicPr>
          <p:nvPr/>
        </p:nvPicPr>
        <p:blipFill>
          <a:blip r:embed="rId4"/>
          <a:stretch>
            <a:fillRect/>
          </a:stretch>
        </p:blipFill>
        <p:spPr>
          <a:xfrm>
            <a:off x="1026893" y="2295877"/>
            <a:ext cx="3160469" cy="4046663"/>
          </a:xfrm>
          <a:prstGeom prst="rect">
            <a:avLst/>
          </a:prstGeom>
        </p:spPr>
      </p:pic>
      <p:sp>
        <p:nvSpPr>
          <p:cNvPr id="10" name="TextBox 9">
            <a:extLst>
              <a:ext uri="{FF2B5EF4-FFF2-40B4-BE49-F238E27FC236}">
                <a16:creationId xmlns:a16="http://schemas.microsoft.com/office/drawing/2014/main" id="{559B59E6-E123-1937-76A8-0F956B381C76}"/>
              </a:ext>
            </a:extLst>
          </p:cNvPr>
          <p:cNvSpPr txBox="1"/>
          <p:nvPr/>
        </p:nvSpPr>
        <p:spPr>
          <a:xfrm>
            <a:off x="424541" y="1538959"/>
            <a:ext cx="4365171" cy="646331"/>
          </a:xfrm>
          <a:prstGeom prst="rect">
            <a:avLst/>
          </a:prstGeom>
          <a:noFill/>
          <a:ln>
            <a:solidFill>
              <a:schemeClr val="tx1"/>
            </a:solidFill>
          </a:ln>
        </p:spPr>
        <p:txBody>
          <a:bodyPr wrap="square" rtlCol="0">
            <a:spAutoFit/>
          </a:bodyPr>
          <a:lstStyle/>
          <a:p>
            <a:pPr algn="ctr"/>
            <a:r>
              <a:rPr lang="en-US" dirty="0"/>
              <a:t>Form 2 – Player Agreement. All players must have a Form 2 – Notarized Signatures</a:t>
            </a:r>
          </a:p>
        </p:txBody>
      </p:sp>
      <p:sp>
        <p:nvSpPr>
          <p:cNvPr id="11" name="TextBox 10">
            <a:extLst>
              <a:ext uri="{FF2B5EF4-FFF2-40B4-BE49-F238E27FC236}">
                <a16:creationId xmlns:a16="http://schemas.microsoft.com/office/drawing/2014/main" id="{F9EA24B8-6EDA-3EF4-42E1-75ED2F0F405F}"/>
              </a:ext>
            </a:extLst>
          </p:cNvPr>
          <p:cNvSpPr txBox="1"/>
          <p:nvPr/>
        </p:nvSpPr>
        <p:spPr>
          <a:xfrm>
            <a:off x="7000468" y="1577601"/>
            <a:ext cx="4365171" cy="646331"/>
          </a:xfrm>
          <a:prstGeom prst="rect">
            <a:avLst/>
          </a:prstGeom>
          <a:noFill/>
          <a:ln>
            <a:solidFill>
              <a:schemeClr val="tx1"/>
            </a:solidFill>
          </a:ln>
        </p:spPr>
        <p:txBody>
          <a:bodyPr wrap="square" rtlCol="0">
            <a:spAutoFit/>
          </a:bodyPr>
          <a:lstStyle/>
          <a:p>
            <a:pPr algn="ctr"/>
            <a:r>
              <a:rPr lang="en-US" dirty="0"/>
              <a:t>Form 76 – Transfer Form. Read transfer Player rules for application</a:t>
            </a:r>
          </a:p>
        </p:txBody>
      </p:sp>
    </p:spTree>
    <p:extLst>
      <p:ext uri="{BB962C8B-B14F-4D97-AF65-F5344CB8AC3E}">
        <p14:creationId xmlns:p14="http://schemas.microsoft.com/office/powerpoint/2010/main" val="305010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7BFA7-3281-8446-E3CC-E2DA93A81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D9B2A-A854-2502-0D0E-784FA143209D}"/>
              </a:ext>
            </a:extLst>
          </p:cNvPr>
          <p:cNvSpPr>
            <a:spLocks noGrp="1"/>
          </p:cNvSpPr>
          <p:nvPr>
            <p:ph type="ctrTitle"/>
          </p:nvPr>
        </p:nvSpPr>
        <p:spPr>
          <a:xfrm>
            <a:off x="1807453" y="253999"/>
            <a:ext cx="8577094" cy="1174373"/>
          </a:xfrm>
        </p:spPr>
        <p:txBody>
          <a:bodyPr>
            <a:normAutofit/>
          </a:bodyPr>
          <a:lstStyle/>
          <a:p>
            <a:r>
              <a:rPr lang="en-US" sz="6600" b="1" i="1" dirty="0">
                <a:effectLst>
                  <a:outerShdw blurRad="38100" dist="38100" dir="2700000" algn="tl">
                    <a:srgbClr val="000000">
                      <a:alpha val="43137"/>
                    </a:srgbClr>
                  </a:outerShdw>
                </a:effectLst>
              </a:rPr>
              <a:t>Read the Rulebook </a:t>
            </a:r>
          </a:p>
        </p:txBody>
      </p:sp>
      <p:pic>
        <p:nvPicPr>
          <p:cNvPr id="24" name="Picture 23" descr="A logo of a baseball team&#10;&#10;Description automatically generated">
            <a:extLst>
              <a:ext uri="{FF2B5EF4-FFF2-40B4-BE49-F238E27FC236}">
                <a16:creationId xmlns:a16="http://schemas.microsoft.com/office/drawing/2014/main" id="{EFBC0372-A4BE-AEA4-BC34-48E079AEE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359" y="189905"/>
            <a:ext cx="1302560" cy="1302560"/>
          </a:xfrm>
          <a:prstGeom prst="rect">
            <a:avLst/>
          </a:prstGeom>
        </p:spPr>
      </p:pic>
      <p:sp>
        <p:nvSpPr>
          <p:cNvPr id="5" name="TextBox 4">
            <a:extLst>
              <a:ext uri="{FF2B5EF4-FFF2-40B4-BE49-F238E27FC236}">
                <a16:creationId xmlns:a16="http://schemas.microsoft.com/office/drawing/2014/main" id="{FFF055FB-049D-6BC0-FD3B-851E520AEB9F}"/>
              </a:ext>
            </a:extLst>
          </p:cNvPr>
          <p:cNvSpPr txBox="1"/>
          <p:nvPr/>
        </p:nvSpPr>
        <p:spPr>
          <a:xfrm>
            <a:off x="474133" y="1646174"/>
            <a:ext cx="10938934" cy="4247317"/>
          </a:xfrm>
          <a:prstGeom prst="rect">
            <a:avLst/>
          </a:prstGeom>
          <a:noFill/>
        </p:spPr>
        <p:txBody>
          <a:bodyPr wrap="square" rtlCol="0">
            <a:spAutoFit/>
          </a:bodyPr>
          <a:lstStyle/>
          <a:p>
            <a:r>
              <a:rPr lang="en-US" dirty="0"/>
              <a:t>American Legion Baseball plays by MLB rules and there are quite a few differences from NFHS –High School Rules</a:t>
            </a:r>
          </a:p>
          <a:p>
            <a:pPr marL="742950" lvl="1" indent="-285750">
              <a:buFont typeface="Arial" panose="020B0604020202020204" pitchFamily="34" charset="0"/>
              <a:buChar char="•"/>
            </a:pPr>
            <a:r>
              <a:rPr lang="en-US" dirty="0"/>
              <a:t>For regular season play rules can be adjusted to get games in </a:t>
            </a:r>
          </a:p>
          <a:p>
            <a:pPr marL="742950" lvl="1" indent="-285750">
              <a:buFont typeface="Arial" panose="020B0604020202020204" pitchFamily="34" charset="0"/>
              <a:buChar char="•"/>
            </a:pPr>
            <a:r>
              <a:rPr lang="en-US" dirty="0"/>
              <a:t>For all tournament play (Regional, State and Beyond) strict adherence to the National Rule Book </a:t>
            </a:r>
            <a:r>
              <a:rPr lang="en-US" dirty="0" err="1"/>
              <a:t>wlll</a:t>
            </a:r>
            <a:r>
              <a:rPr lang="en-US" dirty="0"/>
              <a:t> be followed </a:t>
            </a:r>
            <a:r>
              <a:rPr lang="en-US" dirty="0">
                <a:hlinkClick r:id="rId3"/>
              </a:rPr>
              <a:t>https://www.ohiolegion.com/baseball/</a:t>
            </a:r>
            <a:endParaRPr lang="en-US" dirty="0"/>
          </a:p>
          <a:p>
            <a:pPr marL="1200150" lvl="2" indent="-285750">
              <a:buFont typeface="Arial" panose="020B0604020202020204" pitchFamily="34" charset="0"/>
              <a:buChar char="•"/>
            </a:pPr>
            <a:r>
              <a:rPr lang="en-US" dirty="0"/>
              <a:t>Some examples but not limited to:</a:t>
            </a:r>
          </a:p>
          <a:p>
            <a:pPr marL="2114550" lvl="4" indent="-285750">
              <a:buFont typeface="Arial" panose="020B0604020202020204" pitchFamily="34" charset="0"/>
              <a:buChar char="•"/>
            </a:pPr>
            <a:r>
              <a:rPr lang="en-US" dirty="0"/>
              <a:t>NO RE-ENTRY </a:t>
            </a:r>
          </a:p>
          <a:p>
            <a:pPr marL="2114550" lvl="4" indent="-285750">
              <a:buFont typeface="Arial" panose="020B0604020202020204" pitchFamily="34" charset="0"/>
              <a:buChar char="•"/>
            </a:pPr>
            <a:r>
              <a:rPr lang="en-US" dirty="0"/>
              <a:t>NO COURTESY RUNNERS</a:t>
            </a:r>
          </a:p>
          <a:p>
            <a:pPr marL="2114550" lvl="4" indent="-285750">
              <a:buFont typeface="Arial" panose="020B0604020202020204" pitchFamily="34" charset="0"/>
              <a:buChar char="•"/>
            </a:pPr>
            <a:r>
              <a:rPr lang="en-US" dirty="0"/>
              <a:t>DH FOR PITCHER ONLY -  NO OHTANI RULE</a:t>
            </a:r>
          </a:p>
          <a:p>
            <a:pPr marL="2114550" lvl="4" indent="-285750">
              <a:buFont typeface="Arial" panose="020B0604020202020204" pitchFamily="34" charset="0"/>
              <a:buChar char="•"/>
            </a:pPr>
            <a:r>
              <a:rPr lang="en-US" dirty="0"/>
              <a:t>7 INNING GAMES</a:t>
            </a:r>
          </a:p>
          <a:p>
            <a:pPr marL="2114550" lvl="4" indent="-285750">
              <a:buFont typeface="Arial" panose="020B0604020202020204" pitchFamily="34" charset="0"/>
              <a:buChar char="•"/>
            </a:pPr>
            <a:r>
              <a:rPr lang="en-US" dirty="0"/>
              <a:t>MERCY RULE 10 AFTER 5, OR 4 ½ IF HOME TEAM IN THE LEAD</a:t>
            </a:r>
          </a:p>
          <a:p>
            <a:pPr marL="2114550" lvl="4" indent="-285750">
              <a:buFont typeface="Arial" panose="020B0604020202020204" pitchFamily="34" charset="0"/>
              <a:buChar char="•"/>
            </a:pPr>
            <a:r>
              <a:rPr lang="en-US" dirty="0"/>
              <a:t>COACHES MUST BE IN FULL UNIFORM TO MATCH PLAYERS, CAGE JACKETS ALLOWED, COACHES MUST WEAR HELMET OR SKULL CAP WHILE COACHING BASES</a:t>
            </a:r>
          </a:p>
          <a:p>
            <a:pPr marL="2114550" lvl="4" indent="-285750">
              <a:buFont typeface="Arial" panose="020B0604020202020204" pitchFamily="34" charset="0"/>
              <a:buChar char="•"/>
            </a:pPr>
            <a:r>
              <a:rPr lang="en-US" dirty="0">
                <a:hlinkClick r:id="rId4"/>
              </a:rPr>
              <a:t>https://www.legion.org/get-involved/youth-programs/baseball/american-legion-baseball-resources</a:t>
            </a:r>
            <a:endParaRPr lang="en-US" dirty="0"/>
          </a:p>
          <a:p>
            <a:pPr marL="2114550" lvl="4" indent="-285750">
              <a:buFont typeface="Arial" panose="020B0604020202020204" pitchFamily="34" charset="0"/>
              <a:buChar char="•"/>
            </a:pPr>
            <a:endParaRPr lang="en-US" dirty="0"/>
          </a:p>
        </p:txBody>
      </p:sp>
    </p:spTree>
    <p:extLst>
      <p:ext uri="{BB962C8B-B14F-4D97-AF65-F5344CB8AC3E}">
        <p14:creationId xmlns:p14="http://schemas.microsoft.com/office/powerpoint/2010/main" val="2285200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D23DD-DF18-D082-4431-8F741BB5F0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66CFB-240F-542B-E198-706ECBFF8D94}"/>
              </a:ext>
            </a:extLst>
          </p:cNvPr>
          <p:cNvSpPr>
            <a:spLocks noGrp="1"/>
          </p:cNvSpPr>
          <p:nvPr>
            <p:ph type="ctrTitle"/>
          </p:nvPr>
        </p:nvSpPr>
        <p:spPr>
          <a:xfrm>
            <a:off x="474133" y="253999"/>
            <a:ext cx="9910414" cy="1174373"/>
          </a:xfrm>
        </p:spPr>
        <p:txBody>
          <a:bodyPr>
            <a:normAutofit/>
          </a:bodyPr>
          <a:lstStyle/>
          <a:p>
            <a:r>
              <a:rPr lang="en-US" sz="6600" b="1" i="1">
                <a:effectLst>
                  <a:outerShdw blurRad="38100" dist="38100" dir="2700000" algn="tl">
                    <a:srgbClr val="000000">
                      <a:alpha val="43137"/>
                    </a:srgbClr>
                  </a:outerShdw>
                </a:effectLst>
              </a:rPr>
              <a:t> </a:t>
            </a:r>
            <a:r>
              <a:rPr lang="en-US" sz="6600" b="1" i="1" dirty="0">
                <a:effectLst>
                  <a:outerShdw blurRad="38100" dist="38100" dir="2700000" algn="tl">
                    <a:srgbClr val="000000">
                      <a:alpha val="43137"/>
                    </a:srgbClr>
                  </a:outerShdw>
                </a:effectLst>
              </a:rPr>
              <a:t>Continued</a:t>
            </a:r>
          </a:p>
        </p:txBody>
      </p:sp>
      <p:pic>
        <p:nvPicPr>
          <p:cNvPr id="24" name="Picture 23" descr="A logo of a baseball team&#10;&#10;Description automatically generated">
            <a:extLst>
              <a:ext uri="{FF2B5EF4-FFF2-40B4-BE49-F238E27FC236}">
                <a16:creationId xmlns:a16="http://schemas.microsoft.com/office/drawing/2014/main" id="{3DF0B001-DAC3-F008-19A7-436D6F181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359" y="189905"/>
            <a:ext cx="1302560" cy="1302560"/>
          </a:xfrm>
          <a:prstGeom prst="rect">
            <a:avLst/>
          </a:prstGeom>
        </p:spPr>
      </p:pic>
      <p:sp>
        <p:nvSpPr>
          <p:cNvPr id="5" name="TextBox 4">
            <a:extLst>
              <a:ext uri="{FF2B5EF4-FFF2-40B4-BE49-F238E27FC236}">
                <a16:creationId xmlns:a16="http://schemas.microsoft.com/office/drawing/2014/main" id="{EF37A73D-1596-388C-5937-3BB02898E87D}"/>
              </a:ext>
            </a:extLst>
          </p:cNvPr>
          <p:cNvSpPr txBox="1"/>
          <p:nvPr/>
        </p:nvSpPr>
        <p:spPr>
          <a:xfrm>
            <a:off x="474133" y="1646174"/>
            <a:ext cx="10938934" cy="4431983"/>
          </a:xfrm>
          <a:prstGeom prst="rect">
            <a:avLst/>
          </a:prstGeom>
          <a:noFill/>
        </p:spPr>
        <p:txBody>
          <a:bodyPr wrap="square" rtlCol="0">
            <a:spAutoFit/>
          </a:bodyPr>
          <a:lstStyle/>
          <a:p>
            <a:r>
              <a:rPr lang="en-US" b="1" i="1" dirty="0"/>
              <a:t>American Legion Baseball recruiting rules</a:t>
            </a:r>
          </a:p>
          <a:p>
            <a:pPr marL="285750" indent="-285750">
              <a:buFont typeface="Arial" panose="020B0604020202020204" pitchFamily="34" charset="0"/>
              <a:buChar char="•"/>
            </a:pPr>
            <a:r>
              <a:rPr lang="en-US" sz="1600" dirty="0"/>
              <a:t>The Department of Ohio American Legion Baseball recruiting plan allows for selection of players who attend nearby high schools. Please note that National Recruiting Rule 4 - Player Recruiting was changed in 2020. As a result of the change. combined total enrollment of high schools cannot be 7.500 for grades 1-. 11. and 12. </a:t>
            </a:r>
            <a:r>
              <a:rPr lang="en-US" sz="1400" b="1" i="1" dirty="0"/>
              <a:t>Reference Pages 14-16 of Ohio Rulebook</a:t>
            </a:r>
          </a:p>
          <a:p>
            <a:pPr marL="285750" indent="-285750">
              <a:buFont typeface="Arial" panose="020B0604020202020204" pitchFamily="34" charset="0"/>
              <a:buChar char="•"/>
            </a:pPr>
            <a:r>
              <a:rPr lang="en-US" sz="1600" dirty="0"/>
              <a:t>For High School enrollment numbers visit this site </a:t>
            </a:r>
            <a:r>
              <a:rPr lang="en-US" sz="1400" b="1" i="1" dirty="0">
                <a:hlinkClick r:id="rId3"/>
              </a:rPr>
              <a:t>https://high-schools.com/</a:t>
            </a:r>
            <a:endParaRPr lang="en-US" sz="1400" b="1" i="1" dirty="0"/>
          </a:p>
          <a:p>
            <a:endParaRPr lang="en-US" sz="1400" b="1" i="1" dirty="0"/>
          </a:p>
          <a:p>
            <a:r>
              <a:rPr lang="en-US" sz="1600" b="1" dirty="0"/>
              <a:t>Rule</a:t>
            </a:r>
            <a:r>
              <a:rPr lang="en-US" sz="1600" b="1" i="1" dirty="0"/>
              <a:t> 2 </a:t>
            </a:r>
            <a:r>
              <a:rPr lang="en-US" sz="1600" b="1" dirty="0"/>
              <a:t>E. Players Per Team. </a:t>
            </a:r>
            <a:r>
              <a:rPr lang="en-US" sz="1600" dirty="0"/>
              <a:t>No American Legion Baseball team may have more than 18 registered players once National Form #1 is registered with the department. Each team must register players on National Form #1 via online registration with their department by June 25 or the department closing date, whichever comes first. The department baseball chairman must certify teams to National Headquarters by June 30 to be eligible for national competition. A non-Legionnaire may serve as coach.</a:t>
            </a:r>
          </a:p>
          <a:p>
            <a:r>
              <a:rPr lang="en-US" sz="1600" dirty="0"/>
              <a:t>1. For those American Legion Baseball programs that have affiliated senior and junior teams, junior eligible players may participate on both teams during the regular season. However, senior eligible players may not participate on a junior team. Those eligible junior players may appear in an affiliated senior team game provided the total number of players in such senior game does not exceed 18 players. </a:t>
            </a:r>
            <a:r>
              <a:rPr lang="en-US" sz="1600" b="1" i="1" dirty="0">
                <a:solidFill>
                  <a:srgbClr val="FF0000"/>
                </a:solidFill>
              </a:rPr>
              <a:t>(Point of Emphasis- National deems regular season anything before June 25</a:t>
            </a:r>
            <a:r>
              <a:rPr lang="en-US" sz="1600" b="1" i="1" baseline="30000" dirty="0">
                <a:solidFill>
                  <a:srgbClr val="FF0000"/>
                </a:solidFill>
              </a:rPr>
              <a:t>th</a:t>
            </a:r>
            <a:r>
              <a:rPr lang="en-US" sz="1600" b="1" i="1" dirty="0">
                <a:solidFill>
                  <a:srgbClr val="FF0000"/>
                </a:solidFill>
              </a:rPr>
              <a:t> Deadline…  If you have a Junior Player that you want to play on both the Jr team and Sr team for tournaments they must be on BOTH ROSTERS!!!) National Form #1 refers to Online registration of a Player…</a:t>
            </a:r>
          </a:p>
          <a:p>
            <a:pPr marL="285750" indent="-285750">
              <a:buFont typeface="Arial" panose="020B0604020202020204" pitchFamily="34" charset="0"/>
              <a:buChar char="•"/>
            </a:pPr>
            <a:endParaRPr lang="en-US" sz="1400" b="1" i="1" dirty="0"/>
          </a:p>
          <a:p>
            <a:r>
              <a:rPr lang="en-US" sz="1200" b="1" dirty="0"/>
              <a:t> </a:t>
            </a:r>
            <a:endParaRPr lang="en-US" sz="1600" b="1" dirty="0"/>
          </a:p>
        </p:txBody>
      </p:sp>
    </p:spTree>
    <p:extLst>
      <p:ext uri="{BB962C8B-B14F-4D97-AF65-F5344CB8AC3E}">
        <p14:creationId xmlns:p14="http://schemas.microsoft.com/office/powerpoint/2010/main" val="712592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C1307-E530-08B9-AB47-5CE4BE859D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9DD270-88A3-E832-B8A1-89F7B68AC020}"/>
              </a:ext>
            </a:extLst>
          </p:cNvPr>
          <p:cNvSpPr>
            <a:spLocks noGrp="1"/>
          </p:cNvSpPr>
          <p:nvPr>
            <p:ph type="ctrTitle"/>
          </p:nvPr>
        </p:nvSpPr>
        <p:spPr>
          <a:xfrm>
            <a:off x="1807453" y="253999"/>
            <a:ext cx="8577094" cy="1174373"/>
          </a:xfrm>
        </p:spPr>
        <p:txBody>
          <a:bodyPr>
            <a:normAutofit/>
          </a:bodyPr>
          <a:lstStyle/>
          <a:p>
            <a:r>
              <a:rPr lang="en-US" sz="6600" b="1" i="1" dirty="0">
                <a:effectLst>
                  <a:outerShdw blurRad="38100" dist="38100" dir="2700000" algn="tl">
                    <a:srgbClr val="000000">
                      <a:alpha val="43137"/>
                    </a:srgbClr>
                  </a:outerShdw>
                </a:effectLst>
              </a:rPr>
              <a:t>Pitching Rules </a:t>
            </a:r>
          </a:p>
        </p:txBody>
      </p:sp>
      <p:pic>
        <p:nvPicPr>
          <p:cNvPr id="24" name="Picture 23" descr="A logo of a baseball team&#10;&#10;Description automatically generated">
            <a:extLst>
              <a:ext uri="{FF2B5EF4-FFF2-40B4-BE49-F238E27FC236}">
                <a16:creationId xmlns:a16="http://schemas.microsoft.com/office/drawing/2014/main" id="{0CF700D0-A9DC-EA65-D98B-459CF1A98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359" y="189905"/>
            <a:ext cx="1302560" cy="1302560"/>
          </a:xfrm>
          <a:prstGeom prst="rect">
            <a:avLst/>
          </a:prstGeom>
        </p:spPr>
      </p:pic>
      <p:sp>
        <p:nvSpPr>
          <p:cNvPr id="5" name="TextBox 4">
            <a:extLst>
              <a:ext uri="{FF2B5EF4-FFF2-40B4-BE49-F238E27FC236}">
                <a16:creationId xmlns:a16="http://schemas.microsoft.com/office/drawing/2014/main" id="{08D44C8B-4271-4648-EF90-C7D0B6B24DEE}"/>
              </a:ext>
            </a:extLst>
          </p:cNvPr>
          <p:cNvSpPr txBox="1"/>
          <p:nvPr/>
        </p:nvSpPr>
        <p:spPr>
          <a:xfrm>
            <a:off x="426705" y="1428372"/>
            <a:ext cx="10938934" cy="3816429"/>
          </a:xfrm>
          <a:prstGeom prst="rect">
            <a:avLst/>
          </a:prstGeom>
          <a:noFill/>
        </p:spPr>
        <p:txBody>
          <a:bodyPr wrap="square" rtlCol="0">
            <a:spAutoFit/>
          </a:bodyPr>
          <a:lstStyle/>
          <a:p>
            <a:r>
              <a:rPr lang="en-US" sz="1400" b="1" dirty="0"/>
              <a:t>Rule 1. S. Pitching Rule. </a:t>
            </a:r>
            <a:r>
              <a:rPr lang="en-US" sz="1400" dirty="0"/>
              <a:t>No player may pitch more than a total of 105 pitches per day. A pitcher will be allowed to finish a batter if he reaches or exceeds the maximum limit during an at-bat but must exit the position after that hitter.</a:t>
            </a:r>
          </a:p>
          <a:p>
            <a:r>
              <a:rPr lang="en-US" sz="1400" dirty="0"/>
              <a:t>No player may enter the game as a pitcher without having fulfilled the required rest days as mandated in the chart below. No player may make more than two appearances as a pitcher during any consecutive three-day period. PENALTY – The pitcher is removed from the pitcher’s position and head coach shall be ejected from the game and serve an additional game suspension. </a:t>
            </a:r>
          </a:p>
          <a:p>
            <a:endParaRPr lang="en-US" sz="1400" dirty="0"/>
          </a:p>
          <a:p>
            <a:r>
              <a:rPr lang="en-US" sz="1400" dirty="0"/>
              <a:t>1. Any player may be removed from the pitching position and remain in the game at another position. However, a pitcher will be automatically removed from the position when a coach makes a second trip to the mound in the same inning, and that player cannot return as a pitcher in that game. PENALTY – Forfeiture of the game if a protest is filed with the umpire-in-chief before the last out of the game. </a:t>
            </a:r>
          </a:p>
          <a:p>
            <a:endParaRPr lang="en-US" sz="1400" dirty="0"/>
          </a:p>
          <a:p>
            <a:r>
              <a:rPr lang="en-US" sz="1400" dirty="0"/>
              <a:t>2. If a player returns as a pitcher in the same game, he will be charged with another appearance.</a:t>
            </a:r>
          </a:p>
          <a:p>
            <a:endParaRPr lang="en-US" sz="1400" dirty="0"/>
          </a:p>
          <a:p>
            <a:r>
              <a:rPr lang="en-US" sz="1400" dirty="0"/>
              <a:t>3. If a team has multiple games on the same day, a pitcher who pitches more than 45 pitches in Game 1 may not pitch in a subsequent game that day and will be required to follow the rest protocol listed.</a:t>
            </a:r>
          </a:p>
          <a:p>
            <a:endParaRPr lang="en-US" sz="1400" dirty="0"/>
          </a:p>
          <a:p>
            <a:r>
              <a:rPr lang="en-US" sz="1400" dirty="0"/>
              <a:t>4. A day is defined as 8 a.m.to 8 a.m.</a:t>
            </a:r>
            <a:endParaRPr lang="en-US" sz="1400" b="1" dirty="0"/>
          </a:p>
          <a:p>
            <a:pPr lvl="4"/>
            <a:endParaRPr lang="en-US" dirty="0"/>
          </a:p>
        </p:txBody>
      </p:sp>
      <p:pic>
        <p:nvPicPr>
          <p:cNvPr id="4" name="Picture 3">
            <a:extLst>
              <a:ext uri="{FF2B5EF4-FFF2-40B4-BE49-F238E27FC236}">
                <a16:creationId xmlns:a16="http://schemas.microsoft.com/office/drawing/2014/main" id="{5E85DDF8-B88D-32BF-E80A-0C712DF6A29F}"/>
              </a:ext>
            </a:extLst>
          </p:cNvPr>
          <p:cNvPicPr>
            <a:picLocks noChangeAspect="1"/>
          </p:cNvPicPr>
          <p:nvPr/>
        </p:nvPicPr>
        <p:blipFill>
          <a:blip r:embed="rId3"/>
          <a:stretch>
            <a:fillRect/>
          </a:stretch>
        </p:blipFill>
        <p:spPr>
          <a:xfrm>
            <a:off x="5095451" y="5244801"/>
            <a:ext cx="6669844" cy="1031799"/>
          </a:xfrm>
          <a:prstGeom prst="rect">
            <a:avLst/>
          </a:prstGeom>
        </p:spPr>
      </p:pic>
      <p:graphicFrame>
        <p:nvGraphicFramePr>
          <p:cNvPr id="6" name="Table 5">
            <a:extLst>
              <a:ext uri="{FF2B5EF4-FFF2-40B4-BE49-F238E27FC236}">
                <a16:creationId xmlns:a16="http://schemas.microsoft.com/office/drawing/2014/main" id="{3408645E-62FB-0A75-EDE3-A089B454223B}"/>
              </a:ext>
            </a:extLst>
          </p:cNvPr>
          <p:cNvGraphicFramePr>
            <a:graphicFrameLocks noGrp="1"/>
          </p:cNvGraphicFramePr>
          <p:nvPr>
            <p:extLst>
              <p:ext uri="{D42A27DB-BD31-4B8C-83A1-F6EECF244321}">
                <p14:modId xmlns:p14="http://schemas.microsoft.com/office/powerpoint/2010/main" val="1153616287"/>
              </p:ext>
            </p:extLst>
          </p:nvPr>
        </p:nvGraphicFramePr>
        <p:xfrm>
          <a:off x="664634" y="5429628"/>
          <a:ext cx="3073399" cy="527050"/>
        </p:xfrm>
        <a:graphic>
          <a:graphicData uri="http://schemas.openxmlformats.org/drawingml/2006/table">
            <a:tbl>
              <a:tblPr/>
              <a:tblGrid>
                <a:gridCol w="2756455">
                  <a:extLst>
                    <a:ext uri="{9D8B030D-6E8A-4147-A177-3AD203B41FA5}">
                      <a16:colId xmlns:a16="http://schemas.microsoft.com/office/drawing/2014/main" val="1146043103"/>
                    </a:ext>
                  </a:extLst>
                </a:gridCol>
                <a:gridCol w="316944">
                  <a:extLst>
                    <a:ext uri="{9D8B030D-6E8A-4147-A177-3AD203B41FA5}">
                      <a16:colId xmlns:a16="http://schemas.microsoft.com/office/drawing/2014/main" val="740072934"/>
                    </a:ext>
                  </a:extLst>
                </a:gridCol>
              </a:tblGrid>
              <a:tr h="152400">
                <a:tc gridSpan="2">
                  <a:txBody>
                    <a:bodyPr/>
                    <a:lstStyle/>
                    <a:p>
                      <a:pPr algn="l" fontAlgn="ctr">
                        <a:buNone/>
                      </a:pPr>
                      <a:r>
                        <a:rPr lang="en-US" sz="1000" b="1" i="0" u="none" strike="noStrike">
                          <a:solidFill>
                            <a:srgbClr val="FF0000"/>
                          </a:solidFill>
                          <a:effectLst/>
                          <a:latin typeface="Times New Roman" panose="02020603050405020304" pitchFamily="18" charset="0"/>
                        </a:rPr>
                        <a:t>NO PLAYER MAY MAKE MORE THAN TWO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extLst>
                  <a:ext uri="{0D108BD9-81ED-4DB2-BD59-A6C34878D82A}">
                    <a16:rowId xmlns:a16="http://schemas.microsoft.com/office/drawing/2014/main" val="1351442704"/>
                  </a:ext>
                </a:extLst>
              </a:tr>
              <a:tr h="184150">
                <a:tc gridSpan="2">
                  <a:txBody>
                    <a:bodyPr/>
                    <a:lstStyle/>
                    <a:p>
                      <a:pPr algn="l" fontAlgn="ctr">
                        <a:buNone/>
                      </a:pPr>
                      <a:r>
                        <a:rPr lang="en-US" sz="1000" b="1" i="0" u="none" strike="noStrike">
                          <a:solidFill>
                            <a:srgbClr val="FF0000"/>
                          </a:solidFill>
                          <a:effectLst/>
                          <a:latin typeface="Times New Roman" panose="02020603050405020304" pitchFamily="18" charset="0"/>
                        </a:rPr>
                        <a:t>APPEAREANCES AS A PITCHER DURING ANY</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en-US"/>
                    </a:p>
                  </a:txBody>
                  <a:tcPr/>
                </a:tc>
                <a:extLst>
                  <a:ext uri="{0D108BD9-81ED-4DB2-BD59-A6C34878D82A}">
                    <a16:rowId xmlns:a16="http://schemas.microsoft.com/office/drawing/2014/main" val="1092157882"/>
                  </a:ext>
                </a:extLst>
              </a:tr>
              <a:tr h="184150">
                <a:tc>
                  <a:txBody>
                    <a:bodyPr/>
                    <a:lstStyle/>
                    <a:p>
                      <a:pPr algn="l" fontAlgn="ctr">
                        <a:buNone/>
                      </a:pPr>
                      <a:r>
                        <a:rPr lang="en-US" sz="1000" b="1" i="0" u="none" strike="noStrike">
                          <a:solidFill>
                            <a:srgbClr val="FF0000"/>
                          </a:solidFill>
                          <a:effectLst/>
                          <a:latin typeface="Times New Roman" panose="02020603050405020304" pitchFamily="18" charset="0"/>
                        </a:rPr>
                        <a:t>CONSECUTIVE THREE (3) DAY PERIOD</a:t>
                      </a:r>
                    </a:p>
                  </a:txBody>
                  <a:tcPr marL="6350" marR="6350" marT="635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dirty="0">
                          <a:solidFill>
                            <a:srgbClr val="963634"/>
                          </a:solidFill>
                          <a:effectLst/>
                          <a:latin typeface="Times New Roman" panose="02020603050405020304" pitchFamily="18" charset="0"/>
                        </a:rPr>
                        <a:t> </a:t>
                      </a:r>
                    </a:p>
                  </a:txBody>
                  <a:tcPr marL="6350" marR="6350" marT="63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8177947"/>
                  </a:ext>
                </a:extLst>
              </a:tr>
            </a:tbl>
          </a:graphicData>
        </a:graphic>
      </p:graphicFrame>
    </p:spTree>
    <p:extLst>
      <p:ext uri="{BB962C8B-B14F-4D97-AF65-F5344CB8AC3E}">
        <p14:creationId xmlns:p14="http://schemas.microsoft.com/office/powerpoint/2010/main" val="60229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BAB50B-713F-4444-502C-ABB8CE7EE00D}"/>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AAB73-847C-F2A0-E953-681A573CF859}"/>
              </a:ext>
            </a:extLst>
          </p:cNvPr>
          <p:cNvSpPr>
            <a:spLocks noGrp="1"/>
          </p:cNvSpPr>
          <p:nvPr>
            <p:ph type="ctrTitle"/>
          </p:nvPr>
        </p:nvSpPr>
        <p:spPr>
          <a:xfrm>
            <a:off x="662180" y="2862471"/>
            <a:ext cx="3041803" cy="2907802"/>
          </a:xfrm>
        </p:spPr>
        <p:txBody>
          <a:bodyPr anchor="t">
            <a:normAutofit/>
          </a:bodyPr>
          <a:lstStyle/>
          <a:p>
            <a:pPr algn="l"/>
            <a:r>
              <a:rPr lang="en-US" sz="4000" b="1" i="1">
                <a:solidFill>
                  <a:srgbClr val="FFFFFF"/>
                </a:solidFill>
                <a:effectLst>
                  <a:outerShdw blurRad="38100" dist="38100" dir="2700000" algn="tl">
                    <a:srgbClr val="000000">
                      <a:alpha val="43137"/>
                    </a:srgbClr>
                  </a:outerShdw>
                </a:effectLst>
              </a:rPr>
              <a:t>Welcome to American Legion Baseball </a:t>
            </a:r>
          </a:p>
        </p:txBody>
      </p:sp>
      <p:pic>
        <p:nvPicPr>
          <p:cNvPr id="3" name="Picture 2" descr="A red and blue logo with a baseball and bats&#10;&#10;Description automatically generated">
            <a:extLst>
              <a:ext uri="{FF2B5EF4-FFF2-40B4-BE49-F238E27FC236}">
                <a16:creationId xmlns:a16="http://schemas.microsoft.com/office/drawing/2014/main" id="{8896A79B-0EBF-3D67-CADF-C1B21644F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996" y="478713"/>
            <a:ext cx="2142622" cy="2695123"/>
          </a:xfrm>
          <a:prstGeom prst="rect">
            <a:avLst/>
          </a:prstGeom>
        </p:spPr>
      </p:pic>
      <p:pic>
        <p:nvPicPr>
          <p:cNvPr id="24" name="Picture 23" descr="A logo of a baseball team&#10;&#10;Description automatically generated">
            <a:extLst>
              <a:ext uri="{FF2B5EF4-FFF2-40B4-BE49-F238E27FC236}">
                <a16:creationId xmlns:a16="http://schemas.microsoft.com/office/drawing/2014/main" id="{6E382D4A-E04C-DABA-9E3A-6606105E7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930" y="478712"/>
            <a:ext cx="2695123" cy="2695123"/>
          </a:xfrm>
          <a:prstGeom prst="rect">
            <a:avLst/>
          </a:prstGeom>
        </p:spPr>
      </p:pic>
      <p:pic>
        <p:nvPicPr>
          <p:cNvPr id="4" name="Picture 3">
            <a:extLst>
              <a:ext uri="{FF2B5EF4-FFF2-40B4-BE49-F238E27FC236}">
                <a16:creationId xmlns:a16="http://schemas.microsoft.com/office/drawing/2014/main" id="{6A962EAC-035F-6E06-E156-89711A0C79E3}"/>
              </a:ext>
            </a:extLst>
          </p:cNvPr>
          <p:cNvPicPr>
            <a:picLocks noChangeAspect="1"/>
          </p:cNvPicPr>
          <p:nvPr/>
        </p:nvPicPr>
        <p:blipFill>
          <a:blip r:embed="rId4"/>
          <a:stretch>
            <a:fillRect/>
          </a:stretch>
        </p:blipFill>
        <p:spPr>
          <a:xfrm>
            <a:off x="4601040" y="3429000"/>
            <a:ext cx="7112423" cy="1031302"/>
          </a:xfrm>
          <a:prstGeom prst="rect">
            <a:avLst/>
          </a:prstGeom>
        </p:spPr>
      </p:pic>
    </p:spTree>
    <p:extLst>
      <p:ext uri="{BB962C8B-B14F-4D97-AF65-F5344CB8AC3E}">
        <p14:creationId xmlns:p14="http://schemas.microsoft.com/office/powerpoint/2010/main" val="125228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BEB559-4470-5DFC-6AEE-5B7FB1B3385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A500ED8-A972-8A7B-6100-BC0FC6FA4FE7}"/>
              </a:ext>
            </a:extLst>
          </p:cNvPr>
          <p:cNvSpPr txBox="1">
            <a:spLocks/>
          </p:cNvSpPr>
          <p:nvPr/>
        </p:nvSpPr>
        <p:spPr>
          <a:xfrm>
            <a:off x="838201" y="365125"/>
            <a:ext cx="3816095" cy="1938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marL="0" marR="0" lvl="0" indent="0" fontAlgn="auto">
              <a:spcAft>
                <a:spcPts val="600"/>
              </a:spcAft>
              <a:buClrTx/>
              <a:buSzTx/>
              <a:tabLst/>
              <a:defRPr/>
            </a:pPr>
            <a:r>
              <a:rPr kumimoji="0" lang="en-US" sz="4100" b="1" i="0" u="none" strike="noStrike" kern="1200" cap="none" spc="0" normalizeH="0" baseline="0" noProof="0">
                <a:ln>
                  <a:noFill/>
                </a:ln>
                <a:solidFill>
                  <a:schemeClr val="tx1"/>
                </a:solidFill>
                <a:effectLst/>
                <a:uLnTx/>
                <a:uFillTx/>
                <a:latin typeface="+mj-lt"/>
                <a:ea typeface="+mj-ea"/>
                <a:cs typeface="+mj-cs"/>
              </a:rPr>
              <a:t>American Legion Baseball History</a:t>
            </a:r>
            <a:br>
              <a:rPr kumimoji="0" lang="en-US" sz="4100" b="1" i="0" u="none" strike="noStrike" kern="1200" cap="none" spc="0" normalizeH="0" baseline="0" noProof="0">
                <a:ln>
                  <a:noFill/>
                </a:ln>
                <a:solidFill>
                  <a:schemeClr val="tx1"/>
                </a:solidFill>
                <a:effectLst/>
                <a:uLnTx/>
                <a:uFillTx/>
                <a:latin typeface="+mj-lt"/>
                <a:ea typeface="+mj-ea"/>
                <a:cs typeface="+mj-cs"/>
              </a:rPr>
            </a:br>
            <a:endParaRPr kumimoji="0" lang="en-US" sz="4100" b="1" i="0" u="none" strike="noStrike" kern="1200" cap="none" spc="0" normalizeH="0" baseline="0" noProof="0">
              <a:ln>
                <a:noFill/>
              </a:ln>
              <a:solidFill>
                <a:schemeClr val="tx1"/>
              </a:solidFill>
              <a:effectLst/>
              <a:uLnTx/>
              <a:uFillTx/>
              <a:latin typeface="+mj-lt"/>
              <a:ea typeface="+mj-ea"/>
              <a:cs typeface="+mj-cs"/>
            </a:endParaRPr>
          </a:p>
        </p:txBody>
      </p:sp>
      <p:sp>
        <p:nvSpPr>
          <p:cNvPr id="7" name="Content Placeholder 2">
            <a:extLst>
              <a:ext uri="{FF2B5EF4-FFF2-40B4-BE49-F238E27FC236}">
                <a16:creationId xmlns:a16="http://schemas.microsoft.com/office/drawing/2014/main" id="{4685D3A6-F645-19C9-A432-DA45962E2084}"/>
              </a:ext>
            </a:extLst>
          </p:cNvPr>
          <p:cNvSpPr txBox="1">
            <a:spLocks/>
          </p:cNvSpPr>
          <p:nvPr/>
        </p:nvSpPr>
        <p:spPr>
          <a:xfrm>
            <a:off x="838201" y="2482589"/>
            <a:ext cx="3816096" cy="3694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800" kern="1200">
                <a:solidFill>
                  <a:schemeClr val="tx1"/>
                </a:solidFill>
                <a:latin typeface="+mn-lt"/>
                <a:ea typeface="+mn-ea"/>
                <a:cs typeface="+mn-cs"/>
              </a:defRPr>
            </a:lvl9pPr>
          </a:lstStyle>
          <a:p>
            <a:pPr marL="228600" marR="0" lvl="0" fontAlgn="auto">
              <a:spcBef>
                <a:spcPts val="1800"/>
              </a:spcBef>
              <a:spcAft>
                <a:spcPts val="0"/>
              </a:spcAft>
              <a:buClr>
                <a:srgbClr val="A5300F">
                  <a:lumMod val="75000"/>
                </a:srgbClr>
              </a:buClr>
              <a:buSzPct val="100000"/>
              <a:buFont typeface="Arial" panose="020B0604020202020204" pitchFamily="34" charset="0"/>
              <a:buChar char="•"/>
              <a:tabLst/>
              <a:defRPr/>
            </a:pPr>
            <a:r>
              <a:rPr kumimoji="0" lang="en-US" b="0" i="0" u="none" strike="noStrike" cap="none" spc="0" normalizeH="0" baseline="0" noProof="0" dirty="0">
                <a:ln>
                  <a:noFill/>
                </a:ln>
                <a:effectLst/>
                <a:uLnTx/>
                <a:uFillTx/>
              </a:rPr>
              <a:t>First AL World Series held in Philadelphia, Pennsylvania in 1926 at Yonkers Post 321</a:t>
            </a:r>
          </a:p>
          <a:p>
            <a:pPr marL="228600" marR="0" lvl="0" fontAlgn="auto">
              <a:spcBef>
                <a:spcPts val="1800"/>
              </a:spcBef>
              <a:spcAft>
                <a:spcPts val="0"/>
              </a:spcAft>
              <a:buClr>
                <a:srgbClr val="A5300F">
                  <a:lumMod val="75000"/>
                </a:srgbClr>
              </a:buClr>
              <a:buSzPct val="100000"/>
              <a:buFont typeface="Arial" panose="020B0604020202020204" pitchFamily="34" charset="0"/>
              <a:buChar char="•"/>
              <a:tabLst/>
              <a:defRPr/>
            </a:pPr>
            <a:r>
              <a:rPr kumimoji="0" lang="en-US" b="0" i="0" u="none" strike="noStrike" cap="none" spc="0" normalizeH="0" baseline="0" noProof="0" dirty="0">
                <a:ln>
                  <a:noFill/>
                </a:ln>
                <a:effectLst/>
                <a:uLnTx/>
                <a:uFillTx/>
              </a:rPr>
              <a:t>1927 was the only year not to have a World Series</a:t>
            </a:r>
          </a:p>
          <a:p>
            <a:pPr marL="228600" marR="0" lvl="0" fontAlgn="auto">
              <a:spcBef>
                <a:spcPts val="1800"/>
              </a:spcBef>
              <a:spcAft>
                <a:spcPts val="0"/>
              </a:spcAft>
              <a:buClr>
                <a:srgbClr val="A5300F">
                  <a:lumMod val="75000"/>
                </a:srgbClr>
              </a:buClr>
              <a:buSzPct val="100000"/>
              <a:buFont typeface="Arial" panose="020B0604020202020204" pitchFamily="34" charset="0"/>
              <a:buChar char="•"/>
              <a:tabLst/>
              <a:defRPr/>
            </a:pPr>
            <a:r>
              <a:rPr kumimoji="0" lang="en-US" b="0" i="0" u="none" strike="noStrike" cap="none" spc="0" normalizeH="0" baseline="0" noProof="0" dirty="0">
                <a:ln>
                  <a:noFill/>
                </a:ln>
                <a:effectLst/>
                <a:uLnTx/>
                <a:uFillTx/>
              </a:rPr>
              <a:t>2025 Marked 100 Years of ALB</a:t>
            </a:r>
          </a:p>
        </p:txBody>
      </p:sp>
      <p:pic>
        <p:nvPicPr>
          <p:cNvPr id="6" name="Picture 5">
            <a:extLst>
              <a:ext uri="{FF2B5EF4-FFF2-40B4-BE49-F238E27FC236}">
                <a16:creationId xmlns:a16="http://schemas.microsoft.com/office/drawing/2014/main" id="{BE0431C7-8D62-B51C-7DE8-1EE9C665AFF8}"/>
              </a:ext>
            </a:extLst>
          </p:cNvPr>
          <p:cNvPicPr>
            <a:picLocks noChangeAspect="1"/>
          </p:cNvPicPr>
          <p:nvPr/>
        </p:nvPicPr>
        <p:blipFill>
          <a:blip r:embed="rId2"/>
          <a:srcRect t="9878"/>
          <a:stretch>
            <a:fillRect/>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a:extLst>
              <a:ext uri="{FF2B5EF4-FFF2-40B4-BE49-F238E27FC236}">
                <a16:creationId xmlns:a16="http://schemas.microsoft.com/office/drawing/2014/main" id="{D20E1FEE-727C-C0AF-3D1C-48B8A52A4105}"/>
              </a:ext>
            </a:extLst>
          </p:cNvPr>
          <p:cNvPicPr>
            <a:picLocks noChangeAspect="1"/>
          </p:cNvPicPr>
          <p:nvPr/>
        </p:nvPicPr>
        <p:blipFill>
          <a:blip r:embed="rId3"/>
          <a:srcRect t="5268" b="33252"/>
          <a:stretch>
            <a:fillRect/>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8" name="Picture 7">
            <a:extLst>
              <a:ext uri="{FF2B5EF4-FFF2-40B4-BE49-F238E27FC236}">
                <a16:creationId xmlns:a16="http://schemas.microsoft.com/office/drawing/2014/main" id="{3D56A2D4-D655-7531-FEEC-8C62498614B4}"/>
              </a:ext>
            </a:extLst>
          </p:cNvPr>
          <p:cNvPicPr>
            <a:picLocks noChangeAspect="1"/>
          </p:cNvPicPr>
          <p:nvPr/>
        </p:nvPicPr>
        <p:blipFill>
          <a:blip r:embed="rId4"/>
          <a:stretch>
            <a:fillRect/>
          </a:stretch>
        </p:blipFill>
        <p:spPr>
          <a:xfrm>
            <a:off x="1790975" y="4913568"/>
            <a:ext cx="1608141" cy="1740390"/>
          </a:xfrm>
          <a:prstGeom prst="rect">
            <a:avLst/>
          </a:prstGeom>
        </p:spPr>
      </p:pic>
    </p:spTree>
    <p:extLst>
      <p:ext uri="{BB962C8B-B14F-4D97-AF65-F5344CB8AC3E}">
        <p14:creationId xmlns:p14="http://schemas.microsoft.com/office/powerpoint/2010/main" val="151985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A81877-1DE0-31EA-C49B-BBA2223116A8}"/>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111B97A-2FB0-4625-8C2E-CDCB1AF6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32" name="Straight Connector 31">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Rectangle 34">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57FA84B-F801-8CB0-E1EB-6DC092701AE7}"/>
              </a:ext>
            </a:extLst>
          </p:cNvPr>
          <p:cNvSpPr txBox="1"/>
          <p:nvPr/>
        </p:nvSpPr>
        <p:spPr>
          <a:xfrm>
            <a:off x="1060232" y="3801738"/>
            <a:ext cx="10071536" cy="9297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i="1">
                <a:latin typeface="+mj-lt"/>
                <a:ea typeface="+mj-ea"/>
                <a:cs typeface="+mj-cs"/>
              </a:rPr>
              <a:t>Athletic Committee</a:t>
            </a:r>
          </a:p>
        </p:txBody>
      </p:sp>
      <p:pic>
        <p:nvPicPr>
          <p:cNvPr id="2" name="Picture 1">
            <a:extLst>
              <a:ext uri="{FF2B5EF4-FFF2-40B4-BE49-F238E27FC236}">
                <a16:creationId xmlns:a16="http://schemas.microsoft.com/office/drawing/2014/main" id="{BB016C93-0E31-DE0E-E798-ECE69F7DF8D9}"/>
              </a:ext>
            </a:extLst>
          </p:cNvPr>
          <p:cNvPicPr>
            <a:picLocks noChangeAspect="1"/>
          </p:cNvPicPr>
          <p:nvPr/>
        </p:nvPicPr>
        <p:blipFill>
          <a:blip r:embed="rId2"/>
          <a:stretch>
            <a:fillRect/>
          </a:stretch>
        </p:blipFill>
        <p:spPr>
          <a:xfrm>
            <a:off x="1460743" y="772621"/>
            <a:ext cx="2180288" cy="2743200"/>
          </a:xfrm>
          <a:prstGeom prst="rect">
            <a:avLst/>
          </a:prstGeom>
        </p:spPr>
      </p:pic>
      <p:pic>
        <p:nvPicPr>
          <p:cNvPr id="3" name="Picture 2">
            <a:extLst>
              <a:ext uri="{FF2B5EF4-FFF2-40B4-BE49-F238E27FC236}">
                <a16:creationId xmlns:a16="http://schemas.microsoft.com/office/drawing/2014/main" id="{C454862C-53BC-FEC7-CD8C-A76993267F4F}"/>
              </a:ext>
            </a:extLst>
          </p:cNvPr>
          <p:cNvPicPr>
            <a:picLocks noChangeAspect="1"/>
          </p:cNvPicPr>
          <p:nvPr/>
        </p:nvPicPr>
        <p:blipFill>
          <a:blip r:embed="rId3"/>
          <a:stretch>
            <a:fillRect/>
          </a:stretch>
        </p:blipFill>
        <p:spPr>
          <a:xfrm>
            <a:off x="4835683" y="772621"/>
            <a:ext cx="2536009" cy="2743200"/>
          </a:xfrm>
          <a:prstGeom prst="rect">
            <a:avLst/>
          </a:prstGeom>
        </p:spPr>
      </p:pic>
      <p:pic>
        <p:nvPicPr>
          <p:cNvPr id="15" name="Picture 14">
            <a:extLst>
              <a:ext uri="{FF2B5EF4-FFF2-40B4-BE49-F238E27FC236}">
                <a16:creationId xmlns:a16="http://schemas.microsoft.com/office/drawing/2014/main" id="{218E3DA9-A9AC-11E4-E161-AC928D7D621D}"/>
              </a:ext>
            </a:extLst>
          </p:cNvPr>
          <p:cNvPicPr>
            <a:picLocks noChangeAspect="1"/>
          </p:cNvPicPr>
          <p:nvPr/>
        </p:nvPicPr>
        <p:blipFill>
          <a:blip r:embed="rId4"/>
          <a:stretch>
            <a:fillRect/>
          </a:stretch>
        </p:blipFill>
        <p:spPr>
          <a:xfrm>
            <a:off x="8015984" y="1901378"/>
            <a:ext cx="3292790" cy="485686"/>
          </a:xfrm>
          <a:prstGeom prst="rect">
            <a:avLst/>
          </a:prstGeom>
        </p:spPr>
      </p:pic>
    </p:spTree>
    <p:extLst>
      <p:ext uri="{BB962C8B-B14F-4D97-AF65-F5344CB8AC3E}">
        <p14:creationId xmlns:p14="http://schemas.microsoft.com/office/powerpoint/2010/main" val="1858157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40CB2-EA94-CBD0-4838-09C803C9E0D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05CB930-3DEE-F258-3375-0C73A96B8009}"/>
              </a:ext>
            </a:extLst>
          </p:cNvPr>
          <p:cNvSpPr txBox="1"/>
          <p:nvPr/>
        </p:nvSpPr>
        <p:spPr>
          <a:xfrm>
            <a:off x="6421347" y="412276"/>
            <a:ext cx="4726113" cy="584775"/>
          </a:xfrm>
          <a:prstGeom prst="rect">
            <a:avLst/>
          </a:prstGeom>
          <a:noFill/>
        </p:spPr>
        <p:txBody>
          <a:bodyPr wrap="square" rtlCol="0">
            <a:spAutoFit/>
          </a:bodyPr>
          <a:lstStyle/>
          <a:p>
            <a:pPr algn="ctr"/>
            <a:r>
              <a:rPr lang="en-US" sz="3200" b="1" i="1" dirty="0">
                <a:latin typeface="Georgia" panose="02040502050405020303" pitchFamily="18" charset="0"/>
              </a:rPr>
              <a:t>Athletic Committee</a:t>
            </a:r>
          </a:p>
        </p:txBody>
      </p:sp>
      <p:sp>
        <p:nvSpPr>
          <p:cNvPr id="14" name="TextBox 13">
            <a:extLst>
              <a:ext uri="{FF2B5EF4-FFF2-40B4-BE49-F238E27FC236}">
                <a16:creationId xmlns:a16="http://schemas.microsoft.com/office/drawing/2014/main" id="{56475601-EF37-46B1-5BDB-7D6BD17C44F3}"/>
              </a:ext>
            </a:extLst>
          </p:cNvPr>
          <p:cNvSpPr txBox="1"/>
          <p:nvPr/>
        </p:nvSpPr>
        <p:spPr>
          <a:xfrm>
            <a:off x="39565" y="1274843"/>
            <a:ext cx="12112869" cy="5339923"/>
          </a:xfrm>
          <a:prstGeom prst="rect">
            <a:avLst/>
          </a:prstGeom>
          <a:noFill/>
        </p:spPr>
        <p:txBody>
          <a:bodyPr wrap="square" rtlCol="0">
            <a:spAutoFit/>
          </a:bodyPr>
          <a:lstStyle/>
          <a:p>
            <a:r>
              <a:rPr lang="en-US" sz="2400" dirty="0"/>
              <a:t>Department of Ohio Athletic Committee – </a:t>
            </a:r>
          </a:p>
          <a:p>
            <a:pPr marL="742950" lvl="1" indent="-285750">
              <a:buFont typeface="Arial" panose="020B0604020202020204" pitchFamily="34" charset="0"/>
              <a:buChar char="•"/>
            </a:pPr>
            <a:r>
              <a:rPr lang="en-US" dirty="0"/>
              <a:t>Program Coordinator – Christie White </a:t>
            </a:r>
          </a:p>
          <a:p>
            <a:pPr marL="742950" lvl="1" indent="-285750">
              <a:buFont typeface="Arial" panose="020B0604020202020204" pitchFamily="34" charset="0"/>
              <a:buChar char="•"/>
            </a:pPr>
            <a:r>
              <a:rPr lang="en-US" dirty="0"/>
              <a:t>Department Athletic Committee (AC) Chairman-Chris Emmons </a:t>
            </a:r>
          </a:p>
          <a:p>
            <a:pPr marL="742950" lvl="1" indent="-285750">
              <a:buFont typeface="Arial" panose="020B0604020202020204" pitchFamily="34" charset="0"/>
              <a:buChar char="•"/>
            </a:pPr>
            <a:r>
              <a:rPr lang="en-US" dirty="0"/>
              <a:t>Asst Department AC Chairman- Marv </a:t>
            </a:r>
            <a:r>
              <a:rPr lang="en-US" dirty="0" err="1"/>
              <a:t>Shamhart</a:t>
            </a:r>
            <a:r>
              <a:rPr lang="en-US" dirty="0"/>
              <a:t> </a:t>
            </a:r>
          </a:p>
          <a:p>
            <a:pPr marL="742950" lvl="1" indent="-285750">
              <a:buFont typeface="Arial" panose="020B0604020202020204" pitchFamily="34" charset="0"/>
              <a:buChar char="•"/>
            </a:pPr>
            <a:r>
              <a:rPr lang="en-US" dirty="0"/>
              <a:t>Junior Baseball Director- Phil Lightfoot </a:t>
            </a:r>
          </a:p>
          <a:p>
            <a:pPr marL="742950" lvl="1" indent="-285750">
              <a:buFont typeface="Arial" panose="020B0604020202020204" pitchFamily="34" charset="0"/>
              <a:buChar char="•"/>
            </a:pPr>
            <a:r>
              <a:rPr lang="en-US" dirty="0"/>
              <a:t>4 Region Directors – R1 Bryce Agner, R2 Mel Cantrell, R3 Bret Mavis, R4 Regis Kern Rr Asst Dir Jeff Vrabel Jr</a:t>
            </a:r>
          </a:p>
          <a:p>
            <a:pPr lvl="1"/>
            <a:r>
              <a:rPr lang="en-US" b="1" dirty="0"/>
              <a:t>Sub Committee: </a:t>
            </a:r>
          </a:p>
          <a:p>
            <a:pPr lvl="1"/>
            <a:r>
              <a:rPr lang="en-US" dirty="0"/>
              <a:t>State Tournament Site Liaison – Tyler Sisson Beavers Field </a:t>
            </a:r>
          </a:p>
          <a:p>
            <a:pPr lvl="1"/>
            <a:r>
              <a:rPr lang="en-US" dirty="0"/>
              <a:t>District Baseball Chairman- appointed by District Commanders; will assist them in their regions with teams and Super Regional tournaments. </a:t>
            </a:r>
          </a:p>
          <a:p>
            <a:pPr marL="742950" lvl="1" indent="-285750">
              <a:buFont typeface="Arial" panose="020B0604020202020204" pitchFamily="34" charset="0"/>
              <a:buChar char="•"/>
            </a:pPr>
            <a:endParaRPr lang="en-US" sz="1400" dirty="0"/>
          </a:p>
          <a:p>
            <a:pPr lvl="1"/>
            <a:endParaRPr lang="en-US" sz="1400" dirty="0"/>
          </a:p>
          <a:p>
            <a:pPr lvl="1"/>
            <a:endParaRPr lang="en-US" sz="1400" dirty="0"/>
          </a:p>
          <a:p>
            <a:pPr algn="l"/>
            <a:r>
              <a:rPr lang="en-US" sz="1100" b="1" i="0" u="sng" dirty="0">
                <a:solidFill>
                  <a:srgbClr val="000000"/>
                </a:solidFill>
                <a:effectLst/>
                <a:highlight>
                  <a:srgbClr val="FFFFFF"/>
                </a:highlight>
              </a:rPr>
              <a:t>Authority:</a:t>
            </a:r>
            <a:r>
              <a:rPr lang="en-US" sz="1100" b="0" i="0" dirty="0">
                <a:solidFill>
                  <a:srgbClr val="000000"/>
                </a:solidFill>
                <a:effectLst/>
                <a:highlight>
                  <a:srgbClr val="FFFFFF"/>
                </a:highlight>
              </a:rPr>
              <a:t> The </a:t>
            </a:r>
            <a:r>
              <a:rPr lang="en-US" sz="1100" dirty="0">
                <a:solidFill>
                  <a:srgbClr val="000000"/>
                </a:solidFill>
                <a:highlight>
                  <a:srgbClr val="FFFFFF"/>
                </a:highlight>
              </a:rPr>
              <a:t>Ohio </a:t>
            </a:r>
            <a:r>
              <a:rPr lang="en-US" sz="1100" b="0" i="0" dirty="0">
                <a:solidFill>
                  <a:srgbClr val="000000"/>
                </a:solidFill>
                <a:effectLst/>
                <a:highlight>
                  <a:srgbClr val="FFFFFF"/>
                </a:highlight>
              </a:rPr>
              <a:t>Athletic Committee has tremendous authority and jurisdiction within the state.  In ninety-nine percent of all problems and protests, the Athletic Committee is the final ruling authority.  The Committee must comply with a National Appeals Board ruling, but it does have the authority to adopt more restrictive recruiting rules.  The Committee is comprised of volunteer members, and they are responsible to protect the safety of the players and fans, as well as to ensure the integrity of the program.  These volunteers are charged to ensure fair competition, set up tournament play, establish state rules, operating procedures, Team fees and handle interpretations and protests.</a:t>
            </a:r>
          </a:p>
          <a:p>
            <a:pPr algn="l"/>
            <a:endParaRPr lang="en-US" sz="1100" b="0" i="0" dirty="0">
              <a:solidFill>
                <a:srgbClr val="333333"/>
              </a:solidFill>
              <a:effectLst/>
              <a:highlight>
                <a:srgbClr val="FFFFFF"/>
              </a:highlight>
            </a:endParaRPr>
          </a:p>
          <a:p>
            <a:pPr algn="l"/>
            <a:r>
              <a:rPr lang="en-US" sz="1100" b="1" i="0" u="sng" dirty="0">
                <a:solidFill>
                  <a:srgbClr val="000000"/>
                </a:solidFill>
                <a:effectLst/>
                <a:highlight>
                  <a:srgbClr val="FFFFFF"/>
                </a:highlight>
              </a:rPr>
              <a:t>Meetings:</a:t>
            </a:r>
            <a:r>
              <a:rPr lang="en-US" sz="1100" b="0" i="0" dirty="0">
                <a:solidFill>
                  <a:srgbClr val="000000"/>
                </a:solidFill>
                <a:effectLst/>
                <a:highlight>
                  <a:srgbClr val="FFFFFF"/>
                </a:highlight>
              </a:rPr>
              <a:t> The Athletic Committee normally meets two-three times each year. </a:t>
            </a:r>
            <a:br>
              <a:rPr lang="en-US" sz="1100" b="0" i="0" dirty="0">
                <a:solidFill>
                  <a:srgbClr val="333333"/>
                </a:solidFill>
                <a:effectLst/>
                <a:highlight>
                  <a:srgbClr val="FFFFFF"/>
                </a:highlight>
              </a:rPr>
            </a:br>
            <a:r>
              <a:rPr lang="en-US" sz="1100" b="0" i="0" dirty="0">
                <a:solidFill>
                  <a:srgbClr val="333333"/>
                </a:solidFill>
                <a:effectLst/>
                <a:highlight>
                  <a:srgbClr val="FFFFFF"/>
                </a:highlight>
              </a:rPr>
              <a:t> </a:t>
            </a:r>
            <a:r>
              <a:rPr lang="en-US" sz="1100" b="1" i="0" dirty="0">
                <a:solidFill>
                  <a:srgbClr val="000000"/>
                </a:solidFill>
                <a:effectLst/>
                <a:highlight>
                  <a:srgbClr val="FFFFFF"/>
                </a:highlight>
              </a:rPr>
              <a:t>October</a:t>
            </a:r>
            <a:r>
              <a:rPr lang="en-US" sz="1100" b="0" i="0" dirty="0">
                <a:solidFill>
                  <a:srgbClr val="000000"/>
                </a:solidFill>
                <a:effectLst/>
                <a:highlight>
                  <a:srgbClr val="FFFFFF"/>
                </a:highlight>
              </a:rPr>
              <a:t> - Post season meeting. Meeting will be held at Department HQ. Athletic Committee and Sub Committee </a:t>
            </a:r>
            <a:br>
              <a:rPr lang="en-US" sz="1100" b="0" i="0" dirty="0">
                <a:solidFill>
                  <a:srgbClr val="333333"/>
                </a:solidFill>
                <a:effectLst/>
                <a:highlight>
                  <a:srgbClr val="FFFFFF"/>
                </a:highlight>
              </a:rPr>
            </a:br>
            <a:r>
              <a:rPr lang="en-US" sz="1100" dirty="0">
                <a:solidFill>
                  <a:srgbClr val="000000"/>
                </a:solidFill>
                <a:highlight>
                  <a:srgbClr val="FFFFFF"/>
                </a:highlight>
              </a:rPr>
              <a:t> </a:t>
            </a:r>
            <a:r>
              <a:rPr lang="en-US" sz="1100" b="1" i="0" dirty="0">
                <a:solidFill>
                  <a:srgbClr val="000000"/>
                </a:solidFill>
                <a:effectLst/>
                <a:highlight>
                  <a:srgbClr val="FFFFFF"/>
                </a:highlight>
              </a:rPr>
              <a:t>January</a:t>
            </a:r>
            <a:r>
              <a:rPr lang="en-US" sz="1100" b="0" i="0" dirty="0">
                <a:solidFill>
                  <a:srgbClr val="000000"/>
                </a:solidFill>
                <a:effectLst/>
                <a:highlight>
                  <a:srgbClr val="FFFFFF"/>
                </a:highlight>
              </a:rPr>
              <a:t> - in conjunction with the Dept. of Ohio Mid-year Conference. The Athletic Committee considers final rule changes for the upcoming season and selects tournament sites. .</a:t>
            </a:r>
          </a:p>
          <a:p>
            <a:pPr algn="l"/>
            <a:r>
              <a:rPr lang="en-US" sz="1100" b="1" i="0" dirty="0">
                <a:solidFill>
                  <a:srgbClr val="000000"/>
                </a:solidFill>
                <a:effectLst/>
                <a:highlight>
                  <a:srgbClr val="FFFFFF"/>
                </a:highlight>
              </a:rPr>
              <a:t> February - </a:t>
            </a:r>
            <a:r>
              <a:rPr lang="en-US" sz="1100" b="0" i="0" dirty="0">
                <a:solidFill>
                  <a:srgbClr val="000000"/>
                </a:solidFill>
                <a:effectLst/>
                <a:highlight>
                  <a:srgbClr val="FFFFFF"/>
                </a:highlight>
              </a:rPr>
              <a:t>Coaches meeting held on a Sunday at Department HQ to review Rules and Tournaments. Athletic Committee and Sub Committee. This will be the only meeting that mileage will be paid</a:t>
            </a:r>
            <a:endParaRPr lang="en-US" sz="1100" dirty="0">
              <a:solidFill>
                <a:srgbClr val="333333"/>
              </a:solidFill>
              <a:highlight>
                <a:srgbClr val="FFFFFF"/>
              </a:highlight>
            </a:endParaRPr>
          </a:p>
          <a:p>
            <a:pPr algn="l"/>
            <a:r>
              <a:rPr lang="en-US" sz="1100" dirty="0">
                <a:solidFill>
                  <a:srgbClr val="333333"/>
                </a:solidFill>
                <a:highlight>
                  <a:srgbClr val="FFFFFF"/>
                </a:highlight>
              </a:rPr>
              <a:t> 	</a:t>
            </a:r>
            <a:r>
              <a:rPr lang="en-US" sz="1100" b="1" dirty="0">
                <a:solidFill>
                  <a:srgbClr val="000000"/>
                </a:solidFill>
                <a:highlight>
                  <a:srgbClr val="FFFFFF"/>
                </a:highlight>
              </a:rPr>
              <a:t>July – </a:t>
            </a:r>
            <a:r>
              <a:rPr lang="en-US" sz="1100" dirty="0">
                <a:solidFill>
                  <a:srgbClr val="000000"/>
                </a:solidFill>
                <a:highlight>
                  <a:srgbClr val="FFFFFF"/>
                </a:highlight>
              </a:rPr>
              <a:t>Athletic Committee must attend Sr Tournament. Hotel rooms provided by Department of Ohio , Sub Committee by invite </a:t>
            </a:r>
            <a:r>
              <a:rPr lang="en-US" sz="1100" dirty="0">
                <a:solidFill>
                  <a:srgbClr val="333333"/>
                </a:solidFill>
                <a:highlight>
                  <a:srgbClr val="FFFFFF"/>
                </a:highlight>
              </a:rPr>
              <a:t>	</a:t>
            </a:r>
            <a:r>
              <a:rPr lang="en-US" sz="1400" dirty="0"/>
              <a:t> </a:t>
            </a:r>
          </a:p>
        </p:txBody>
      </p:sp>
      <p:pic>
        <p:nvPicPr>
          <p:cNvPr id="15" name="Picture 14">
            <a:extLst>
              <a:ext uri="{FF2B5EF4-FFF2-40B4-BE49-F238E27FC236}">
                <a16:creationId xmlns:a16="http://schemas.microsoft.com/office/drawing/2014/main" id="{85FB90B0-C509-1D64-C081-5C8D7BEEF99C}"/>
              </a:ext>
            </a:extLst>
          </p:cNvPr>
          <p:cNvPicPr>
            <a:picLocks noChangeAspect="1"/>
          </p:cNvPicPr>
          <p:nvPr/>
        </p:nvPicPr>
        <p:blipFill>
          <a:blip r:embed="rId2"/>
          <a:stretch>
            <a:fillRect/>
          </a:stretch>
        </p:blipFill>
        <p:spPr>
          <a:xfrm>
            <a:off x="445095" y="244081"/>
            <a:ext cx="5877053" cy="859611"/>
          </a:xfrm>
          <a:prstGeom prst="rect">
            <a:avLst/>
          </a:prstGeom>
        </p:spPr>
      </p:pic>
    </p:spTree>
    <p:extLst>
      <p:ext uri="{BB962C8B-B14F-4D97-AF65-F5344CB8AC3E}">
        <p14:creationId xmlns:p14="http://schemas.microsoft.com/office/powerpoint/2010/main" val="47335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C16CBF-01EF-3BB8-5AF8-3A9AD72BE2A1}"/>
              </a:ext>
            </a:extLst>
          </p:cNvPr>
          <p:cNvSpPr txBox="1"/>
          <p:nvPr/>
        </p:nvSpPr>
        <p:spPr>
          <a:xfrm>
            <a:off x="39322" y="238664"/>
            <a:ext cx="10459092" cy="523220"/>
          </a:xfrm>
          <a:prstGeom prst="rect">
            <a:avLst/>
          </a:prstGeom>
          <a:noFill/>
        </p:spPr>
        <p:txBody>
          <a:bodyPr wrap="square" rtlCol="0">
            <a:spAutoFit/>
          </a:bodyPr>
          <a:lstStyle/>
          <a:p>
            <a:r>
              <a:rPr lang="en-US" sz="2800" dirty="0">
                <a:latin typeface="Georgia" panose="02040502050405020303" pitchFamily="18" charset="0"/>
              </a:rPr>
              <a:t>2025 Senior Baseball </a:t>
            </a:r>
          </a:p>
        </p:txBody>
      </p:sp>
      <p:pic>
        <p:nvPicPr>
          <p:cNvPr id="7" name="Picture 6">
            <a:extLst>
              <a:ext uri="{FF2B5EF4-FFF2-40B4-BE49-F238E27FC236}">
                <a16:creationId xmlns:a16="http://schemas.microsoft.com/office/drawing/2014/main" id="{8B4CCD9C-DFAE-887A-D140-72B930CFFF15}"/>
              </a:ext>
            </a:extLst>
          </p:cNvPr>
          <p:cNvPicPr>
            <a:picLocks noChangeAspect="1"/>
          </p:cNvPicPr>
          <p:nvPr/>
        </p:nvPicPr>
        <p:blipFill>
          <a:blip r:embed="rId3"/>
          <a:stretch>
            <a:fillRect/>
          </a:stretch>
        </p:blipFill>
        <p:spPr>
          <a:xfrm>
            <a:off x="4205470" y="1291567"/>
            <a:ext cx="3548180" cy="3785944"/>
          </a:xfrm>
          <a:prstGeom prst="rect">
            <a:avLst/>
          </a:prstGeom>
        </p:spPr>
      </p:pic>
      <p:sp>
        <p:nvSpPr>
          <p:cNvPr id="8" name="TextBox 7">
            <a:extLst>
              <a:ext uri="{FF2B5EF4-FFF2-40B4-BE49-F238E27FC236}">
                <a16:creationId xmlns:a16="http://schemas.microsoft.com/office/drawing/2014/main" id="{23F8C324-03B6-E548-3DE5-CC4C6847A5D3}"/>
              </a:ext>
            </a:extLst>
          </p:cNvPr>
          <p:cNvSpPr txBox="1"/>
          <p:nvPr/>
        </p:nvSpPr>
        <p:spPr>
          <a:xfrm>
            <a:off x="4436661" y="1729630"/>
            <a:ext cx="2184400" cy="523220"/>
          </a:xfrm>
          <a:prstGeom prst="rect">
            <a:avLst/>
          </a:prstGeom>
          <a:noFill/>
        </p:spPr>
        <p:txBody>
          <a:bodyPr wrap="square" rtlCol="0">
            <a:spAutoFit/>
          </a:bodyPr>
          <a:lstStyle/>
          <a:p>
            <a:r>
              <a:rPr lang="en-US" sz="2800" b="1" i="1" dirty="0">
                <a:effectLst>
                  <a:outerShdw blurRad="38100" dist="38100" dir="2700000" algn="tl">
                    <a:srgbClr val="000000">
                      <a:alpha val="43137"/>
                    </a:srgbClr>
                  </a:outerShdw>
                </a:effectLst>
              </a:rPr>
              <a:t>REGION 1</a:t>
            </a:r>
            <a:r>
              <a:rPr lang="en-US" dirty="0"/>
              <a:t>	</a:t>
            </a:r>
          </a:p>
        </p:txBody>
      </p:sp>
      <p:sp>
        <p:nvSpPr>
          <p:cNvPr id="9" name="TextBox 8">
            <a:extLst>
              <a:ext uri="{FF2B5EF4-FFF2-40B4-BE49-F238E27FC236}">
                <a16:creationId xmlns:a16="http://schemas.microsoft.com/office/drawing/2014/main" id="{A285BA8A-3DC2-7811-1614-0F80943727AB}"/>
              </a:ext>
            </a:extLst>
          </p:cNvPr>
          <p:cNvSpPr txBox="1"/>
          <p:nvPr/>
        </p:nvSpPr>
        <p:spPr>
          <a:xfrm>
            <a:off x="197542" y="1222790"/>
            <a:ext cx="4053672" cy="5424562"/>
          </a:xfrm>
          <a:prstGeom prst="rect">
            <a:avLst/>
          </a:prstGeom>
          <a:noFill/>
        </p:spPr>
        <p:txBody>
          <a:bodyPr wrap="square" rtlCol="0">
            <a:spAutoFit/>
          </a:bodyPr>
          <a:lstStyle/>
          <a:p>
            <a:r>
              <a:rPr lang="en-US" dirty="0"/>
              <a:t>2025 Season</a:t>
            </a:r>
          </a:p>
          <a:p>
            <a:r>
              <a:rPr lang="en-US" dirty="0"/>
              <a:t>NWO Region 1: </a:t>
            </a:r>
          </a:p>
          <a:p>
            <a:r>
              <a:rPr lang="en-US" dirty="0"/>
              <a:t>Districts 1,5</a:t>
            </a:r>
          </a:p>
          <a:p>
            <a:r>
              <a:rPr lang="en-US" sz="1100" b="1" dirty="0"/>
              <a:t>4 Teams </a:t>
            </a:r>
          </a:p>
          <a:p>
            <a:r>
              <a:rPr lang="en-US" sz="1100" dirty="0"/>
              <a:t>Napoleon, Ottawa, Pemberville, Findlay</a:t>
            </a:r>
          </a:p>
          <a:p>
            <a:endParaRPr lang="en-US" sz="1100" dirty="0"/>
          </a:p>
          <a:p>
            <a:r>
              <a:rPr lang="en-US" dirty="0"/>
              <a:t>WCO Region 2: </a:t>
            </a:r>
          </a:p>
          <a:p>
            <a:r>
              <a:rPr lang="en-US" dirty="0"/>
              <a:t>Districts 2,3,6,12 </a:t>
            </a:r>
          </a:p>
          <a:p>
            <a:r>
              <a:rPr lang="en-US" sz="1100" b="1" dirty="0"/>
              <a:t>4 Teams</a:t>
            </a:r>
          </a:p>
          <a:p>
            <a:r>
              <a:rPr lang="en-US" sz="1100" dirty="0"/>
              <a:t>Sidney, Greenville, Utica, Columbus</a:t>
            </a:r>
          </a:p>
          <a:p>
            <a:endParaRPr lang="en-US" dirty="0"/>
          </a:p>
          <a:p>
            <a:r>
              <a:rPr lang="en-US" dirty="0"/>
              <a:t>SO Region 3: </a:t>
            </a:r>
          </a:p>
          <a:p>
            <a:r>
              <a:rPr lang="en-US" dirty="0"/>
              <a:t>Districts 4,7,8 </a:t>
            </a:r>
          </a:p>
          <a:p>
            <a:r>
              <a:rPr lang="en-US" sz="1100" b="1" dirty="0"/>
              <a:t>6 Teams</a:t>
            </a:r>
          </a:p>
          <a:p>
            <a:r>
              <a:rPr lang="en-US" sz="1100" dirty="0"/>
              <a:t>Chillicothe, Waverly, Harrison, Portsmouth, Athens,</a:t>
            </a:r>
          </a:p>
          <a:p>
            <a:r>
              <a:rPr lang="en-US" sz="1100" dirty="0"/>
              <a:t>Lancaster</a:t>
            </a:r>
          </a:p>
          <a:p>
            <a:endParaRPr lang="en-US" dirty="0"/>
          </a:p>
          <a:p>
            <a:r>
              <a:rPr lang="en-US" dirty="0"/>
              <a:t>EO Region 4: </a:t>
            </a:r>
          </a:p>
          <a:p>
            <a:r>
              <a:rPr lang="en-US" dirty="0"/>
              <a:t>Districts 9,10,11,13,14</a:t>
            </a:r>
          </a:p>
          <a:p>
            <a:r>
              <a:rPr lang="en-US" sz="1050" b="1" dirty="0"/>
              <a:t>7 Teams </a:t>
            </a:r>
          </a:p>
          <a:p>
            <a:r>
              <a:rPr lang="en-US" sz="1050" dirty="0"/>
              <a:t>Marietta, Cambridge, Zanesville, St. Clairsville, Beverly-Lowell, Wayne County, New Philly</a:t>
            </a:r>
          </a:p>
          <a:p>
            <a:endParaRPr lang="en-US" b="1" dirty="0"/>
          </a:p>
        </p:txBody>
      </p:sp>
      <p:sp>
        <p:nvSpPr>
          <p:cNvPr id="10" name="TextBox 9">
            <a:extLst>
              <a:ext uri="{FF2B5EF4-FFF2-40B4-BE49-F238E27FC236}">
                <a16:creationId xmlns:a16="http://schemas.microsoft.com/office/drawing/2014/main" id="{5F3FBFA3-76B8-3CE8-DE81-75F6F5A778AF}"/>
              </a:ext>
            </a:extLst>
          </p:cNvPr>
          <p:cNvSpPr txBox="1"/>
          <p:nvPr/>
        </p:nvSpPr>
        <p:spPr>
          <a:xfrm>
            <a:off x="4210695" y="2782533"/>
            <a:ext cx="2184400" cy="523220"/>
          </a:xfrm>
          <a:prstGeom prst="rect">
            <a:avLst/>
          </a:prstGeom>
          <a:noFill/>
        </p:spPr>
        <p:txBody>
          <a:bodyPr wrap="square" rtlCol="0">
            <a:spAutoFit/>
          </a:bodyPr>
          <a:lstStyle/>
          <a:p>
            <a:r>
              <a:rPr lang="en-US" sz="2800" b="1" i="1" dirty="0">
                <a:effectLst>
                  <a:outerShdw blurRad="38100" dist="38100" dir="2700000" algn="tl">
                    <a:srgbClr val="000000">
                      <a:alpha val="43137"/>
                    </a:srgbClr>
                  </a:outerShdw>
                </a:effectLst>
              </a:rPr>
              <a:t>REGION 2</a:t>
            </a:r>
            <a:r>
              <a:rPr lang="en-US" dirty="0"/>
              <a:t>	</a:t>
            </a:r>
          </a:p>
        </p:txBody>
      </p:sp>
      <p:sp>
        <p:nvSpPr>
          <p:cNvPr id="12" name="TextBox 11">
            <a:extLst>
              <a:ext uri="{FF2B5EF4-FFF2-40B4-BE49-F238E27FC236}">
                <a16:creationId xmlns:a16="http://schemas.microsoft.com/office/drawing/2014/main" id="{C5A07E80-5E82-D10B-794F-31944B6E92B7}"/>
              </a:ext>
            </a:extLst>
          </p:cNvPr>
          <p:cNvSpPr txBox="1"/>
          <p:nvPr/>
        </p:nvSpPr>
        <p:spPr>
          <a:xfrm>
            <a:off x="4682581" y="3966048"/>
            <a:ext cx="2184400" cy="523220"/>
          </a:xfrm>
          <a:prstGeom prst="rect">
            <a:avLst/>
          </a:prstGeom>
          <a:noFill/>
        </p:spPr>
        <p:txBody>
          <a:bodyPr wrap="square" rtlCol="0">
            <a:spAutoFit/>
          </a:bodyPr>
          <a:lstStyle/>
          <a:p>
            <a:r>
              <a:rPr lang="en-US" sz="2800" b="1" i="1" dirty="0">
                <a:effectLst>
                  <a:outerShdw blurRad="38100" dist="38100" dir="2700000" algn="tl">
                    <a:srgbClr val="000000">
                      <a:alpha val="43137"/>
                    </a:srgbClr>
                  </a:outerShdw>
                </a:effectLst>
              </a:rPr>
              <a:t>REGION 3</a:t>
            </a:r>
            <a:r>
              <a:rPr lang="en-US" dirty="0"/>
              <a:t>	</a:t>
            </a:r>
          </a:p>
        </p:txBody>
      </p:sp>
      <p:sp>
        <p:nvSpPr>
          <p:cNvPr id="13" name="TextBox 12">
            <a:extLst>
              <a:ext uri="{FF2B5EF4-FFF2-40B4-BE49-F238E27FC236}">
                <a16:creationId xmlns:a16="http://schemas.microsoft.com/office/drawing/2014/main" id="{404A5632-1738-DBC4-F769-13C62F4CEA65}"/>
              </a:ext>
            </a:extLst>
          </p:cNvPr>
          <p:cNvSpPr txBox="1"/>
          <p:nvPr/>
        </p:nvSpPr>
        <p:spPr>
          <a:xfrm>
            <a:off x="6395095" y="2630342"/>
            <a:ext cx="2184400" cy="523220"/>
          </a:xfrm>
          <a:prstGeom prst="rect">
            <a:avLst/>
          </a:prstGeom>
          <a:noFill/>
        </p:spPr>
        <p:txBody>
          <a:bodyPr wrap="square" rtlCol="0">
            <a:spAutoFit/>
          </a:bodyPr>
          <a:lstStyle/>
          <a:p>
            <a:r>
              <a:rPr lang="en-US" sz="2800" b="1" i="1" dirty="0">
                <a:effectLst>
                  <a:outerShdw blurRad="38100" dist="38100" dir="2700000" algn="tl">
                    <a:srgbClr val="000000">
                      <a:alpha val="43137"/>
                    </a:srgbClr>
                  </a:outerShdw>
                </a:effectLst>
              </a:rPr>
              <a:t>REGION 4</a:t>
            </a:r>
            <a:r>
              <a:rPr lang="en-US" dirty="0">
                <a:solidFill>
                  <a:schemeClr val="accent2">
                    <a:lumMod val="60000"/>
                    <a:lumOff val="40000"/>
                  </a:schemeClr>
                </a:solidFill>
              </a:rPr>
              <a:t>	</a:t>
            </a:r>
          </a:p>
        </p:txBody>
      </p:sp>
      <p:pic>
        <p:nvPicPr>
          <p:cNvPr id="3" name="Picture 2">
            <a:extLst>
              <a:ext uri="{FF2B5EF4-FFF2-40B4-BE49-F238E27FC236}">
                <a16:creationId xmlns:a16="http://schemas.microsoft.com/office/drawing/2014/main" id="{E1EF11A4-3FC5-539F-145A-F8144FA054E3}"/>
              </a:ext>
            </a:extLst>
          </p:cNvPr>
          <p:cNvPicPr>
            <a:picLocks noChangeAspect="1"/>
          </p:cNvPicPr>
          <p:nvPr/>
        </p:nvPicPr>
        <p:blipFill>
          <a:blip r:embed="rId4"/>
          <a:stretch>
            <a:fillRect/>
          </a:stretch>
        </p:blipFill>
        <p:spPr>
          <a:xfrm>
            <a:off x="7898708" y="4580986"/>
            <a:ext cx="4095750" cy="2038350"/>
          </a:xfrm>
          <a:prstGeom prst="rect">
            <a:avLst/>
          </a:prstGeom>
        </p:spPr>
      </p:pic>
      <p:pic>
        <p:nvPicPr>
          <p:cNvPr id="4" name="Picture 3">
            <a:extLst>
              <a:ext uri="{FF2B5EF4-FFF2-40B4-BE49-F238E27FC236}">
                <a16:creationId xmlns:a16="http://schemas.microsoft.com/office/drawing/2014/main" id="{F7D3EE20-EF85-D0F1-A613-29A84D86F1D3}"/>
              </a:ext>
            </a:extLst>
          </p:cNvPr>
          <p:cNvPicPr>
            <a:picLocks noChangeAspect="1"/>
          </p:cNvPicPr>
          <p:nvPr/>
        </p:nvPicPr>
        <p:blipFill>
          <a:blip r:embed="rId5"/>
          <a:stretch>
            <a:fillRect/>
          </a:stretch>
        </p:blipFill>
        <p:spPr>
          <a:xfrm>
            <a:off x="8259142" y="1252178"/>
            <a:ext cx="1597290" cy="1597290"/>
          </a:xfrm>
          <a:prstGeom prst="rect">
            <a:avLst/>
          </a:prstGeom>
        </p:spPr>
      </p:pic>
      <p:pic>
        <p:nvPicPr>
          <p:cNvPr id="15" name="Picture 14" descr="A logo of a baseball team&#10;&#10;Description automatically generated">
            <a:extLst>
              <a:ext uri="{FF2B5EF4-FFF2-40B4-BE49-F238E27FC236}">
                <a16:creationId xmlns:a16="http://schemas.microsoft.com/office/drawing/2014/main" id="{013D9FDC-C204-E443-655E-2DB6535913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1924" y="1223102"/>
            <a:ext cx="1328500" cy="1597290"/>
          </a:xfrm>
          <a:prstGeom prst="rect">
            <a:avLst/>
          </a:prstGeom>
        </p:spPr>
      </p:pic>
    </p:spTree>
    <p:extLst>
      <p:ext uri="{BB962C8B-B14F-4D97-AF65-F5344CB8AC3E}">
        <p14:creationId xmlns:p14="http://schemas.microsoft.com/office/powerpoint/2010/main" val="127192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C16CBF-01EF-3BB8-5AF8-3A9AD72BE2A1}"/>
              </a:ext>
            </a:extLst>
          </p:cNvPr>
          <p:cNvSpPr txBox="1"/>
          <p:nvPr/>
        </p:nvSpPr>
        <p:spPr>
          <a:xfrm>
            <a:off x="-32784" y="251125"/>
            <a:ext cx="5231959" cy="523220"/>
          </a:xfrm>
          <a:prstGeom prst="rect">
            <a:avLst/>
          </a:prstGeom>
          <a:noFill/>
        </p:spPr>
        <p:txBody>
          <a:bodyPr wrap="square" rtlCol="0">
            <a:spAutoFit/>
          </a:bodyPr>
          <a:lstStyle/>
          <a:p>
            <a:pPr algn="ctr"/>
            <a:r>
              <a:rPr lang="en-US" sz="2800" dirty="0">
                <a:latin typeface="Georgia" panose="02040502050405020303" pitchFamily="18" charset="0"/>
              </a:rPr>
              <a:t>2025 Junior Baseball </a:t>
            </a:r>
          </a:p>
        </p:txBody>
      </p:sp>
      <p:pic>
        <p:nvPicPr>
          <p:cNvPr id="7" name="Picture 6">
            <a:extLst>
              <a:ext uri="{FF2B5EF4-FFF2-40B4-BE49-F238E27FC236}">
                <a16:creationId xmlns:a16="http://schemas.microsoft.com/office/drawing/2014/main" id="{8B4CCD9C-DFAE-887A-D140-72B930CFFF15}"/>
              </a:ext>
            </a:extLst>
          </p:cNvPr>
          <p:cNvPicPr>
            <a:picLocks noChangeAspect="1"/>
          </p:cNvPicPr>
          <p:nvPr/>
        </p:nvPicPr>
        <p:blipFill>
          <a:blip r:embed="rId2"/>
          <a:stretch>
            <a:fillRect/>
          </a:stretch>
        </p:blipFill>
        <p:spPr>
          <a:xfrm>
            <a:off x="4321910" y="1444649"/>
            <a:ext cx="3548180" cy="3785944"/>
          </a:xfrm>
          <a:prstGeom prst="rect">
            <a:avLst/>
          </a:prstGeom>
        </p:spPr>
      </p:pic>
      <p:sp>
        <p:nvSpPr>
          <p:cNvPr id="8" name="TextBox 7">
            <a:extLst>
              <a:ext uri="{FF2B5EF4-FFF2-40B4-BE49-F238E27FC236}">
                <a16:creationId xmlns:a16="http://schemas.microsoft.com/office/drawing/2014/main" id="{23F8C324-03B6-E548-3DE5-CC4C6847A5D3}"/>
              </a:ext>
            </a:extLst>
          </p:cNvPr>
          <p:cNvSpPr txBox="1"/>
          <p:nvPr/>
        </p:nvSpPr>
        <p:spPr>
          <a:xfrm>
            <a:off x="4431741" y="1886828"/>
            <a:ext cx="2184400" cy="523220"/>
          </a:xfrm>
          <a:prstGeom prst="rect">
            <a:avLst/>
          </a:prstGeom>
          <a:noFill/>
        </p:spPr>
        <p:txBody>
          <a:bodyPr wrap="square" rtlCol="0">
            <a:spAutoFit/>
          </a:bodyPr>
          <a:lstStyle/>
          <a:p>
            <a:r>
              <a:rPr lang="en-US" sz="2800" b="1" i="1" dirty="0">
                <a:effectLst>
                  <a:outerShdw blurRad="38100" dist="38100" dir="2700000" algn="tl">
                    <a:srgbClr val="000000">
                      <a:alpha val="43137"/>
                    </a:srgbClr>
                  </a:outerShdw>
                </a:effectLst>
              </a:rPr>
              <a:t>REGION 1</a:t>
            </a:r>
            <a:r>
              <a:rPr lang="en-US" dirty="0"/>
              <a:t>	</a:t>
            </a:r>
          </a:p>
        </p:txBody>
      </p:sp>
      <p:sp>
        <p:nvSpPr>
          <p:cNvPr id="10" name="TextBox 9">
            <a:extLst>
              <a:ext uri="{FF2B5EF4-FFF2-40B4-BE49-F238E27FC236}">
                <a16:creationId xmlns:a16="http://schemas.microsoft.com/office/drawing/2014/main" id="{5F3FBFA3-76B8-3CE8-DE81-75F6F5A778AF}"/>
              </a:ext>
            </a:extLst>
          </p:cNvPr>
          <p:cNvSpPr txBox="1"/>
          <p:nvPr/>
        </p:nvSpPr>
        <p:spPr>
          <a:xfrm>
            <a:off x="4420283" y="2913644"/>
            <a:ext cx="2184400" cy="523220"/>
          </a:xfrm>
          <a:prstGeom prst="rect">
            <a:avLst/>
          </a:prstGeom>
          <a:noFill/>
        </p:spPr>
        <p:txBody>
          <a:bodyPr wrap="square" rtlCol="0">
            <a:spAutoFit/>
          </a:bodyPr>
          <a:lstStyle/>
          <a:p>
            <a:r>
              <a:rPr lang="en-US" sz="2800" b="1" i="1" dirty="0">
                <a:effectLst>
                  <a:outerShdw blurRad="38100" dist="38100" dir="2700000" algn="tl">
                    <a:srgbClr val="000000">
                      <a:alpha val="43137"/>
                    </a:srgbClr>
                  </a:outerShdw>
                </a:effectLst>
              </a:rPr>
              <a:t>REGION 2</a:t>
            </a:r>
            <a:r>
              <a:rPr lang="en-US" dirty="0"/>
              <a:t>	</a:t>
            </a:r>
          </a:p>
        </p:txBody>
      </p:sp>
      <p:sp>
        <p:nvSpPr>
          <p:cNvPr id="12" name="TextBox 11">
            <a:extLst>
              <a:ext uri="{FF2B5EF4-FFF2-40B4-BE49-F238E27FC236}">
                <a16:creationId xmlns:a16="http://schemas.microsoft.com/office/drawing/2014/main" id="{C5A07E80-5E82-D10B-794F-31944B6E92B7}"/>
              </a:ext>
            </a:extLst>
          </p:cNvPr>
          <p:cNvSpPr txBox="1"/>
          <p:nvPr/>
        </p:nvSpPr>
        <p:spPr>
          <a:xfrm>
            <a:off x="4734425" y="3990896"/>
            <a:ext cx="2184400" cy="523220"/>
          </a:xfrm>
          <a:prstGeom prst="rect">
            <a:avLst/>
          </a:prstGeom>
          <a:noFill/>
        </p:spPr>
        <p:txBody>
          <a:bodyPr wrap="square" rtlCol="0">
            <a:spAutoFit/>
          </a:bodyPr>
          <a:lstStyle/>
          <a:p>
            <a:r>
              <a:rPr lang="en-US" sz="2800" b="1" i="1" dirty="0">
                <a:effectLst>
                  <a:outerShdw blurRad="38100" dist="38100" dir="2700000" algn="tl">
                    <a:srgbClr val="000000">
                      <a:alpha val="43137"/>
                    </a:srgbClr>
                  </a:outerShdw>
                </a:effectLst>
              </a:rPr>
              <a:t>REGION 3</a:t>
            </a:r>
            <a:r>
              <a:rPr lang="en-US" dirty="0"/>
              <a:t>	</a:t>
            </a:r>
          </a:p>
        </p:txBody>
      </p:sp>
      <p:sp>
        <p:nvSpPr>
          <p:cNvPr id="13" name="TextBox 12">
            <a:extLst>
              <a:ext uri="{FF2B5EF4-FFF2-40B4-BE49-F238E27FC236}">
                <a16:creationId xmlns:a16="http://schemas.microsoft.com/office/drawing/2014/main" id="{404A5632-1738-DBC4-F769-13C62F4CEA65}"/>
              </a:ext>
            </a:extLst>
          </p:cNvPr>
          <p:cNvSpPr txBox="1"/>
          <p:nvPr/>
        </p:nvSpPr>
        <p:spPr>
          <a:xfrm>
            <a:off x="6593224" y="2852227"/>
            <a:ext cx="2184400" cy="523220"/>
          </a:xfrm>
          <a:prstGeom prst="rect">
            <a:avLst/>
          </a:prstGeom>
          <a:noFill/>
        </p:spPr>
        <p:txBody>
          <a:bodyPr wrap="square" rtlCol="0">
            <a:spAutoFit/>
          </a:bodyPr>
          <a:lstStyle/>
          <a:p>
            <a:r>
              <a:rPr lang="en-US" sz="2800" b="1" i="1" dirty="0">
                <a:effectLst>
                  <a:outerShdw blurRad="38100" dist="38100" dir="2700000" algn="tl">
                    <a:srgbClr val="000000">
                      <a:alpha val="43137"/>
                    </a:srgbClr>
                  </a:outerShdw>
                </a:effectLst>
              </a:rPr>
              <a:t>REGION</a:t>
            </a:r>
            <a:r>
              <a:rPr lang="en-US" sz="2800" b="1" i="1" dirty="0">
                <a:solidFill>
                  <a:schemeClr val="accent2">
                    <a:lumMod val="60000"/>
                    <a:lumOff val="40000"/>
                  </a:schemeClr>
                </a:solidFill>
                <a:effectLst>
                  <a:outerShdw blurRad="38100" dist="38100" dir="2700000" algn="tl">
                    <a:srgbClr val="000000">
                      <a:alpha val="43137"/>
                    </a:srgbClr>
                  </a:outerShdw>
                </a:effectLst>
              </a:rPr>
              <a:t> </a:t>
            </a:r>
            <a:r>
              <a:rPr lang="en-US" sz="2800" b="1" i="1" dirty="0">
                <a:effectLst>
                  <a:outerShdw blurRad="38100" dist="38100" dir="2700000" algn="tl">
                    <a:srgbClr val="000000">
                      <a:alpha val="43137"/>
                    </a:srgbClr>
                  </a:outerShdw>
                </a:effectLst>
              </a:rPr>
              <a:t>4</a:t>
            </a:r>
            <a:r>
              <a:rPr lang="en-US" dirty="0">
                <a:solidFill>
                  <a:schemeClr val="accent2">
                    <a:lumMod val="60000"/>
                    <a:lumOff val="40000"/>
                  </a:schemeClr>
                </a:solidFill>
              </a:rPr>
              <a:t>	</a:t>
            </a:r>
          </a:p>
        </p:txBody>
      </p:sp>
      <p:sp>
        <p:nvSpPr>
          <p:cNvPr id="2" name="TextBox 1">
            <a:extLst>
              <a:ext uri="{FF2B5EF4-FFF2-40B4-BE49-F238E27FC236}">
                <a16:creationId xmlns:a16="http://schemas.microsoft.com/office/drawing/2014/main" id="{F7803227-DE71-B48E-F0B5-F1B3654F49A9}"/>
              </a:ext>
            </a:extLst>
          </p:cNvPr>
          <p:cNvSpPr txBox="1"/>
          <p:nvPr/>
        </p:nvSpPr>
        <p:spPr>
          <a:xfrm>
            <a:off x="378069" y="1216524"/>
            <a:ext cx="4053672" cy="5262979"/>
          </a:xfrm>
          <a:prstGeom prst="rect">
            <a:avLst/>
          </a:prstGeom>
          <a:noFill/>
        </p:spPr>
        <p:txBody>
          <a:bodyPr wrap="square" rtlCol="0">
            <a:spAutoFit/>
          </a:bodyPr>
          <a:lstStyle/>
          <a:p>
            <a:r>
              <a:rPr lang="en-US" dirty="0"/>
              <a:t>2025 Season </a:t>
            </a:r>
          </a:p>
          <a:p>
            <a:r>
              <a:rPr lang="en-US" dirty="0"/>
              <a:t>NWO Region 1: </a:t>
            </a:r>
          </a:p>
          <a:p>
            <a:r>
              <a:rPr lang="en-US" dirty="0"/>
              <a:t>Districts 1,5</a:t>
            </a:r>
          </a:p>
          <a:p>
            <a:r>
              <a:rPr lang="en-US" sz="1100" b="1" dirty="0"/>
              <a:t>2 Teams </a:t>
            </a:r>
          </a:p>
          <a:p>
            <a:r>
              <a:rPr lang="en-US" sz="1100" dirty="0" err="1"/>
              <a:t>Bettsville</a:t>
            </a:r>
            <a:r>
              <a:rPr lang="en-US" sz="1100" dirty="0"/>
              <a:t>, North Baltimore</a:t>
            </a:r>
          </a:p>
          <a:p>
            <a:endParaRPr lang="en-US" sz="1100" dirty="0"/>
          </a:p>
          <a:p>
            <a:endParaRPr lang="en-US" sz="1100" dirty="0"/>
          </a:p>
          <a:p>
            <a:r>
              <a:rPr lang="en-US" dirty="0"/>
              <a:t>WCO Region 2: </a:t>
            </a:r>
          </a:p>
          <a:p>
            <a:r>
              <a:rPr lang="en-US" dirty="0"/>
              <a:t>Districts 2,3,6,12 </a:t>
            </a:r>
          </a:p>
          <a:p>
            <a:r>
              <a:rPr lang="en-US" sz="1100" b="1" dirty="0"/>
              <a:t>5 Teams</a:t>
            </a:r>
          </a:p>
          <a:p>
            <a:r>
              <a:rPr lang="en-US" sz="1100" dirty="0"/>
              <a:t>Sidney, Troy, Greenville, Utica, Columbus</a:t>
            </a:r>
          </a:p>
          <a:p>
            <a:endParaRPr lang="en-US" dirty="0"/>
          </a:p>
          <a:p>
            <a:r>
              <a:rPr lang="en-US" dirty="0"/>
              <a:t>SO Region 3: </a:t>
            </a:r>
          </a:p>
          <a:p>
            <a:r>
              <a:rPr lang="en-US" dirty="0"/>
              <a:t>Districts 4,7,8 </a:t>
            </a:r>
          </a:p>
          <a:p>
            <a:r>
              <a:rPr lang="en-US" sz="1100" b="1" dirty="0"/>
              <a:t>5 Teams</a:t>
            </a:r>
          </a:p>
          <a:p>
            <a:r>
              <a:rPr lang="en-US" sz="1100" dirty="0"/>
              <a:t>Chillicothe, Waverly, Portsmouth, Athens,</a:t>
            </a:r>
          </a:p>
          <a:p>
            <a:r>
              <a:rPr lang="en-US" sz="1100" dirty="0"/>
              <a:t>Lancaster</a:t>
            </a:r>
          </a:p>
          <a:p>
            <a:endParaRPr lang="en-US" dirty="0"/>
          </a:p>
          <a:p>
            <a:r>
              <a:rPr lang="en-US" dirty="0"/>
              <a:t>EO Region 4: </a:t>
            </a:r>
          </a:p>
          <a:p>
            <a:r>
              <a:rPr lang="en-US" dirty="0"/>
              <a:t>Districts 9,10,11,13,14</a:t>
            </a:r>
          </a:p>
          <a:p>
            <a:r>
              <a:rPr lang="en-US" sz="1050" b="1" dirty="0"/>
              <a:t>5 Teams </a:t>
            </a:r>
          </a:p>
          <a:p>
            <a:r>
              <a:rPr lang="en-US" sz="1050" dirty="0"/>
              <a:t>Marietta, Cambridge, Zanesville, Beverly-Lowell, New Philly</a:t>
            </a:r>
          </a:p>
          <a:p>
            <a:endParaRPr lang="en-US" b="1" dirty="0"/>
          </a:p>
        </p:txBody>
      </p:sp>
      <p:pic>
        <p:nvPicPr>
          <p:cNvPr id="3" name="Picture 2">
            <a:extLst>
              <a:ext uri="{FF2B5EF4-FFF2-40B4-BE49-F238E27FC236}">
                <a16:creationId xmlns:a16="http://schemas.microsoft.com/office/drawing/2014/main" id="{05178E65-C91E-8180-72D2-11F0123EC13B}"/>
              </a:ext>
            </a:extLst>
          </p:cNvPr>
          <p:cNvPicPr>
            <a:picLocks noChangeAspect="1"/>
          </p:cNvPicPr>
          <p:nvPr/>
        </p:nvPicPr>
        <p:blipFill>
          <a:blip r:embed="rId3"/>
          <a:stretch>
            <a:fillRect/>
          </a:stretch>
        </p:blipFill>
        <p:spPr>
          <a:xfrm>
            <a:off x="7991231" y="4441153"/>
            <a:ext cx="3822700" cy="2038350"/>
          </a:xfrm>
          <a:prstGeom prst="rect">
            <a:avLst/>
          </a:prstGeom>
        </p:spPr>
      </p:pic>
      <p:pic>
        <p:nvPicPr>
          <p:cNvPr id="9" name="Picture 8">
            <a:extLst>
              <a:ext uri="{FF2B5EF4-FFF2-40B4-BE49-F238E27FC236}">
                <a16:creationId xmlns:a16="http://schemas.microsoft.com/office/drawing/2014/main" id="{A7A9DA00-2B95-9857-8A37-E3C39B8742BD}"/>
              </a:ext>
            </a:extLst>
          </p:cNvPr>
          <p:cNvPicPr>
            <a:picLocks noChangeAspect="1"/>
          </p:cNvPicPr>
          <p:nvPr/>
        </p:nvPicPr>
        <p:blipFill>
          <a:blip r:embed="rId4"/>
          <a:stretch>
            <a:fillRect/>
          </a:stretch>
        </p:blipFill>
        <p:spPr>
          <a:xfrm>
            <a:off x="9133575" y="1633526"/>
            <a:ext cx="1982806" cy="2437401"/>
          </a:xfrm>
          <a:prstGeom prst="rect">
            <a:avLst/>
          </a:prstGeom>
        </p:spPr>
      </p:pic>
      <p:sp>
        <p:nvSpPr>
          <p:cNvPr id="4" name="TextBox 3">
            <a:extLst>
              <a:ext uri="{FF2B5EF4-FFF2-40B4-BE49-F238E27FC236}">
                <a16:creationId xmlns:a16="http://schemas.microsoft.com/office/drawing/2014/main" id="{E17E1CC8-1AE9-C591-C801-83C4F1DE1571}"/>
              </a:ext>
            </a:extLst>
          </p:cNvPr>
          <p:cNvSpPr txBox="1"/>
          <p:nvPr/>
        </p:nvSpPr>
        <p:spPr>
          <a:xfrm>
            <a:off x="8777624" y="774345"/>
            <a:ext cx="2694709" cy="923330"/>
          </a:xfrm>
          <a:prstGeom prst="rect">
            <a:avLst/>
          </a:prstGeom>
          <a:noFill/>
        </p:spPr>
        <p:txBody>
          <a:bodyPr wrap="square" rtlCol="0">
            <a:spAutoFit/>
          </a:bodyPr>
          <a:lstStyle/>
          <a:p>
            <a:pPr algn="ctr"/>
            <a:r>
              <a:rPr lang="en-US" b="1" i="1" dirty="0"/>
              <a:t>Presented By The Sons of The American Legion Detachment of Ohio </a:t>
            </a:r>
          </a:p>
        </p:txBody>
      </p:sp>
    </p:spTree>
    <p:extLst>
      <p:ext uri="{BB962C8B-B14F-4D97-AF65-F5344CB8AC3E}">
        <p14:creationId xmlns:p14="http://schemas.microsoft.com/office/powerpoint/2010/main" val="229840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0C23CE-C5C2-4A91-2E49-391DA38577B2}"/>
              </a:ext>
            </a:extLst>
          </p:cNvPr>
          <p:cNvSpPr txBox="1"/>
          <p:nvPr/>
        </p:nvSpPr>
        <p:spPr>
          <a:xfrm>
            <a:off x="3252083" y="373711"/>
            <a:ext cx="5231959" cy="1077218"/>
          </a:xfrm>
          <a:prstGeom prst="rect">
            <a:avLst/>
          </a:prstGeom>
          <a:noFill/>
        </p:spPr>
        <p:txBody>
          <a:bodyPr wrap="square" rtlCol="0">
            <a:spAutoFit/>
          </a:bodyPr>
          <a:lstStyle/>
          <a:p>
            <a:pPr algn="ctr"/>
            <a:r>
              <a:rPr lang="en-US" sz="3200" dirty="0">
                <a:latin typeface="Georgia" panose="02040502050405020303" pitchFamily="18" charset="0"/>
              </a:rPr>
              <a:t>Tentative Important Baseball Dates 2026 </a:t>
            </a:r>
          </a:p>
        </p:txBody>
      </p:sp>
      <p:pic>
        <p:nvPicPr>
          <p:cNvPr id="6" name="Picture 5">
            <a:extLst>
              <a:ext uri="{FF2B5EF4-FFF2-40B4-BE49-F238E27FC236}">
                <a16:creationId xmlns:a16="http://schemas.microsoft.com/office/drawing/2014/main" id="{CF0EDAC0-2CFB-908E-C7C0-967E88202A8B}"/>
              </a:ext>
            </a:extLst>
          </p:cNvPr>
          <p:cNvPicPr>
            <a:picLocks noChangeAspect="1"/>
          </p:cNvPicPr>
          <p:nvPr/>
        </p:nvPicPr>
        <p:blipFill>
          <a:blip r:embed="rId2"/>
          <a:stretch>
            <a:fillRect/>
          </a:stretch>
        </p:blipFill>
        <p:spPr>
          <a:xfrm>
            <a:off x="10297372" y="159699"/>
            <a:ext cx="1597290" cy="1597290"/>
          </a:xfrm>
          <a:prstGeom prst="rect">
            <a:avLst/>
          </a:prstGeom>
        </p:spPr>
      </p:pic>
      <p:pic>
        <p:nvPicPr>
          <p:cNvPr id="13" name="Picture 12">
            <a:extLst>
              <a:ext uri="{FF2B5EF4-FFF2-40B4-BE49-F238E27FC236}">
                <a16:creationId xmlns:a16="http://schemas.microsoft.com/office/drawing/2014/main" id="{B9D4A476-C03E-62DE-19D2-1232C91B76B0}"/>
              </a:ext>
            </a:extLst>
          </p:cNvPr>
          <p:cNvPicPr>
            <a:picLocks noChangeAspect="1"/>
          </p:cNvPicPr>
          <p:nvPr/>
        </p:nvPicPr>
        <p:blipFill>
          <a:blip r:embed="rId3"/>
          <a:stretch>
            <a:fillRect/>
          </a:stretch>
        </p:blipFill>
        <p:spPr>
          <a:xfrm>
            <a:off x="297338" y="159699"/>
            <a:ext cx="1079086" cy="1292464"/>
          </a:xfrm>
          <a:prstGeom prst="rect">
            <a:avLst/>
          </a:prstGeom>
        </p:spPr>
      </p:pic>
      <p:sp>
        <p:nvSpPr>
          <p:cNvPr id="12" name="TextBox 11">
            <a:extLst>
              <a:ext uri="{FF2B5EF4-FFF2-40B4-BE49-F238E27FC236}">
                <a16:creationId xmlns:a16="http://schemas.microsoft.com/office/drawing/2014/main" id="{FEED41BB-0586-85A4-9337-2FA5ABC66B0C}"/>
              </a:ext>
            </a:extLst>
          </p:cNvPr>
          <p:cNvSpPr txBox="1"/>
          <p:nvPr/>
        </p:nvSpPr>
        <p:spPr>
          <a:xfrm>
            <a:off x="722598" y="1043460"/>
            <a:ext cx="12112869" cy="6204263"/>
          </a:xfrm>
          <a:prstGeom prst="rect">
            <a:avLst/>
          </a:prstGeom>
          <a:noFill/>
        </p:spPr>
        <p:txBody>
          <a:bodyPr wrap="square" rtlCol="0">
            <a:spAutoFit/>
          </a:bodyPr>
          <a:lstStyle/>
          <a:p>
            <a:r>
              <a:rPr lang="en-US" sz="2800" dirty="0"/>
              <a:t> </a:t>
            </a:r>
          </a:p>
          <a:p>
            <a:endParaRPr lang="en-US" sz="1400" dirty="0"/>
          </a:p>
          <a:p>
            <a:pPr marL="342900" marR="0" lvl="0" indent="-342900">
              <a:lnSpc>
                <a:spcPct val="115000"/>
              </a:lnSpc>
              <a:buFont typeface="Symbol" panose="05050102010706020507" pitchFamily="18"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Thursday January 1</a:t>
            </a:r>
            <a:r>
              <a:rPr lang="en-US"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kern="100" dirty="0">
                <a:effectLst/>
                <a:latin typeface="Aptos" panose="020B0004020202020204" pitchFamily="34" charset="0"/>
                <a:ea typeface="Aptos" panose="020B0004020202020204" pitchFamily="34" charset="0"/>
                <a:cs typeface="Times New Roman" panose="02020603050405020304" pitchFamily="18" charset="0"/>
              </a:rPr>
              <a:t>, 2026, Registration Opens</a:t>
            </a:r>
          </a:p>
          <a:p>
            <a:pPr marL="342900" marR="0" lvl="0" indent="-342900">
              <a:lnSpc>
                <a:spcPct val="115000"/>
              </a:lnSpc>
              <a:buFont typeface="Symbol" panose="05050102010706020507" pitchFamily="18"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Sunday February 21</a:t>
            </a:r>
            <a:r>
              <a:rPr lang="en-US"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kern="100" dirty="0">
                <a:effectLst/>
                <a:latin typeface="Aptos" panose="020B0004020202020204" pitchFamily="34" charset="0"/>
                <a:ea typeface="Aptos" panose="020B0004020202020204" pitchFamily="34" charset="0"/>
                <a:cs typeface="Times New Roman" panose="02020603050405020304" pitchFamily="18" charset="0"/>
              </a:rPr>
              <a:t> Commission Meeting 10am / Coaches Meeting 1pm </a:t>
            </a:r>
          </a:p>
          <a:p>
            <a:pPr marL="342900" marR="0" lvl="0" indent="-342900">
              <a:lnSpc>
                <a:spcPct val="115000"/>
              </a:lnSpc>
              <a:buFont typeface="Symbol" panose="05050102010706020507" pitchFamily="18"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March 31</a:t>
            </a:r>
            <a:r>
              <a:rPr lang="en-US"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kern="100" dirty="0">
                <a:effectLst/>
                <a:latin typeface="Aptos" panose="020B0004020202020204" pitchFamily="34" charset="0"/>
                <a:ea typeface="Aptos" panose="020B0004020202020204" pitchFamily="34" charset="0"/>
                <a:cs typeface="Times New Roman" panose="02020603050405020304" pitchFamily="18" charset="0"/>
              </a:rPr>
              <a:t> Deadline to establish players legal residence </a:t>
            </a:r>
          </a:p>
          <a:p>
            <a:pPr marL="342900" marR="0" lvl="0" indent="-342900">
              <a:lnSpc>
                <a:spcPct val="115000"/>
              </a:lnSpc>
              <a:buFont typeface="Symbol" panose="05050102010706020507" pitchFamily="18"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June 1</a:t>
            </a:r>
            <a:r>
              <a:rPr lang="en-US"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kern="100" dirty="0">
                <a:effectLst/>
                <a:latin typeface="Aptos" panose="020B0004020202020204" pitchFamily="34" charset="0"/>
                <a:ea typeface="Aptos" panose="020B0004020202020204" pitchFamily="34" charset="0"/>
                <a:cs typeface="Times New Roman" panose="02020603050405020304" pitchFamily="18" charset="0"/>
              </a:rPr>
              <a:t> Deadline for Team Registrations</a:t>
            </a:r>
          </a:p>
          <a:p>
            <a:pPr marL="342900" marR="0" lvl="0" indent="-342900">
              <a:lnSpc>
                <a:spcPct val="115000"/>
              </a:lnSpc>
              <a:buFont typeface="Symbol" panose="05050102010706020507" pitchFamily="18"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June 5</a:t>
            </a:r>
            <a:r>
              <a:rPr lang="en-US"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kern="100" dirty="0">
                <a:effectLst/>
                <a:latin typeface="Aptos" panose="020B0004020202020204" pitchFamily="34" charset="0"/>
                <a:ea typeface="Aptos" panose="020B0004020202020204" pitchFamily="34" charset="0"/>
                <a:cs typeface="Times New Roman" panose="02020603050405020304" pitchFamily="18" charset="0"/>
              </a:rPr>
              <a:t> Deadline to submit Transfer forms</a:t>
            </a:r>
          </a:p>
          <a:p>
            <a:pPr marL="342900" marR="0" lvl="0" indent="-342900">
              <a:lnSpc>
                <a:spcPct val="115000"/>
              </a:lnSpc>
              <a:buFont typeface="Symbol" panose="05050102010706020507" pitchFamily="18"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June 25</a:t>
            </a:r>
            <a:r>
              <a:rPr lang="en-US"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kern="100" dirty="0">
                <a:effectLst/>
                <a:latin typeface="Aptos" panose="020B0004020202020204" pitchFamily="34" charset="0"/>
                <a:ea typeface="Aptos" panose="020B0004020202020204" pitchFamily="34" charset="0"/>
                <a:cs typeface="Times New Roman" panose="02020603050405020304" pitchFamily="18" charset="0"/>
              </a:rPr>
              <a:t> Deadline for Rosters/insurance and Team Packets</a:t>
            </a:r>
          </a:p>
          <a:p>
            <a:pPr marL="342900" marR="0" lvl="0" indent="-342900">
              <a:lnSpc>
                <a:spcPct val="115000"/>
              </a:lnSpc>
              <a:buFont typeface="Symbol" panose="05050102010706020507" pitchFamily="18"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Monday July 13</a:t>
            </a:r>
            <a:r>
              <a:rPr lang="en-US"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kern="100" dirty="0">
                <a:effectLst/>
                <a:latin typeface="Aptos" panose="020B0004020202020204" pitchFamily="34" charset="0"/>
                <a:ea typeface="Aptos" panose="020B0004020202020204" pitchFamily="34" charset="0"/>
                <a:cs typeface="Times New Roman" panose="02020603050405020304" pitchFamily="18" charset="0"/>
              </a:rPr>
              <a:t> 6pm ALB Directors Teams Call to cover Regional Tournaments</a:t>
            </a:r>
          </a:p>
          <a:p>
            <a:pPr marL="800100" lvl="1" indent="-342900">
              <a:lnSpc>
                <a:spcPct val="115000"/>
              </a:lnSpc>
              <a:buFont typeface="Symbol" panose="05050102010706020507" pitchFamily="18"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Junior Regionals must be completed by Saturday July 11, 2026</a:t>
            </a:r>
          </a:p>
          <a:p>
            <a:pPr marL="800100" lvl="1" indent="-342900">
              <a:lnSpc>
                <a:spcPct val="115000"/>
              </a:lnSpc>
              <a:buFont typeface="Symbol" panose="05050102010706020507" pitchFamily="18"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Senior Regionals must be completed by Saturday July 18, 2026 </a:t>
            </a:r>
          </a:p>
          <a:p>
            <a:pPr marL="342900" marR="0" lvl="0" indent="-342900">
              <a:lnSpc>
                <a:spcPct val="115000"/>
              </a:lnSpc>
              <a:buFont typeface="Symbol" panose="05050102010706020507" pitchFamily="18"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July 16-19, 2026, Ohio Junior State Tournament</a:t>
            </a:r>
          </a:p>
          <a:p>
            <a:pPr marL="342900" marR="0" lvl="0" indent="-342900">
              <a:lnSpc>
                <a:spcPct val="115000"/>
              </a:lnSpc>
              <a:buFont typeface="Symbol" panose="05050102010706020507" pitchFamily="18"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July 24-27, 2026, Ohio Senior State Tournament</a:t>
            </a:r>
          </a:p>
          <a:p>
            <a:pPr marL="342900" marR="0" lvl="0" indent="-342900">
              <a:lnSpc>
                <a:spcPct val="115000"/>
              </a:lnSpc>
              <a:buFont typeface="Symbol" panose="05050102010706020507" pitchFamily="18"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TBD Mason-Dixon Junior National Regional Maryland</a:t>
            </a:r>
          </a:p>
          <a:p>
            <a:pPr marL="342900" marR="0" lvl="0" indent="-342900">
              <a:lnSpc>
                <a:spcPct val="115000"/>
              </a:lnSpc>
              <a:buFont typeface="Symbol" panose="05050102010706020507" pitchFamily="18"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August 5-9, 2026, National Senior Regionals Location TBD</a:t>
            </a:r>
          </a:p>
          <a:p>
            <a:pPr marL="342900" marR="0" lvl="0" indent="-342900">
              <a:lnSpc>
                <a:spcPct val="115000"/>
              </a:lnSpc>
              <a:buFont typeface="Symbol" panose="05050102010706020507" pitchFamily="18"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August 11-18, 2026, ALB World Series </a:t>
            </a:r>
          </a:p>
          <a:p>
            <a:pPr marL="342900" marR="0" lvl="0" indent="-342900">
              <a:lnSpc>
                <a:spcPct val="115000"/>
              </a:lnSpc>
              <a:spcAft>
                <a:spcPts val="800"/>
              </a:spcAft>
              <a:buFont typeface="Symbol" panose="05050102010706020507" pitchFamily="18"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September 1</a:t>
            </a:r>
            <a:r>
              <a:rPr lang="en-US"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kern="100" dirty="0">
                <a:effectLst/>
                <a:latin typeface="Aptos" panose="020B0004020202020204" pitchFamily="34" charset="0"/>
                <a:ea typeface="Aptos" panose="020B0004020202020204" pitchFamily="34" charset="0"/>
                <a:cs typeface="Times New Roman" panose="02020603050405020304" pitchFamily="18" charset="0"/>
              </a:rPr>
              <a:t>, 2026, Official Close of the 2026 Season </a:t>
            </a:r>
          </a:p>
          <a:p>
            <a:endParaRPr lang="en-US" sz="2400" dirty="0"/>
          </a:p>
          <a:p>
            <a:r>
              <a:rPr lang="en-US" sz="1400" dirty="0"/>
              <a:t>	 </a:t>
            </a:r>
          </a:p>
        </p:txBody>
      </p:sp>
      <p:pic>
        <p:nvPicPr>
          <p:cNvPr id="3" name="Picture 2">
            <a:extLst>
              <a:ext uri="{FF2B5EF4-FFF2-40B4-BE49-F238E27FC236}">
                <a16:creationId xmlns:a16="http://schemas.microsoft.com/office/drawing/2014/main" id="{E0207550-B77A-CE0E-3EB6-0A5B26A45A73}"/>
              </a:ext>
            </a:extLst>
          </p:cNvPr>
          <p:cNvPicPr>
            <a:picLocks noChangeAspect="1"/>
          </p:cNvPicPr>
          <p:nvPr/>
        </p:nvPicPr>
        <p:blipFill>
          <a:blip r:embed="rId4"/>
          <a:stretch>
            <a:fillRect/>
          </a:stretch>
        </p:blipFill>
        <p:spPr>
          <a:xfrm>
            <a:off x="9869185" y="4529621"/>
            <a:ext cx="1916130" cy="1916130"/>
          </a:xfrm>
          <a:prstGeom prst="rect">
            <a:avLst/>
          </a:prstGeom>
        </p:spPr>
      </p:pic>
    </p:spTree>
    <p:extLst>
      <p:ext uri="{BB962C8B-B14F-4D97-AF65-F5344CB8AC3E}">
        <p14:creationId xmlns:p14="http://schemas.microsoft.com/office/powerpoint/2010/main" val="152437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0C23CE-C5C2-4A91-2E49-391DA38577B2}"/>
              </a:ext>
            </a:extLst>
          </p:cNvPr>
          <p:cNvSpPr txBox="1"/>
          <p:nvPr/>
        </p:nvSpPr>
        <p:spPr>
          <a:xfrm>
            <a:off x="3252083" y="373711"/>
            <a:ext cx="5231959" cy="584775"/>
          </a:xfrm>
          <a:prstGeom prst="rect">
            <a:avLst/>
          </a:prstGeom>
          <a:noFill/>
        </p:spPr>
        <p:txBody>
          <a:bodyPr wrap="square" rtlCol="0">
            <a:spAutoFit/>
          </a:bodyPr>
          <a:lstStyle/>
          <a:p>
            <a:pPr algn="ctr"/>
            <a:r>
              <a:rPr lang="en-US" sz="3200" dirty="0">
                <a:latin typeface="Georgia" panose="02040502050405020303" pitchFamily="18" charset="0"/>
              </a:rPr>
              <a:t>2026 Tournaments </a:t>
            </a:r>
          </a:p>
        </p:txBody>
      </p:sp>
      <p:sp>
        <p:nvSpPr>
          <p:cNvPr id="12" name="TextBox 11">
            <a:extLst>
              <a:ext uri="{FF2B5EF4-FFF2-40B4-BE49-F238E27FC236}">
                <a16:creationId xmlns:a16="http://schemas.microsoft.com/office/drawing/2014/main" id="{FEED41BB-0586-85A4-9337-2FA5ABC66B0C}"/>
              </a:ext>
            </a:extLst>
          </p:cNvPr>
          <p:cNvSpPr txBox="1"/>
          <p:nvPr/>
        </p:nvSpPr>
        <p:spPr>
          <a:xfrm>
            <a:off x="90853" y="1066208"/>
            <a:ext cx="12101147" cy="2369880"/>
          </a:xfrm>
          <a:prstGeom prst="rect">
            <a:avLst/>
          </a:prstGeom>
          <a:noFill/>
          <a:ln>
            <a:solidFill>
              <a:schemeClr val="tx1"/>
            </a:solidFill>
          </a:ln>
        </p:spPr>
        <p:txBody>
          <a:bodyPr wrap="square" rtlCol="0">
            <a:spAutoFit/>
          </a:bodyPr>
          <a:lstStyle/>
          <a:p>
            <a:r>
              <a:rPr lang="en-US" dirty="0"/>
              <a:t>Ohio Regional Tournaments– </a:t>
            </a:r>
            <a:r>
              <a:rPr lang="en-US" sz="1400" dirty="0"/>
              <a:t>Regions with less than 3 teams will schedule 3 game series. Home vs Home if game 3 is needed the team with the better run differential will be home team. Tiebreaker will be a coin flip  </a:t>
            </a:r>
          </a:p>
          <a:p>
            <a:endParaRPr lang="en-US" sz="1800" dirty="0">
              <a:solidFill>
                <a:srgbClr val="333333"/>
              </a:solidFill>
              <a:highlight>
                <a:srgbClr val="FFFFFF"/>
              </a:highlight>
            </a:endParaRPr>
          </a:p>
          <a:p>
            <a:pPr marL="742950" lvl="1" indent="-285750">
              <a:buFont typeface="Arial" panose="020B0604020202020204" pitchFamily="34" charset="0"/>
              <a:buChar char="•"/>
            </a:pPr>
            <a:r>
              <a:rPr lang="en-US" sz="1400" dirty="0"/>
              <a:t>All Tournament Sites will be determined at the Fall Meeting or Mid Winter at latest.</a:t>
            </a:r>
          </a:p>
          <a:p>
            <a:pPr marL="742950" lvl="1" indent="-285750">
              <a:buFont typeface="Arial" panose="020B0604020202020204" pitchFamily="34" charset="0"/>
              <a:buChar char="•"/>
            </a:pPr>
            <a:r>
              <a:rPr lang="en-US" sz="1400" dirty="0"/>
              <a:t>Brackets will be seeded randomly by the Athletic Committee via Teams Meeting after June 1</a:t>
            </a:r>
            <a:r>
              <a:rPr lang="en-US" sz="1400" baseline="30000" dirty="0"/>
              <a:t>st</a:t>
            </a:r>
            <a:r>
              <a:rPr lang="en-US" sz="1400" dirty="0"/>
              <a:t> registration Deadline.  </a:t>
            </a:r>
          </a:p>
          <a:p>
            <a:pPr marL="742950" lvl="1" indent="-285750">
              <a:buFont typeface="Arial" panose="020B0604020202020204" pitchFamily="34" charset="0"/>
              <a:buChar char="•"/>
            </a:pPr>
            <a:r>
              <a:rPr lang="en-US" sz="1400" dirty="0"/>
              <a:t>All Regional Tournaments will be played under Dept Tournament Rules. Double elimination , Department to Provide Winning Team and Runner up Trophies for each Region. Winners will advance to 6 Team Double Elimination State Tournament. </a:t>
            </a:r>
          </a:p>
          <a:p>
            <a:pPr marL="742950" lvl="1" indent="-285750">
              <a:buFont typeface="Arial" panose="020B0604020202020204" pitchFamily="34" charset="0"/>
              <a:buChar char="•"/>
            </a:pPr>
            <a:r>
              <a:rPr lang="en-US" sz="1400" dirty="0"/>
              <a:t>Regional Runners Up will advance to State Tournament to be entered into Single elimination Play in Game- the 2 winners will complete the 6 Team bracket. </a:t>
            </a:r>
          </a:p>
          <a:p>
            <a:pPr marL="1200150" lvl="2" indent="-285750">
              <a:buFont typeface="Arial" panose="020B0604020202020204" pitchFamily="34" charset="0"/>
              <a:buChar char="•"/>
            </a:pPr>
            <a:r>
              <a:rPr lang="en-US" sz="1400" dirty="0"/>
              <a:t>Junior regionals will take place the week of  July 6</a:t>
            </a:r>
            <a:r>
              <a:rPr lang="en-US" sz="1400" baseline="30000" dirty="0"/>
              <a:t>th</a:t>
            </a:r>
            <a:r>
              <a:rPr lang="en-US" sz="1400" dirty="0"/>
              <a:t>, 2026, must be completed by July 11</a:t>
            </a:r>
            <a:r>
              <a:rPr lang="en-US" sz="1400" baseline="30000" dirty="0"/>
              <a:t>th</a:t>
            </a:r>
            <a:r>
              <a:rPr lang="en-US" sz="1400" dirty="0"/>
              <a:t> </a:t>
            </a:r>
          </a:p>
          <a:p>
            <a:pPr marL="1200150" lvl="2" indent="-285750">
              <a:buFont typeface="Arial" panose="020B0604020202020204" pitchFamily="34" charset="0"/>
              <a:buChar char="•"/>
            </a:pPr>
            <a:r>
              <a:rPr lang="en-US" sz="1400" dirty="0"/>
              <a:t>Senior Super Regionals will take place the week of July 13</a:t>
            </a:r>
            <a:r>
              <a:rPr lang="en-US" sz="1400" baseline="30000" dirty="0"/>
              <a:t>th</a:t>
            </a:r>
            <a:r>
              <a:rPr lang="en-US" sz="1400" dirty="0"/>
              <a:t>, 2026, must be completed by July 18</a:t>
            </a:r>
            <a:r>
              <a:rPr lang="en-US" sz="1400" baseline="30000" dirty="0"/>
              <a:t>th</a:t>
            </a:r>
            <a:r>
              <a:rPr lang="en-US" sz="1400" dirty="0"/>
              <a:t> </a:t>
            </a:r>
          </a:p>
        </p:txBody>
      </p:sp>
      <p:sp>
        <p:nvSpPr>
          <p:cNvPr id="3" name="TextBox 2">
            <a:extLst>
              <a:ext uri="{FF2B5EF4-FFF2-40B4-BE49-F238E27FC236}">
                <a16:creationId xmlns:a16="http://schemas.microsoft.com/office/drawing/2014/main" id="{D4FC3CD4-A9ED-4C86-AFB8-DA35AA23563F}"/>
              </a:ext>
            </a:extLst>
          </p:cNvPr>
          <p:cNvSpPr txBox="1"/>
          <p:nvPr/>
        </p:nvSpPr>
        <p:spPr>
          <a:xfrm>
            <a:off x="90853" y="3696408"/>
            <a:ext cx="11931161" cy="2092881"/>
          </a:xfrm>
          <a:prstGeom prst="rect">
            <a:avLst/>
          </a:prstGeom>
          <a:noFill/>
          <a:ln>
            <a:solidFill>
              <a:schemeClr val="tx1"/>
            </a:solidFill>
          </a:ln>
        </p:spPr>
        <p:txBody>
          <a:bodyPr wrap="square" rtlCol="0">
            <a:spAutoFit/>
          </a:bodyPr>
          <a:lstStyle/>
          <a:p>
            <a:r>
              <a:rPr lang="en-US" dirty="0"/>
              <a:t>State Tournaments– </a:t>
            </a:r>
          </a:p>
          <a:p>
            <a:pPr marL="742950" lvl="1" indent="-285750">
              <a:buFont typeface="Arial" panose="020B0604020202020204" pitchFamily="34" charset="0"/>
              <a:buChar char="•"/>
            </a:pPr>
            <a:r>
              <a:rPr lang="en-US" sz="1400" dirty="0"/>
              <a:t>State Junior Tournament will be played under Dept Tournament Rules. Double Elimination, Dept will Provide winner and Runner up Team trophies, individual player awards. Dept will provide rooms for all teams outside of 60 Miles. Winner will advance to Regional tournament. </a:t>
            </a:r>
            <a:endParaRPr lang="en-US" sz="1400" b="1" i="1" dirty="0"/>
          </a:p>
          <a:p>
            <a:pPr marL="1200150" lvl="2" indent="-285750">
              <a:buFont typeface="Arial" panose="020B0604020202020204" pitchFamily="34" charset="0"/>
              <a:buChar char="•"/>
            </a:pPr>
            <a:r>
              <a:rPr lang="en-US" sz="1400" dirty="0"/>
              <a:t>State Junior Tournament will take place July 16-19</a:t>
            </a:r>
            <a:r>
              <a:rPr lang="en-US" sz="1400" baseline="30000" dirty="0"/>
              <a:t>th</a:t>
            </a:r>
            <a:r>
              <a:rPr lang="en-US" sz="1400" dirty="0"/>
              <a:t>, 2026, Beavers Field  Thursday – Sunday </a:t>
            </a:r>
          </a:p>
          <a:p>
            <a:pPr lvl="2"/>
            <a:endParaRPr lang="en-US" sz="1400" dirty="0"/>
          </a:p>
          <a:p>
            <a:pPr marL="742950" lvl="1" indent="-285750">
              <a:buFont typeface="Arial" panose="020B0604020202020204" pitchFamily="34" charset="0"/>
              <a:buChar char="•"/>
            </a:pPr>
            <a:r>
              <a:rPr lang="en-US" sz="1400" dirty="0"/>
              <a:t>State Senior Tournaments will be played under Dept Tournament Rules. Double elimination , Department to Provide Winner and Runner up Trophies, and individual player awards. Dept will provide rooms for all teams outside of 60 miles. Winner will advance to Regional tournament. </a:t>
            </a:r>
          </a:p>
          <a:p>
            <a:pPr marL="1200150" lvl="2" indent="-285750">
              <a:buFont typeface="Arial" panose="020B0604020202020204" pitchFamily="34" charset="0"/>
              <a:buChar char="•"/>
            </a:pPr>
            <a:r>
              <a:rPr lang="en-US" sz="1400" dirty="0"/>
              <a:t>State Senior Tournament will take Place July 24-27</a:t>
            </a:r>
            <a:r>
              <a:rPr lang="en-US" sz="1400" baseline="30000" dirty="0"/>
              <a:t>th</a:t>
            </a:r>
            <a:r>
              <a:rPr lang="en-US" sz="1400" dirty="0"/>
              <a:t> 2026 Beavers Field Friday-Monday </a:t>
            </a:r>
          </a:p>
          <a:p>
            <a:pPr marL="742950" lvl="1" indent="-285750">
              <a:buFont typeface="Arial" panose="020B0604020202020204" pitchFamily="34" charset="0"/>
              <a:buChar char="•"/>
            </a:pPr>
            <a:endParaRPr lang="en-US" sz="1400" dirty="0"/>
          </a:p>
        </p:txBody>
      </p:sp>
      <p:pic>
        <p:nvPicPr>
          <p:cNvPr id="4" name="Picture 3">
            <a:extLst>
              <a:ext uri="{FF2B5EF4-FFF2-40B4-BE49-F238E27FC236}">
                <a16:creationId xmlns:a16="http://schemas.microsoft.com/office/drawing/2014/main" id="{F8AD1262-3115-2BF7-CC9C-02BE9A8A9002}"/>
              </a:ext>
            </a:extLst>
          </p:cNvPr>
          <p:cNvPicPr>
            <a:picLocks noChangeAspect="1"/>
          </p:cNvPicPr>
          <p:nvPr/>
        </p:nvPicPr>
        <p:blipFill>
          <a:blip r:embed="rId2"/>
          <a:stretch>
            <a:fillRect/>
          </a:stretch>
        </p:blipFill>
        <p:spPr>
          <a:xfrm>
            <a:off x="10865778" y="113529"/>
            <a:ext cx="898818" cy="898818"/>
          </a:xfrm>
          <a:prstGeom prst="rect">
            <a:avLst/>
          </a:prstGeom>
        </p:spPr>
      </p:pic>
    </p:spTree>
    <p:extLst>
      <p:ext uri="{BB962C8B-B14F-4D97-AF65-F5344CB8AC3E}">
        <p14:creationId xmlns:p14="http://schemas.microsoft.com/office/powerpoint/2010/main" val="219414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8CE1-C9EC-4F02-8FA3-A6D2A1F1C209}"/>
              </a:ext>
            </a:extLst>
          </p:cNvPr>
          <p:cNvSpPr>
            <a:spLocks noGrp="1"/>
          </p:cNvSpPr>
          <p:nvPr>
            <p:ph type="title"/>
          </p:nvPr>
        </p:nvSpPr>
        <p:spPr>
          <a:xfrm>
            <a:off x="652463" y="503853"/>
            <a:ext cx="10244137" cy="1142385"/>
          </a:xfrm>
        </p:spPr>
        <p:txBody>
          <a:bodyPr/>
          <a:lstStyle/>
          <a:p>
            <a:r>
              <a:rPr lang="en-US" dirty="0">
                <a:latin typeface="Georgia" panose="02040502050405020303" pitchFamily="18" charset="0"/>
              </a:rPr>
              <a:t>How to Start a Baseball Team</a:t>
            </a:r>
          </a:p>
        </p:txBody>
      </p:sp>
      <p:sp>
        <p:nvSpPr>
          <p:cNvPr id="3" name="Text Placeholder 2">
            <a:extLst>
              <a:ext uri="{FF2B5EF4-FFF2-40B4-BE49-F238E27FC236}">
                <a16:creationId xmlns:a16="http://schemas.microsoft.com/office/drawing/2014/main" id="{5460A465-45AF-4315-91F8-C1AD513C83D9}"/>
              </a:ext>
            </a:extLst>
          </p:cNvPr>
          <p:cNvSpPr>
            <a:spLocks noGrp="1"/>
          </p:cNvSpPr>
          <p:nvPr>
            <p:ph type="body" idx="1"/>
          </p:nvPr>
        </p:nvSpPr>
        <p:spPr/>
        <p:txBody>
          <a:bodyPr/>
          <a:lstStyle/>
          <a:p>
            <a:pPr algn="ctr"/>
            <a:r>
              <a:rPr lang="en-US" sz="2800" dirty="0"/>
              <a:t>What will it Cost the Post?</a:t>
            </a:r>
          </a:p>
        </p:txBody>
      </p:sp>
      <p:sp>
        <p:nvSpPr>
          <p:cNvPr id="4" name="Text Placeholder 3">
            <a:extLst>
              <a:ext uri="{FF2B5EF4-FFF2-40B4-BE49-F238E27FC236}">
                <a16:creationId xmlns:a16="http://schemas.microsoft.com/office/drawing/2014/main" id="{2FB19C58-7E19-44F4-B817-4ED00C6C4932}"/>
              </a:ext>
            </a:extLst>
          </p:cNvPr>
          <p:cNvSpPr>
            <a:spLocks noGrp="1"/>
          </p:cNvSpPr>
          <p:nvPr>
            <p:ph type="body" sz="half" idx="15"/>
          </p:nvPr>
        </p:nvSpPr>
        <p:spPr>
          <a:xfrm>
            <a:off x="652463" y="2469823"/>
            <a:ext cx="2927350" cy="3786515"/>
          </a:xfrm>
        </p:spPr>
        <p:txBody>
          <a:bodyPr>
            <a:normAutofit fontScale="92500" lnSpcReduction="20000"/>
          </a:bodyPr>
          <a:lstStyle/>
          <a:p>
            <a:pPr marL="285750" indent="-285750">
              <a:buFont typeface="Arial" panose="020B0604020202020204" pitchFamily="34" charset="0"/>
              <a:buChar char="•"/>
            </a:pPr>
            <a:r>
              <a:rPr lang="en-US" dirty="0"/>
              <a:t>Registration estimate to include Department, and National fees Plus insurance $1,000.00</a:t>
            </a:r>
          </a:p>
          <a:p>
            <a:pPr marL="285750" indent="-285750">
              <a:buFont typeface="Arial" panose="020B0604020202020204" pitchFamily="34" charset="0"/>
              <a:buChar char="•"/>
            </a:pPr>
            <a:r>
              <a:rPr lang="en-US" dirty="0"/>
              <a:t>Roughly $3,500.00 for equipment, uniforms, umpires, and miscellaneous costs</a:t>
            </a:r>
          </a:p>
          <a:p>
            <a:pPr marL="285750" indent="-285750">
              <a:buFont typeface="Arial" panose="020B0604020202020204" pitchFamily="34" charset="0"/>
              <a:buChar char="•"/>
            </a:pPr>
            <a:r>
              <a:rPr lang="en-US" dirty="0"/>
              <a:t>Ask the community to sponsor</a:t>
            </a:r>
          </a:p>
          <a:p>
            <a:pPr marL="285750" indent="-285750">
              <a:buFont typeface="Arial" panose="020B0604020202020204" pitchFamily="34" charset="0"/>
              <a:buChar char="•"/>
            </a:pPr>
            <a:r>
              <a:rPr lang="en-US" dirty="0"/>
              <a:t>Have charitable gaming? ALB is a 4 Pillar Program and charitable $$ can be used!!</a:t>
            </a:r>
          </a:p>
          <a:p>
            <a:pPr marL="285750" indent="-285750">
              <a:buFont typeface="Arial" panose="020B0604020202020204" pitchFamily="34" charset="0"/>
              <a:buChar char="•"/>
            </a:pPr>
            <a:r>
              <a:rPr lang="en-US" dirty="0"/>
              <a:t>Senior Team Department fee is $600.00 </a:t>
            </a:r>
          </a:p>
          <a:p>
            <a:pPr marL="285750" indent="-285750">
              <a:buFont typeface="Arial" panose="020B0604020202020204" pitchFamily="34" charset="0"/>
              <a:buChar char="•"/>
            </a:pPr>
            <a:r>
              <a:rPr lang="en-US" dirty="0"/>
              <a:t>Junior Team Department fee is $500.00 </a:t>
            </a:r>
          </a:p>
          <a:p>
            <a:r>
              <a:rPr lang="en-US" dirty="0"/>
              <a:t>Insurance is mandatory through National Site- 2026 estimate is $250.00 for more in </a:t>
            </a:r>
          </a:p>
          <a:p>
            <a:r>
              <a:rPr lang="en-US" b="1" dirty="0"/>
              <a:t>1-800-441-3994</a:t>
            </a:r>
            <a:r>
              <a:rPr lang="en-US" dirty="0"/>
              <a:t>. </a:t>
            </a:r>
          </a:p>
        </p:txBody>
      </p:sp>
      <p:sp>
        <p:nvSpPr>
          <p:cNvPr id="5" name="Text Placeholder 4">
            <a:extLst>
              <a:ext uri="{FF2B5EF4-FFF2-40B4-BE49-F238E27FC236}">
                <a16:creationId xmlns:a16="http://schemas.microsoft.com/office/drawing/2014/main" id="{C20C5855-F688-4C45-8D67-9C496A4C7C70}"/>
              </a:ext>
            </a:extLst>
          </p:cNvPr>
          <p:cNvSpPr>
            <a:spLocks noGrp="1"/>
          </p:cNvSpPr>
          <p:nvPr>
            <p:ph type="body" sz="quarter" idx="3"/>
          </p:nvPr>
        </p:nvSpPr>
        <p:spPr/>
        <p:txBody>
          <a:bodyPr/>
          <a:lstStyle/>
          <a:p>
            <a:pPr algn="ctr"/>
            <a:br>
              <a:rPr lang="en-US" dirty="0"/>
            </a:br>
            <a:r>
              <a:rPr lang="en-US" sz="2800" dirty="0"/>
              <a:t>Age</a:t>
            </a:r>
            <a:endParaRPr lang="en-US" dirty="0"/>
          </a:p>
        </p:txBody>
      </p:sp>
      <p:sp>
        <p:nvSpPr>
          <p:cNvPr id="6" name="Text Placeholder 5">
            <a:extLst>
              <a:ext uri="{FF2B5EF4-FFF2-40B4-BE49-F238E27FC236}">
                <a16:creationId xmlns:a16="http://schemas.microsoft.com/office/drawing/2014/main" id="{7846869B-4FA9-4781-BD90-973539086918}"/>
              </a:ext>
            </a:extLst>
          </p:cNvPr>
          <p:cNvSpPr>
            <a:spLocks noGrp="1"/>
          </p:cNvSpPr>
          <p:nvPr>
            <p:ph type="body" sz="half" idx="16"/>
          </p:nvPr>
        </p:nvSpPr>
        <p:spPr>
          <a:xfrm>
            <a:off x="3873106" y="2506745"/>
            <a:ext cx="2946794" cy="3589338"/>
          </a:xfrm>
        </p:spPr>
        <p:txBody>
          <a:bodyPr>
            <a:normAutofit/>
          </a:bodyPr>
          <a:lstStyle/>
          <a:p>
            <a:pPr marL="285750" indent="-285750">
              <a:buFont typeface="Arial" panose="020B0604020202020204" pitchFamily="34" charset="0"/>
              <a:buChar char="•"/>
            </a:pPr>
            <a:r>
              <a:rPr lang="en-US" dirty="0"/>
              <a:t>Senior Players age is 18 to 19 for the 2025 season</a:t>
            </a:r>
          </a:p>
          <a:p>
            <a:pPr marL="285750" indent="-285750">
              <a:buFont typeface="Arial" panose="020B0604020202020204" pitchFamily="34" charset="0"/>
              <a:buChar char="•"/>
            </a:pPr>
            <a:r>
              <a:rPr lang="en-US" dirty="0"/>
              <a:t>If a player turns 20 ANYTIME this calendar year, he CANNOT play. His eligibility has expired</a:t>
            </a:r>
          </a:p>
          <a:p>
            <a:pPr marL="285750" indent="-285750">
              <a:buFont typeface="Arial" panose="020B0604020202020204" pitchFamily="34" charset="0"/>
              <a:buChar char="•"/>
            </a:pPr>
            <a:r>
              <a:rPr lang="en-US" dirty="0"/>
              <a:t>Junior Players age is 13 to 17 for the 2026 season</a:t>
            </a:r>
          </a:p>
          <a:p>
            <a:pPr marL="285750" indent="-285750">
              <a:buFont typeface="Arial" panose="020B0604020202020204" pitchFamily="34" charset="0"/>
              <a:buChar char="•"/>
            </a:pPr>
            <a:r>
              <a:rPr lang="en-US" dirty="0"/>
              <a:t>National Age Chart </a:t>
            </a:r>
            <a:r>
              <a:rPr lang="en-US" dirty="0">
                <a:hlinkClick r:id="rId2"/>
              </a:rPr>
              <a:t>https://www.legion.org/get-involved/youth-programs/baseball/american-legion-baseball-resources</a:t>
            </a:r>
            <a:endParaRPr lang="en-US" dirty="0"/>
          </a:p>
          <a:p>
            <a:endParaRPr lang="en-US" dirty="0"/>
          </a:p>
          <a:p>
            <a:pPr marL="285750" indent="-285750">
              <a:buFont typeface="Arial" panose="020B0604020202020204" pitchFamily="34" charset="0"/>
              <a:buChar char="•"/>
            </a:pPr>
            <a:endParaRPr lang="en-US" dirty="0"/>
          </a:p>
        </p:txBody>
      </p:sp>
      <p:sp>
        <p:nvSpPr>
          <p:cNvPr id="7" name="Text Placeholder 6">
            <a:extLst>
              <a:ext uri="{FF2B5EF4-FFF2-40B4-BE49-F238E27FC236}">
                <a16:creationId xmlns:a16="http://schemas.microsoft.com/office/drawing/2014/main" id="{CDE1CDB2-9077-4796-872F-130AB627B6CC}"/>
              </a:ext>
            </a:extLst>
          </p:cNvPr>
          <p:cNvSpPr>
            <a:spLocks noGrp="1"/>
          </p:cNvSpPr>
          <p:nvPr>
            <p:ph type="body" sz="quarter" idx="13"/>
          </p:nvPr>
        </p:nvSpPr>
        <p:spPr/>
        <p:txBody>
          <a:bodyPr/>
          <a:lstStyle/>
          <a:p>
            <a:pPr algn="ctr"/>
            <a:r>
              <a:rPr lang="en-US" sz="2800" dirty="0"/>
              <a:t>Rulebook</a:t>
            </a:r>
            <a:endParaRPr lang="en-US" dirty="0"/>
          </a:p>
        </p:txBody>
      </p:sp>
      <p:sp>
        <p:nvSpPr>
          <p:cNvPr id="8" name="Text Placeholder 7">
            <a:extLst>
              <a:ext uri="{FF2B5EF4-FFF2-40B4-BE49-F238E27FC236}">
                <a16:creationId xmlns:a16="http://schemas.microsoft.com/office/drawing/2014/main" id="{CC6B0038-645A-41C0-9AFE-5B825E80F98B}"/>
              </a:ext>
            </a:extLst>
          </p:cNvPr>
          <p:cNvSpPr>
            <a:spLocks noGrp="1"/>
          </p:cNvSpPr>
          <p:nvPr>
            <p:ph type="body" sz="half" idx="17"/>
          </p:nvPr>
        </p:nvSpPr>
        <p:spPr>
          <a:xfrm>
            <a:off x="7123746" y="2505870"/>
            <a:ext cx="3141090" cy="3589338"/>
          </a:xfrm>
        </p:spPr>
        <p:txBody>
          <a:bodyPr/>
          <a:lstStyle/>
          <a:p>
            <a:pPr marL="285750" indent="-285750">
              <a:buFont typeface="Arial" panose="020B0604020202020204" pitchFamily="34" charset="0"/>
              <a:buChar char="•"/>
            </a:pPr>
            <a:r>
              <a:rPr lang="en-US" dirty="0"/>
              <a:t>2026 Department of Ohio American Legion Baseball Rulebook Available February</a:t>
            </a:r>
          </a:p>
          <a:p>
            <a:pPr marL="285750" indent="-285750">
              <a:buFont typeface="Arial" panose="020B0604020202020204" pitchFamily="34" charset="0"/>
              <a:buChar char="•"/>
            </a:pPr>
            <a:r>
              <a:rPr lang="en-US" dirty="0"/>
              <a:t>2026 National American Legion Baseball Rulebook available in March 2026</a:t>
            </a:r>
          </a:p>
          <a:p>
            <a:pPr marL="285750" indent="-285750">
              <a:buFont typeface="Arial" panose="020B0604020202020204" pitchFamily="34" charset="0"/>
              <a:buChar char="•"/>
            </a:pPr>
            <a:r>
              <a:rPr lang="en-US" dirty="0"/>
              <a:t>Insurance website </a:t>
            </a:r>
            <a:r>
              <a:rPr lang="en-US" dirty="0">
                <a:hlinkClick r:id="rId3"/>
              </a:rPr>
              <a:t>https://baseball.legion.org/</a:t>
            </a:r>
            <a:endParaRPr lang="en-US" dirty="0"/>
          </a:p>
          <a:p>
            <a:pPr marL="285750" indent="-285750">
              <a:buFont typeface="Arial" panose="020B0604020202020204" pitchFamily="34" charset="0"/>
              <a:buChar char="•"/>
            </a:pPr>
            <a:r>
              <a:rPr lang="en-US" dirty="0"/>
              <a:t>Important team forms</a:t>
            </a:r>
          </a:p>
          <a:p>
            <a:pPr marL="285750" indent="-285750">
              <a:buFont typeface="Arial" panose="020B0604020202020204" pitchFamily="34" charset="0"/>
              <a:buChar char="•"/>
            </a:pPr>
            <a:r>
              <a:rPr lang="en-US" dirty="0"/>
              <a:t>All located on the Department website </a:t>
            </a:r>
            <a:r>
              <a:rPr lang="en-US" dirty="0">
                <a:hlinkClick r:id="rId4"/>
              </a:rPr>
              <a:t>https://www.ohiolegion.com/baseball/</a:t>
            </a:r>
            <a:endParaRPr lang="en-US" dirty="0"/>
          </a:p>
          <a:p>
            <a:pPr marL="285750" indent="-285750">
              <a:buFont typeface="Arial" panose="020B0604020202020204" pitchFamily="34" charset="0"/>
              <a:buChar char="•"/>
            </a:pPr>
            <a:endParaRPr lang="en-US" dirty="0"/>
          </a:p>
          <a:p>
            <a:endParaRPr lang="en-US" dirty="0"/>
          </a:p>
        </p:txBody>
      </p:sp>
      <p:pic>
        <p:nvPicPr>
          <p:cNvPr id="9" name="Picture 8">
            <a:extLst>
              <a:ext uri="{FF2B5EF4-FFF2-40B4-BE49-F238E27FC236}">
                <a16:creationId xmlns:a16="http://schemas.microsoft.com/office/drawing/2014/main" id="{B940A46B-970F-24D9-89E9-E6FFFC83151B}"/>
              </a:ext>
            </a:extLst>
          </p:cNvPr>
          <p:cNvPicPr>
            <a:picLocks noChangeAspect="1"/>
          </p:cNvPicPr>
          <p:nvPr/>
        </p:nvPicPr>
        <p:blipFill>
          <a:blip r:embed="rId5"/>
          <a:stretch>
            <a:fillRect/>
          </a:stretch>
        </p:blipFill>
        <p:spPr>
          <a:xfrm>
            <a:off x="10264836" y="210975"/>
            <a:ext cx="1597290" cy="1597290"/>
          </a:xfrm>
          <a:prstGeom prst="rect">
            <a:avLst/>
          </a:prstGeom>
        </p:spPr>
      </p:pic>
    </p:spTree>
    <p:extLst>
      <p:ext uri="{BB962C8B-B14F-4D97-AF65-F5344CB8AC3E}">
        <p14:creationId xmlns:p14="http://schemas.microsoft.com/office/powerpoint/2010/main" val="2657855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545</TotalTime>
  <Words>2327</Words>
  <Application>Microsoft Office PowerPoint</Application>
  <PresentationFormat>Widescreen</PresentationFormat>
  <Paragraphs>204</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Calibri Light</vt:lpstr>
      <vt:lpstr>Georgia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Start a Baseball Team</vt:lpstr>
      <vt:lpstr>How to Start a Baseball Team</vt:lpstr>
      <vt:lpstr>New Teams   </vt:lpstr>
      <vt:lpstr>Registration and Forms  </vt:lpstr>
      <vt:lpstr>Read the Rulebook </vt:lpstr>
      <vt:lpstr> Continued</vt:lpstr>
      <vt:lpstr>Pitching Rules </vt:lpstr>
      <vt:lpstr>Welcome to American Legion Baseball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Emmons</dc:creator>
  <cp:lastModifiedBy>Forms Department</cp:lastModifiedBy>
  <cp:revision>2</cp:revision>
  <dcterms:created xsi:type="dcterms:W3CDTF">2023-04-19T19:40:36Z</dcterms:created>
  <dcterms:modified xsi:type="dcterms:W3CDTF">2026-01-17T17:07:46Z</dcterms:modified>
</cp:coreProperties>
</file>