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sldIdLst>
    <p:sldId id="256" r:id="rId2"/>
    <p:sldId id="292" r:id="rId3"/>
    <p:sldId id="333" r:id="rId4"/>
    <p:sldId id="334" r:id="rId5"/>
    <p:sldId id="335" r:id="rId6"/>
    <p:sldId id="353" r:id="rId7"/>
    <p:sldId id="351" r:id="rId8"/>
    <p:sldId id="354" r:id="rId9"/>
    <p:sldId id="330" r:id="rId10"/>
    <p:sldId id="350" r:id="rId11"/>
    <p:sldId id="342" r:id="rId12"/>
    <p:sldId id="346" r:id="rId13"/>
    <p:sldId id="355" r:id="rId14"/>
    <p:sldId id="356" r:id="rId15"/>
    <p:sldId id="348" r:id="rId16"/>
    <p:sldId id="352" r:id="rId17"/>
    <p:sldId id="357" r:id="rId18"/>
    <p:sldId id="286" r:id="rId19"/>
  </p:sldIdLst>
  <p:sldSz cx="12192000" cy="6858000"/>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57" userDrawn="1">
          <p15:clr>
            <a:srgbClr val="A4A3A4"/>
          </p15:clr>
        </p15:guide>
        <p15:guide id="2" pos="2237"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048" autoAdjust="0"/>
    <p:restoredTop sz="73628" autoAdjust="0"/>
  </p:normalViewPr>
  <p:slideViewPr>
    <p:cSldViewPr snapToGrid="0" showGuides="1">
      <p:cViewPr varScale="1">
        <p:scale>
          <a:sx n="52" d="100"/>
          <a:sy n="52" d="100"/>
        </p:scale>
        <p:origin x="1546" y="269"/>
      </p:cViewPr>
      <p:guideLst>
        <p:guide orient="horz" pos="2160"/>
        <p:guide pos="3840"/>
      </p:guideLst>
    </p:cSldViewPr>
  </p:slideViewPr>
  <p:notesTextViewPr>
    <p:cViewPr>
      <p:scale>
        <a:sx n="66" d="100"/>
        <a:sy n="66" d="100"/>
      </p:scale>
      <p:origin x="0" y="0"/>
    </p:cViewPr>
  </p:notesTextViewPr>
  <p:notesViewPr>
    <p:cSldViewPr snapToGrid="0" showGuides="1">
      <p:cViewPr varScale="1">
        <p:scale>
          <a:sx n="47" d="100"/>
          <a:sy n="47" d="100"/>
        </p:scale>
        <p:origin x="2680" y="24"/>
      </p:cViewPr>
      <p:guideLst>
        <p:guide orient="horz" pos="2957"/>
        <p:guide pos="2237"/>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383" cy="471348"/>
          </a:xfrm>
          <a:prstGeom prst="rect">
            <a:avLst/>
          </a:prstGeom>
        </p:spPr>
        <p:txBody>
          <a:bodyPr vert="horz" lIns="92464" tIns="46232" rIns="92464" bIns="46232" rtlCol="0"/>
          <a:lstStyle>
            <a:lvl1pPr algn="l">
              <a:defRPr sz="1200"/>
            </a:lvl1pPr>
          </a:lstStyle>
          <a:p>
            <a:endParaRPr lang="en-US"/>
          </a:p>
        </p:txBody>
      </p:sp>
      <p:sp>
        <p:nvSpPr>
          <p:cNvPr id="3" name="Date Placeholder 2"/>
          <p:cNvSpPr>
            <a:spLocks noGrp="1"/>
          </p:cNvSpPr>
          <p:nvPr>
            <p:ph type="dt" idx="1"/>
          </p:nvPr>
        </p:nvSpPr>
        <p:spPr>
          <a:xfrm>
            <a:off x="4022485" y="0"/>
            <a:ext cx="3078383" cy="471348"/>
          </a:xfrm>
          <a:prstGeom prst="rect">
            <a:avLst/>
          </a:prstGeom>
        </p:spPr>
        <p:txBody>
          <a:bodyPr vert="horz" lIns="92464" tIns="46232" rIns="92464" bIns="46232" rtlCol="0"/>
          <a:lstStyle>
            <a:lvl1pPr algn="r">
              <a:defRPr sz="1200"/>
            </a:lvl1pPr>
          </a:lstStyle>
          <a:p>
            <a:fld id="{62C0127B-C5FE-44F4-9EB5-62B450B86597}" type="datetimeFigureOut">
              <a:rPr lang="en-US" smtClean="0"/>
              <a:pPr/>
              <a:t>1/17/2026</a:t>
            </a:fld>
            <a:endParaRPr lang="en-US"/>
          </a:p>
        </p:txBody>
      </p:sp>
      <p:sp>
        <p:nvSpPr>
          <p:cNvPr id="4" name="Slide Image Placeholder 3"/>
          <p:cNvSpPr>
            <a:spLocks noGrp="1" noRot="1" noChangeAspect="1"/>
          </p:cNvSpPr>
          <p:nvPr>
            <p:ph type="sldImg" idx="2"/>
          </p:nvPr>
        </p:nvSpPr>
        <p:spPr>
          <a:xfrm>
            <a:off x="735013" y="1173163"/>
            <a:ext cx="5632450" cy="3168650"/>
          </a:xfrm>
          <a:prstGeom prst="rect">
            <a:avLst/>
          </a:prstGeom>
          <a:noFill/>
          <a:ln w="12700">
            <a:solidFill>
              <a:prstClr val="black"/>
            </a:solidFill>
          </a:ln>
        </p:spPr>
        <p:txBody>
          <a:bodyPr vert="horz" lIns="92464" tIns="46232" rIns="92464" bIns="46232" rtlCol="0" anchor="ctr"/>
          <a:lstStyle/>
          <a:p>
            <a:endParaRPr lang="en-US"/>
          </a:p>
        </p:txBody>
      </p:sp>
      <p:sp>
        <p:nvSpPr>
          <p:cNvPr id="5" name="Notes Placeholder 4"/>
          <p:cNvSpPr>
            <a:spLocks noGrp="1"/>
          </p:cNvSpPr>
          <p:nvPr>
            <p:ph type="body" sz="quarter" idx="3"/>
          </p:nvPr>
        </p:nvSpPr>
        <p:spPr>
          <a:xfrm>
            <a:off x="710891" y="4517883"/>
            <a:ext cx="5680693" cy="3697033"/>
          </a:xfrm>
          <a:prstGeom prst="rect">
            <a:avLst/>
          </a:prstGeom>
        </p:spPr>
        <p:txBody>
          <a:bodyPr vert="horz" lIns="92464" tIns="46232" rIns="92464" bIns="46232"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128"/>
            <a:ext cx="3078383" cy="471348"/>
          </a:xfrm>
          <a:prstGeom prst="rect">
            <a:avLst/>
          </a:prstGeom>
        </p:spPr>
        <p:txBody>
          <a:bodyPr vert="horz" lIns="92464" tIns="46232" rIns="92464" bIns="46232" rtlCol="0" anchor="b"/>
          <a:lstStyle>
            <a:lvl1pPr algn="l">
              <a:defRPr sz="1200"/>
            </a:lvl1pPr>
          </a:lstStyle>
          <a:p>
            <a:endParaRPr lang="en-US"/>
          </a:p>
        </p:txBody>
      </p:sp>
      <p:sp>
        <p:nvSpPr>
          <p:cNvPr id="7" name="Slide Number Placeholder 6"/>
          <p:cNvSpPr>
            <a:spLocks noGrp="1"/>
          </p:cNvSpPr>
          <p:nvPr>
            <p:ph type="sldNum" sz="quarter" idx="5"/>
          </p:nvPr>
        </p:nvSpPr>
        <p:spPr>
          <a:xfrm>
            <a:off x="4022485" y="8917128"/>
            <a:ext cx="3078383" cy="471348"/>
          </a:xfrm>
          <a:prstGeom prst="rect">
            <a:avLst/>
          </a:prstGeom>
        </p:spPr>
        <p:txBody>
          <a:bodyPr vert="horz" lIns="92464" tIns="46232" rIns="92464" bIns="46232" rtlCol="0" anchor="b"/>
          <a:lstStyle>
            <a:lvl1pPr algn="r">
              <a:defRPr sz="1200"/>
            </a:lvl1pPr>
          </a:lstStyle>
          <a:p>
            <a:fld id="{962B0879-1AE5-4CE4-83C6-79E708555218}" type="slidenum">
              <a:rPr lang="en-US" smtClean="0"/>
              <a:pPr/>
              <a:t>‹#›</a:t>
            </a:fld>
            <a:endParaRPr lang="en-US"/>
          </a:p>
        </p:txBody>
      </p:sp>
    </p:spTree>
    <p:extLst>
      <p:ext uri="{BB962C8B-B14F-4D97-AF65-F5344CB8AC3E}">
        <p14:creationId xmlns:p14="http://schemas.microsoft.com/office/powerpoint/2010/main" val="9923656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5013" y="1173163"/>
            <a:ext cx="5632450" cy="316865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62B0879-1AE5-4CE4-83C6-79E708555218}"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Notes</a:t>
            </a:r>
          </a:p>
        </p:txBody>
      </p:sp>
      <p:sp>
        <p:nvSpPr>
          <p:cNvPr id="4" name="Slide Number Placeholder 3"/>
          <p:cNvSpPr>
            <a:spLocks noGrp="1"/>
          </p:cNvSpPr>
          <p:nvPr>
            <p:ph type="sldNum" sz="quarter" idx="5"/>
          </p:nvPr>
        </p:nvSpPr>
        <p:spPr/>
        <p:txBody>
          <a:bodyPr/>
          <a:lstStyle/>
          <a:p>
            <a:fld id="{962B0879-1AE5-4CE4-83C6-79E708555218}" type="slidenum">
              <a:rPr lang="en-US" smtClean="0"/>
              <a:pPr/>
              <a:t>18</a:t>
            </a:fld>
            <a:endParaRPr lang="en-US"/>
          </a:p>
        </p:txBody>
      </p:sp>
    </p:spTree>
    <p:extLst>
      <p:ext uri="{BB962C8B-B14F-4D97-AF65-F5344CB8AC3E}">
        <p14:creationId xmlns:p14="http://schemas.microsoft.com/office/powerpoint/2010/main" val="29283476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xfrm>
            <a:off x="735013" y="1173163"/>
            <a:ext cx="5632450" cy="3168650"/>
          </a:xfrm>
          <a:noFill/>
          <a:ln>
            <a:solidFill>
              <a:srgbClr val="000000"/>
            </a:solidFill>
            <a:miter lim="800000"/>
            <a:headEnd/>
            <a:tailEnd/>
          </a:ln>
        </p:spPr>
      </p:sp>
      <p:sp>
        <p:nvSpPr>
          <p:cNvPr id="43011"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a:t>The learning objective for this lesson are….</a:t>
            </a:r>
          </a:p>
        </p:txBody>
      </p:sp>
      <p:sp>
        <p:nvSpPr>
          <p:cNvPr id="4" name="Slide Number Placeholder 3"/>
          <p:cNvSpPr>
            <a:spLocks noGrp="1"/>
          </p:cNvSpPr>
          <p:nvPr>
            <p:ph type="sldNum" sz="quarter" idx="5"/>
          </p:nvPr>
        </p:nvSpPr>
        <p:spPr/>
        <p:txBody>
          <a:bodyPr/>
          <a:lstStyle/>
          <a:p>
            <a:pPr>
              <a:defRPr/>
            </a:pPr>
            <a:fld id="{7AE509FC-54EB-4D72-9552-06B388404EFC}" type="slidenum">
              <a:rPr lang="en-US" smtClean="0"/>
              <a:pPr>
                <a:defRPr/>
              </a:pPr>
              <a:t>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Notes…</a:t>
            </a:r>
          </a:p>
          <a:p>
            <a:endParaRPr lang="en-US" dirty="0"/>
          </a:p>
        </p:txBody>
      </p:sp>
      <p:sp>
        <p:nvSpPr>
          <p:cNvPr id="4" name="Slide Number Placeholder 3"/>
          <p:cNvSpPr>
            <a:spLocks noGrp="1"/>
          </p:cNvSpPr>
          <p:nvPr>
            <p:ph type="sldNum" sz="quarter" idx="5"/>
          </p:nvPr>
        </p:nvSpPr>
        <p:spPr/>
        <p:txBody>
          <a:bodyPr/>
          <a:lstStyle/>
          <a:p>
            <a:fld id="{962B0879-1AE5-4CE4-83C6-79E708555218}" type="slidenum">
              <a:rPr lang="en-US" smtClean="0"/>
              <a:pPr/>
              <a:t>3</a:t>
            </a:fld>
            <a:endParaRPr lang="en-US" dirty="0"/>
          </a:p>
        </p:txBody>
      </p:sp>
    </p:spTree>
    <p:extLst>
      <p:ext uri="{BB962C8B-B14F-4D97-AF65-F5344CB8AC3E}">
        <p14:creationId xmlns:p14="http://schemas.microsoft.com/office/powerpoint/2010/main" val="3258943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Notes</a:t>
            </a:r>
            <a:endParaRPr lang="en-US" b="1" dirty="0"/>
          </a:p>
          <a:p>
            <a:pPr defTabSz="924641">
              <a:defRPr/>
            </a:pPr>
            <a:r>
              <a:rPr lang="en-US" dirty="0"/>
              <a:t>.</a:t>
            </a:r>
          </a:p>
          <a:p>
            <a:pPr defTabSz="924641">
              <a:defRPr/>
            </a:pPr>
            <a:endParaRPr lang="en-US" dirty="0"/>
          </a:p>
          <a:p>
            <a:pPr defTabSz="924641">
              <a:defRPr/>
            </a:pPr>
            <a:endParaRPr lang="en-US" dirty="0"/>
          </a:p>
          <a:p>
            <a:pPr defTabSz="924641">
              <a:defRPr/>
            </a:pPr>
            <a:endParaRPr lang="en-US" dirty="0"/>
          </a:p>
          <a:p>
            <a:endParaRPr lang="en-US" dirty="0"/>
          </a:p>
        </p:txBody>
      </p:sp>
      <p:sp>
        <p:nvSpPr>
          <p:cNvPr id="4" name="Slide Number Placeholder 3"/>
          <p:cNvSpPr>
            <a:spLocks noGrp="1"/>
          </p:cNvSpPr>
          <p:nvPr>
            <p:ph type="sldNum" sz="quarter" idx="5"/>
          </p:nvPr>
        </p:nvSpPr>
        <p:spPr/>
        <p:txBody>
          <a:bodyPr/>
          <a:lstStyle/>
          <a:p>
            <a:fld id="{962B0879-1AE5-4CE4-83C6-79E708555218}" type="slidenum">
              <a:rPr lang="en-US" smtClean="0"/>
              <a:pPr/>
              <a:t>4</a:t>
            </a:fld>
            <a:endParaRPr lang="en-US" dirty="0"/>
          </a:p>
        </p:txBody>
      </p:sp>
    </p:spTree>
    <p:extLst>
      <p:ext uri="{BB962C8B-B14F-4D97-AF65-F5344CB8AC3E}">
        <p14:creationId xmlns:p14="http://schemas.microsoft.com/office/powerpoint/2010/main" val="7169263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dirty="0"/>
              <a:t>Notes</a:t>
            </a:r>
          </a:p>
          <a:p>
            <a:endParaRPr lang="en-US" dirty="0"/>
          </a:p>
        </p:txBody>
      </p:sp>
      <p:sp>
        <p:nvSpPr>
          <p:cNvPr id="4" name="Slide Number Placeholder 3"/>
          <p:cNvSpPr>
            <a:spLocks noGrp="1"/>
          </p:cNvSpPr>
          <p:nvPr>
            <p:ph type="sldNum" sz="quarter" idx="5"/>
          </p:nvPr>
        </p:nvSpPr>
        <p:spPr/>
        <p:txBody>
          <a:bodyPr/>
          <a:lstStyle/>
          <a:p>
            <a:fld id="{962B0879-1AE5-4CE4-83C6-79E708555218}" type="slidenum">
              <a:rPr lang="en-US" smtClean="0"/>
              <a:pPr/>
              <a:t>5</a:t>
            </a:fld>
            <a:endParaRPr lang="en-US" dirty="0"/>
          </a:p>
        </p:txBody>
      </p:sp>
    </p:spTree>
    <p:extLst>
      <p:ext uri="{BB962C8B-B14F-4D97-AF65-F5344CB8AC3E}">
        <p14:creationId xmlns:p14="http://schemas.microsoft.com/office/powerpoint/2010/main" val="4021389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dirty="0"/>
              <a:t>Notes</a:t>
            </a:r>
          </a:p>
          <a:p>
            <a:endParaRPr lang="en-US" dirty="0"/>
          </a:p>
        </p:txBody>
      </p:sp>
      <p:sp>
        <p:nvSpPr>
          <p:cNvPr id="4" name="Slide Number Placeholder 3"/>
          <p:cNvSpPr>
            <a:spLocks noGrp="1"/>
          </p:cNvSpPr>
          <p:nvPr>
            <p:ph type="sldNum" sz="quarter" idx="5"/>
          </p:nvPr>
        </p:nvSpPr>
        <p:spPr/>
        <p:txBody>
          <a:bodyPr/>
          <a:lstStyle/>
          <a:p>
            <a:fld id="{962B0879-1AE5-4CE4-83C6-79E708555218}" type="slidenum">
              <a:rPr lang="en-US" smtClean="0"/>
              <a:pPr/>
              <a:t>7</a:t>
            </a:fld>
            <a:endParaRPr lang="en-US" dirty="0"/>
          </a:p>
        </p:txBody>
      </p:sp>
    </p:spTree>
    <p:extLst>
      <p:ext uri="{BB962C8B-B14F-4D97-AF65-F5344CB8AC3E}">
        <p14:creationId xmlns:p14="http://schemas.microsoft.com/office/powerpoint/2010/main" val="10437243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dirty="0"/>
              <a:t>Notes</a:t>
            </a:r>
            <a:endParaRPr lang="en-US" dirty="0"/>
          </a:p>
          <a:p>
            <a:endParaRPr lang="en-US" dirty="0"/>
          </a:p>
        </p:txBody>
      </p:sp>
      <p:sp>
        <p:nvSpPr>
          <p:cNvPr id="4" name="Slide Number Placeholder 3"/>
          <p:cNvSpPr>
            <a:spLocks noGrp="1"/>
          </p:cNvSpPr>
          <p:nvPr>
            <p:ph type="sldNum" sz="quarter" idx="5"/>
          </p:nvPr>
        </p:nvSpPr>
        <p:spPr/>
        <p:txBody>
          <a:bodyPr/>
          <a:lstStyle/>
          <a:p>
            <a:fld id="{962B0879-1AE5-4CE4-83C6-79E708555218}" type="slidenum">
              <a:rPr lang="en-US" smtClean="0"/>
              <a:pPr/>
              <a:t>9</a:t>
            </a:fld>
            <a:endParaRPr lang="en-US" dirty="0"/>
          </a:p>
        </p:txBody>
      </p:sp>
    </p:spTree>
    <p:extLst>
      <p:ext uri="{BB962C8B-B14F-4D97-AF65-F5344CB8AC3E}">
        <p14:creationId xmlns:p14="http://schemas.microsoft.com/office/powerpoint/2010/main" val="35605537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Notes</a:t>
            </a:r>
          </a:p>
          <a:p>
            <a:endParaRPr lang="en-US" dirty="0"/>
          </a:p>
        </p:txBody>
      </p:sp>
      <p:sp>
        <p:nvSpPr>
          <p:cNvPr id="4" name="Slide Number Placeholder 3"/>
          <p:cNvSpPr>
            <a:spLocks noGrp="1"/>
          </p:cNvSpPr>
          <p:nvPr>
            <p:ph type="sldNum" sz="quarter" idx="5"/>
          </p:nvPr>
        </p:nvSpPr>
        <p:spPr/>
        <p:txBody>
          <a:bodyPr/>
          <a:lstStyle/>
          <a:p>
            <a:fld id="{962B0879-1AE5-4CE4-83C6-79E708555218}" type="slidenum">
              <a:rPr lang="en-US" smtClean="0"/>
              <a:pPr/>
              <a:t>10</a:t>
            </a:fld>
            <a:endParaRPr lang="en-US" dirty="0"/>
          </a:p>
        </p:txBody>
      </p:sp>
    </p:spTree>
    <p:extLst>
      <p:ext uri="{BB962C8B-B14F-4D97-AF65-F5344CB8AC3E}">
        <p14:creationId xmlns:p14="http://schemas.microsoft.com/office/powerpoint/2010/main" val="39793131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We’ve new come to the end and covered….</a:t>
            </a:r>
          </a:p>
          <a:p>
            <a:endParaRPr lang="en-US" dirty="0"/>
          </a:p>
          <a:p>
            <a:r>
              <a:rPr lang="en-US" dirty="0"/>
              <a:t>What is Leadership</a:t>
            </a:r>
          </a:p>
          <a:p>
            <a:endParaRPr lang="en-US" dirty="0"/>
          </a:p>
          <a:p>
            <a:r>
              <a:rPr lang="en-US" dirty="0"/>
              <a:t>What makes an effective Leader</a:t>
            </a:r>
          </a:p>
          <a:p>
            <a:endParaRPr lang="en-US" dirty="0"/>
          </a:p>
          <a:p>
            <a:r>
              <a:rPr lang="en-US" dirty="0"/>
              <a:t>Use of Social media</a:t>
            </a:r>
          </a:p>
          <a:p>
            <a:endParaRPr lang="en-US" dirty="0"/>
          </a:p>
          <a:p>
            <a:r>
              <a:rPr lang="en-US" dirty="0"/>
              <a:t>Ethical Leadership</a:t>
            </a:r>
          </a:p>
          <a:p>
            <a:endParaRPr lang="en-US" dirty="0"/>
          </a:p>
          <a:p>
            <a:endParaRPr lang="en-US" dirty="0"/>
          </a:p>
          <a:p>
            <a:r>
              <a:rPr lang="en-US" dirty="0"/>
              <a:t>This by no means is everything you need to know about leadership.  Each of the things discussed could easily be their own separate lecture.  The goal is to briefly cover the topic of leadership and what makes a good leader and things you should be cautious of when in that role.  </a:t>
            </a:r>
          </a:p>
          <a:p>
            <a:endParaRPr lang="en-US" dirty="0"/>
          </a:p>
          <a:p>
            <a:r>
              <a:rPr lang="en-US" dirty="0"/>
              <a:t>You may even feel that you were born a natural leader, but even the most experienced leader seeks out continuing education on how to improve their skills.</a:t>
            </a:r>
          </a:p>
          <a:p>
            <a:endParaRPr lang="en-US" dirty="0"/>
          </a:p>
          <a:p>
            <a:r>
              <a:rPr lang="en-US" dirty="0"/>
              <a:t>We have all run across those individuals in our life and in the American Legion that feel that there’s nothing more they need to know.  They’ve been a member for years and served in every type position within the organization.  I’m sure we have all come across that individual who states, I’ve been a Post Commander for 10 years so you can’t tell me anything I don’t already know.</a:t>
            </a:r>
          </a:p>
          <a:p>
            <a:endParaRPr lang="en-US" dirty="0"/>
          </a:p>
          <a:p>
            <a:r>
              <a:rPr lang="en-US" dirty="0"/>
              <a:t>You don’t’ have to look far to find this person at any convention.  They’re the ones at the corner of the bar with their third drink in hand talking about the old days and discussing the best place for dinner vs. being present in any of the breakout training session.</a:t>
            </a:r>
          </a:p>
          <a:p>
            <a:endParaRPr lang="en-US" dirty="0"/>
          </a:p>
          <a:p>
            <a:r>
              <a:rPr lang="en-US" dirty="0"/>
              <a:t>I want to personally commend each and every one of you for taking personal time out of  your day to be in attendance.  We may not always learn something new, but simply enhance a skill which we had learned in the past and forgot or didn’t realize a new approach now exist on how to get the task accomplished.  </a:t>
            </a:r>
          </a:p>
          <a:p>
            <a:endParaRPr lang="en-US" dirty="0"/>
          </a:p>
          <a:p>
            <a:r>
              <a:rPr lang="en-US" dirty="0"/>
              <a:t>Thank you.</a:t>
            </a:r>
          </a:p>
          <a:p>
            <a:endParaRPr lang="en-US" dirty="0"/>
          </a:p>
          <a:p>
            <a:endParaRPr lang="en-US" dirty="0"/>
          </a:p>
        </p:txBody>
      </p:sp>
      <p:sp>
        <p:nvSpPr>
          <p:cNvPr id="4" name="Slide Number Placeholder 3"/>
          <p:cNvSpPr>
            <a:spLocks noGrp="1"/>
          </p:cNvSpPr>
          <p:nvPr>
            <p:ph type="sldNum" sz="quarter" idx="5"/>
          </p:nvPr>
        </p:nvSpPr>
        <p:spPr/>
        <p:txBody>
          <a:bodyPr/>
          <a:lstStyle/>
          <a:p>
            <a:fld id="{962B0879-1AE5-4CE4-83C6-79E708555218}" type="slidenum">
              <a:rPr lang="en-US" smtClean="0"/>
              <a:pPr/>
              <a:t>11</a:t>
            </a:fld>
            <a:endParaRPr lang="en-US"/>
          </a:p>
        </p:txBody>
      </p:sp>
    </p:spTree>
    <p:extLst>
      <p:ext uri="{BB962C8B-B14F-4D97-AF65-F5344CB8AC3E}">
        <p14:creationId xmlns:p14="http://schemas.microsoft.com/office/powerpoint/2010/main" val="65182534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5" name="Group 4"/>
          <p:cNvGrpSpPr/>
          <p:nvPr userDrawn="1"/>
        </p:nvGrpSpPr>
        <p:grpSpPr bwMode="hidden">
          <a:xfrm>
            <a:off x="-2" y="0"/>
            <a:ext cx="12192003" cy="6858000"/>
            <a:chOff x="-1" y="0"/>
            <a:chExt cx="12192002" cy="6858000"/>
          </a:xfrm>
        </p:grpSpPr>
        <p:cxnSp>
          <p:nvCxnSpPr>
            <p:cNvPr id="6" name="Straight Connector 5"/>
            <p:cNvCxnSpPr/>
            <p:nvPr/>
          </p:nvCxnSpPr>
          <p:spPr bwMode="hidden">
            <a:xfrm>
              <a:off x="610194"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bwMode="hidden">
            <a:xfrm>
              <a:off x="1829332"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bwMode="hidden">
            <a:xfrm>
              <a:off x="3048470"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bwMode="hidden">
            <a:xfrm>
              <a:off x="4267608"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bwMode="hidden">
            <a:xfrm>
              <a:off x="5486746"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bwMode="hidden">
            <a:xfrm>
              <a:off x="6705884"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bwMode="hidden">
            <a:xfrm>
              <a:off x="7925022"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bwMode="hidden">
            <a:xfrm>
              <a:off x="9144160"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bwMode="hidden">
            <a:xfrm>
              <a:off x="10363298"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bwMode="hidden">
            <a:xfrm>
              <a:off x="11582436"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bwMode="hidden">
            <a:xfrm>
              <a:off x="2819" y="386485"/>
              <a:ext cx="12188952" cy="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bwMode="hidden">
            <a:xfrm>
              <a:off x="2819" y="1611181"/>
              <a:ext cx="12188952" cy="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bwMode="hidden">
            <a:xfrm>
              <a:off x="2819" y="2835877"/>
              <a:ext cx="12188952" cy="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bwMode="hidden">
            <a:xfrm>
              <a:off x="2819" y="4060573"/>
              <a:ext cx="12188952" cy="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bwMode="hidden">
            <a:xfrm>
              <a:off x="2819" y="5285269"/>
              <a:ext cx="12188952" cy="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bwMode="hidden">
            <a:xfrm>
              <a:off x="2819" y="6509965"/>
              <a:ext cx="12188952" cy="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nvGrpSpPr>
            <p:cNvPr id="23" name="Group 22"/>
            <p:cNvGrpSpPr/>
            <p:nvPr userDrawn="1"/>
          </p:nvGrpSpPr>
          <p:grpSpPr bwMode="hidden">
            <a:xfrm>
              <a:off x="-1" y="0"/>
              <a:ext cx="12192001" cy="6858000"/>
              <a:chOff x="-1" y="0"/>
              <a:chExt cx="12192001" cy="6858000"/>
            </a:xfrm>
          </p:grpSpPr>
          <p:cxnSp>
            <p:nvCxnSpPr>
              <p:cNvPr id="41" name="Straight Connector 40"/>
              <p:cNvCxnSpPr/>
              <p:nvPr/>
            </p:nvCxnSpPr>
            <p:spPr bwMode="hidden">
              <a:xfrm>
                <a:off x="225425"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bwMode="hidden">
              <a:xfrm>
                <a:off x="1449154"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bwMode="hidden">
              <a:xfrm>
                <a:off x="2665982"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bwMode="hidden">
              <a:xfrm>
                <a:off x="3885119"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bwMode="hidden">
              <a:xfrm>
                <a:off x="5106502"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nvGrpSpPr>
              <p:cNvPr id="46" name="Group 45"/>
              <p:cNvGrpSpPr/>
              <p:nvPr/>
            </p:nvGrpSpPr>
            <p:grpSpPr bwMode="hidden">
              <a:xfrm>
                <a:off x="6327885" y="0"/>
                <a:ext cx="5864115" cy="5898673"/>
                <a:chOff x="6327885" y="0"/>
                <a:chExt cx="5864115" cy="5898673"/>
              </a:xfrm>
            </p:grpSpPr>
            <p:cxnSp>
              <p:nvCxnSpPr>
                <p:cNvPr id="52" name="Straight Connector 51"/>
                <p:cNvCxnSpPr/>
                <p:nvPr/>
              </p:nvCxnSpPr>
              <p:spPr bwMode="hidden">
                <a:xfrm>
                  <a:off x="6327885" y="0"/>
                  <a:ext cx="5864115" cy="5898673"/>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bwMode="hidden">
                <a:xfrm>
                  <a:off x="7549268" y="0"/>
                  <a:ext cx="4642732" cy="4672425"/>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bwMode="hidden">
                <a:xfrm>
                  <a:off x="8772997" y="0"/>
                  <a:ext cx="3419003" cy="3456749"/>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bwMode="hidden">
                <a:xfrm>
                  <a:off x="9982200" y="0"/>
                  <a:ext cx="2209800" cy="2226469"/>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bwMode="hidden">
                <a:xfrm>
                  <a:off x="11199019" y="0"/>
                  <a:ext cx="992981" cy="1002506"/>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cxnSp>
            <p:nvCxnSpPr>
              <p:cNvPr id="47" name="Straight Connector 46"/>
              <p:cNvCxnSpPr/>
              <p:nvPr/>
            </p:nvCxnSpPr>
            <p:spPr bwMode="hidden">
              <a:xfrm flipH="1" flipV="1">
                <a:off x="-1" y="1012053"/>
                <a:ext cx="5828811" cy="5845945"/>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bwMode="hidden">
              <a:xfrm flipH="1" flipV="1">
                <a:off x="-1" y="2227340"/>
                <a:ext cx="4614781" cy="4630658"/>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bwMode="hidden">
              <a:xfrm flipH="1" flipV="1">
                <a:off x="-1" y="3432149"/>
                <a:ext cx="3398419" cy="3425849"/>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bwMode="hidden">
              <a:xfrm flipH="1" flipV="1">
                <a:off x="-1" y="4651431"/>
                <a:ext cx="2196496" cy="2206567"/>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bwMode="hidden">
              <a:xfrm flipH="1" flipV="1">
                <a:off x="-1" y="5864453"/>
                <a:ext cx="987003" cy="993545"/>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grpSp>
          <p:nvGrpSpPr>
            <p:cNvPr id="24" name="Group 23"/>
            <p:cNvGrpSpPr/>
            <p:nvPr userDrawn="1"/>
          </p:nvGrpSpPr>
          <p:grpSpPr bwMode="hidden">
            <a:xfrm flipH="1">
              <a:off x="0" y="0"/>
              <a:ext cx="12192001" cy="6858000"/>
              <a:chOff x="-1" y="0"/>
              <a:chExt cx="12192001" cy="6858000"/>
            </a:xfrm>
          </p:grpSpPr>
          <p:cxnSp>
            <p:nvCxnSpPr>
              <p:cNvPr id="25" name="Straight Connector 24"/>
              <p:cNvCxnSpPr/>
              <p:nvPr/>
            </p:nvCxnSpPr>
            <p:spPr bwMode="hidden">
              <a:xfrm>
                <a:off x="225425"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bwMode="hidden">
              <a:xfrm>
                <a:off x="1449154"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bwMode="hidden">
              <a:xfrm>
                <a:off x="2665982"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bwMode="hidden">
              <a:xfrm>
                <a:off x="3885119"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bwMode="hidden">
              <a:xfrm>
                <a:off x="5150644"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nvGrpSpPr>
              <p:cNvPr id="30" name="Group 29"/>
              <p:cNvGrpSpPr/>
              <p:nvPr/>
            </p:nvGrpSpPr>
            <p:grpSpPr bwMode="hidden">
              <a:xfrm>
                <a:off x="6327885" y="0"/>
                <a:ext cx="5864115" cy="5898673"/>
                <a:chOff x="6327885" y="0"/>
                <a:chExt cx="5864115" cy="5898673"/>
              </a:xfrm>
            </p:grpSpPr>
            <p:cxnSp>
              <p:nvCxnSpPr>
                <p:cNvPr id="36" name="Straight Connector 35"/>
                <p:cNvCxnSpPr/>
                <p:nvPr/>
              </p:nvCxnSpPr>
              <p:spPr bwMode="hidden">
                <a:xfrm>
                  <a:off x="6327885" y="0"/>
                  <a:ext cx="5864115" cy="5898673"/>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bwMode="hidden">
                <a:xfrm>
                  <a:off x="7549268" y="0"/>
                  <a:ext cx="4642732" cy="4672425"/>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bwMode="hidden">
                <a:xfrm>
                  <a:off x="8772997" y="0"/>
                  <a:ext cx="3419003" cy="3456749"/>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bwMode="hidden">
                <a:xfrm>
                  <a:off x="9982200" y="0"/>
                  <a:ext cx="2209800" cy="2226469"/>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bwMode="hidden">
                <a:xfrm>
                  <a:off x="11199019" y="0"/>
                  <a:ext cx="992981" cy="1002506"/>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cxnSp>
            <p:nvCxnSpPr>
              <p:cNvPr id="31" name="Straight Connector 30"/>
              <p:cNvCxnSpPr/>
              <p:nvPr/>
            </p:nvCxnSpPr>
            <p:spPr bwMode="hidden">
              <a:xfrm flipH="1" flipV="1">
                <a:off x="-1" y="1012053"/>
                <a:ext cx="5828811" cy="5845945"/>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bwMode="hidden">
              <a:xfrm flipH="1" flipV="1">
                <a:off x="-1" y="2227340"/>
                <a:ext cx="4614781" cy="4630658"/>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bwMode="hidden">
              <a:xfrm flipH="1" flipV="1">
                <a:off x="-1" y="3432149"/>
                <a:ext cx="3398419" cy="3425849"/>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bwMode="hidden">
              <a:xfrm flipH="1" flipV="1">
                <a:off x="-1" y="4651431"/>
                <a:ext cx="2196496" cy="2206567"/>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bwMode="hidden">
              <a:xfrm flipH="1" flipV="1">
                <a:off x="-1" y="5864453"/>
                <a:ext cx="987003" cy="993545"/>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grpSp>
      <p:sp>
        <p:nvSpPr>
          <p:cNvPr id="2" name="Title 1"/>
          <p:cNvSpPr>
            <a:spLocks noGrp="1"/>
          </p:cNvSpPr>
          <p:nvPr>
            <p:ph type="ctrTitle"/>
          </p:nvPr>
        </p:nvSpPr>
        <p:spPr>
          <a:xfrm>
            <a:off x="1293847" y="1909346"/>
            <a:ext cx="9604311" cy="3383280"/>
          </a:xfrm>
        </p:spPr>
        <p:txBody>
          <a:bodyPr anchor="b">
            <a:normAutofit/>
          </a:bodyPr>
          <a:lstStyle>
            <a:lvl1pPr algn="l">
              <a:lnSpc>
                <a:spcPct val="76000"/>
              </a:lnSpc>
              <a:defRPr sz="6000" cap="none" baseline="0">
                <a:solidFill>
                  <a:schemeClr val="tx1"/>
                </a:solidFill>
              </a:defRPr>
            </a:lvl1pPr>
          </a:lstStyle>
          <a:p>
            <a:r>
              <a:rPr lang="en-US"/>
              <a:t>Click to edit Master title style</a:t>
            </a:r>
            <a:endParaRPr lang="en-US" dirty="0"/>
          </a:p>
        </p:txBody>
      </p:sp>
      <p:sp>
        <p:nvSpPr>
          <p:cNvPr id="3" name="Subtitle 2"/>
          <p:cNvSpPr>
            <a:spLocks noGrp="1"/>
          </p:cNvSpPr>
          <p:nvPr>
            <p:ph type="subTitle" idx="1"/>
          </p:nvPr>
        </p:nvSpPr>
        <p:spPr>
          <a:xfrm>
            <a:off x="1293847" y="5432564"/>
            <a:ext cx="9604311" cy="457200"/>
          </a:xfrm>
        </p:spPr>
        <p:txBody>
          <a:bodyPr>
            <a:normAutofit/>
          </a:bodyPr>
          <a:lstStyle>
            <a:lvl1pPr marL="0" indent="0" algn="l">
              <a:spcBef>
                <a:spcPts val="0"/>
              </a:spcBef>
              <a:buNone/>
              <a:defRPr sz="1500" b="0">
                <a:solidFill>
                  <a:schemeClr val="accent1">
                    <a:lumMod val="75000"/>
                  </a:schemeClr>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cxnSp>
        <p:nvCxnSpPr>
          <p:cNvPr id="58" name="Straight Connector 57"/>
          <p:cNvCxnSpPr/>
          <p:nvPr userDrawn="1"/>
        </p:nvCxnSpPr>
        <p:spPr>
          <a:xfrm>
            <a:off x="1295400" y="5294175"/>
            <a:ext cx="9601200" cy="0"/>
          </a:xfrm>
          <a:prstGeom prst="line">
            <a:avLst/>
          </a:prstGeom>
          <a:ln w="12700"/>
        </p:spPr>
        <p:style>
          <a:lnRef idx="1">
            <a:schemeClr val="accent1"/>
          </a:lnRef>
          <a:fillRef idx="0">
            <a:schemeClr val="accent1"/>
          </a:fillRef>
          <a:effectRef idx="0">
            <a:schemeClr val="accent1"/>
          </a:effectRef>
          <a:fontRef idx="minor">
            <a:schemeClr val="tx1"/>
          </a:fontRef>
        </p:style>
      </p:cxnSp>
      <p:pic>
        <p:nvPicPr>
          <p:cNvPr id="59" name="Picture 58">
            <a:extLst>
              <a:ext uri="{FF2B5EF4-FFF2-40B4-BE49-F238E27FC236}">
                <a16:creationId xmlns:a16="http://schemas.microsoft.com/office/drawing/2014/main" id="{89EC9D1A-7736-425E-A7D2-F2691EBD188F}"/>
              </a:ext>
            </a:extLst>
          </p:cNvPr>
          <p:cNvPicPr>
            <a:picLocks noChangeAspect="1"/>
          </p:cNvPicPr>
          <p:nvPr userDrawn="1"/>
        </p:nvPicPr>
        <p:blipFill>
          <a:blip r:embed="rId2"/>
          <a:stretch>
            <a:fillRect/>
          </a:stretch>
        </p:blipFill>
        <p:spPr>
          <a:xfrm>
            <a:off x="10424426" y="104135"/>
            <a:ext cx="1700615" cy="1576468"/>
          </a:xfrm>
          <a:prstGeom prst="rect">
            <a:avLst/>
          </a:prstGeom>
        </p:spPr>
      </p:pic>
    </p:spTree>
    <p:extLst>
      <p:ext uri="{BB962C8B-B14F-4D97-AF65-F5344CB8AC3E}">
        <p14:creationId xmlns:p14="http://schemas.microsoft.com/office/powerpoint/2010/main" val="417837322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384A29A4-78C8-47AB-BA06-22CB45938951}" type="datetime1">
              <a:rPr lang="en-US" smtClean="0"/>
              <a:t>1/17/2026</a:t>
            </a:fld>
            <a:endParaRPr lang="en-US"/>
          </a:p>
        </p:txBody>
      </p:sp>
      <p:sp>
        <p:nvSpPr>
          <p:cNvPr id="6" name="Slide Number Placeholder 5"/>
          <p:cNvSpPr>
            <a:spLocks noGrp="1"/>
          </p:cNvSpPr>
          <p:nvPr>
            <p:ph type="sldNum" sz="quarter" idx="12"/>
          </p:nvPr>
        </p:nvSpPr>
        <p:spPr/>
        <p:txBody>
          <a:bodyPr/>
          <a:lstStyle/>
          <a:p>
            <a:fld id="{E31375A4-56A4-47D6-9801-1991572033F7}" type="slidenum">
              <a:rPr lang="en-US" smtClean="0"/>
              <a:t>‹#›</a:t>
            </a:fld>
            <a:endParaRPr lang="en-US"/>
          </a:p>
        </p:txBody>
      </p:sp>
    </p:spTree>
    <p:extLst>
      <p:ext uri="{BB962C8B-B14F-4D97-AF65-F5344CB8AC3E}">
        <p14:creationId xmlns:p14="http://schemas.microsoft.com/office/powerpoint/2010/main" val="73189686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09315" y="489860"/>
            <a:ext cx="1687287" cy="530134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295399" y="489860"/>
            <a:ext cx="7587344" cy="530134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1ED4ACF-2D82-46F2-A8E9-23963AA34E86}" type="datetime1">
              <a:rPr lang="en-US" smtClean="0"/>
              <a:t>1/17/2026</a:t>
            </a:fld>
            <a:endParaRPr lang="en-US"/>
          </a:p>
        </p:txBody>
      </p:sp>
      <p:sp>
        <p:nvSpPr>
          <p:cNvPr id="6" name="Slide Number Placeholder 5"/>
          <p:cNvSpPr>
            <a:spLocks noGrp="1"/>
          </p:cNvSpPr>
          <p:nvPr>
            <p:ph type="sldNum" sz="quarter" idx="12"/>
          </p:nvPr>
        </p:nvSpPr>
        <p:spPr/>
        <p:txBody>
          <a:bodyPr/>
          <a:lstStyle/>
          <a:p>
            <a:fld id="{E31375A4-56A4-47D6-9801-1991572033F7}" type="slidenum">
              <a:rPr lang="en-US" smtClean="0"/>
              <a:t>‹#›</a:t>
            </a:fld>
            <a:endParaRPr lang="en-US"/>
          </a:p>
        </p:txBody>
      </p:sp>
    </p:spTree>
    <p:extLst>
      <p:ext uri="{BB962C8B-B14F-4D97-AF65-F5344CB8AC3E}">
        <p14:creationId xmlns:p14="http://schemas.microsoft.com/office/powerpoint/2010/main" val="174427846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AE374B5B-21A0-4192-BF4C-38187F1A68D8}" type="datetime1">
              <a:rPr lang="en-US" smtClean="0"/>
              <a:t>1/17/2026</a:t>
            </a:fld>
            <a:endParaRPr lang="en-US"/>
          </a:p>
        </p:txBody>
      </p:sp>
      <p:sp>
        <p:nvSpPr>
          <p:cNvPr id="6" name="Slide Number Placeholder 5"/>
          <p:cNvSpPr>
            <a:spLocks noGrp="1"/>
          </p:cNvSpPr>
          <p:nvPr>
            <p:ph type="sldNum" sz="quarter" idx="12"/>
          </p:nvPr>
        </p:nvSpPr>
        <p:spPr/>
        <p:txBody>
          <a:bodyPr/>
          <a:lstStyle/>
          <a:p>
            <a:fld id="{E31375A4-56A4-47D6-9801-1991572033F7}" type="slidenum">
              <a:rPr lang="en-US" smtClean="0"/>
              <a:t>‹#›</a:t>
            </a:fld>
            <a:endParaRPr lang="en-US"/>
          </a:p>
        </p:txBody>
      </p:sp>
    </p:spTree>
    <p:extLst>
      <p:ext uri="{BB962C8B-B14F-4D97-AF65-F5344CB8AC3E}">
        <p14:creationId xmlns:p14="http://schemas.microsoft.com/office/powerpoint/2010/main" val="136154928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7" name="Group 6"/>
          <p:cNvGrpSpPr/>
          <p:nvPr userDrawn="1"/>
        </p:nvGrpSpPr>
        <p:grpSpPr bwMode="hidden">
          <a:xfrm>
            <a:off x="-2" y="0"/>
            <a:ext cx="12192003" cy="6858000"/>
            <a:chOff x="-1" y="0"/>
            <a:chExt cx="12192002" cy="6858000"/>
          </a:xfrm>
        </p:grpSpPr>
        <p:cxnSp>
          <p:nvCxnSpPr>
            <p:cNvPr id="8" name="Straight Connector 7"/>
            <p:cNvCxnSpPr/>
            <p:nvPr/>
          </p:nvCxnSpPr>
          <p:spPr bwMode="hidden">
            <a:xfrm>
              <a:off x="610194"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bwMode="hidden">
            <a:xfrm>
              <a:off x="1829332"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bwMode="hidden">
            <a:xfrm>
              <a:off x="3048470"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bwMode="hidden">
            <a:xfrm>
              <a:off x="4267608"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bwMode="hidden">
            <a:xfrm>
              <a:off x="5486746"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bwMode="hidden">
            <a:xfrm>
              <a:off x="6705884"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bwMode="hidden">
            <a:xfrm>
              <a:off x="7925022"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bwMode="hidden">
            <a:xfrm>
              <a:off x="9144160"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bwMode="hidden">
            <a:xfrm>
              <a:off x="10363298"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bwMode="hidden">
            <a:xfrm>
              <a:off x="11582436"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bwMode="hidden">
            <a:xfrm>
              <a:off x="2819" y="386485"/>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bwMode="hidden">
            <a:xfrm>
              <a:off x="2819" y="1611181"/>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bwMode="hidden">
            <a:xfrm>
              <a:off x="2819" y="2835877"/>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bwMode="hidden">
            <a:xfrm>
              <a:off x="2819" y="4060573"/>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bwMode="hidden">
            <a:xfrm>
              <a:off x="2819" y="5285269"/>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bwMode="hidden">
            <a:xfrm>
              <a:off x="2819" y="6509965"/>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24" name="Group 23"/>
            <p:cNvGrpSpPr/>
            <p:nvPr userDrawn="1"/>
          </p:nvGrpSpPr>
          <p:grpSpPr bwMode="hidden">
            <a:xfrm>
              <a:off x="-1" y="0"/>
              <a:ext cx="12192001" cy="6858000"/>
              <a:chOff x="-1" y="0"/>
              <a:chExt cx="12192001" cy="6858000"/>
            </a:xfrm>
          </p:grpSpPr>
          <p:cxnSp>
            <p:nvCxnSpPr>
              <p:cNvPr id="42" name="Straight Connector 41"/>
              <p:cNvCxnSpPr/>
              <p:nvPr/>
            </p:nvCxnSpPr>
            <p:spPr bwMode="hidden">
              <a:xfrm>
                <a:off x="225425"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bwMode="hidden">
              <a:xfrm>
                <a:off x="144915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bwMode="hidden">
              <a:xfrm>
                <a:off x="266598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bwMode="hidden">
              <a:xfrm>
                <a:off x="3885119"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bwMode="hidden">
              <a:xfrm>
                <a:off x="510650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47" name="Group 46"/>
              <p:cNvGrpSpPr/>
              <p:nvPr/>
            </p:nvGrpSpPr>
            <p:grpSpPr bwMode="hidden">
              <a:xfrm>
                <a:off x="6327885" y="0"/>
                <a:ext cx="5864115" cy="5898673"/>
                <a:chOff x="6327885" y="0"/>
                <a:chExt cx="5864115" cy="5898673"/>
              </a:xfrm>
            </p:grpSpPr>
            <p:cxnSp>
              <p:nvCxnSpPr>
                <p:cNvPr id="53" name="Straight Connector 52"/>
                <p:cNvCxnSpPr/>
                <p:nvPr/>
              </p:nvCxnSpPr>
              <p:spPr bwMode="hidden">
                <a:xfrm>
                  <a:off x="6327885" y="0"/>
                  <a:ext cx="5864115" cy="5898673"/>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bwMode="hidden">
                <a:xfrm>
                  <a:off x="7549268" y="0"/>
                  <a:ext cx="4642732" cy="467242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bwMode="hidden">
                <a:xfrm>
                  <a:off x="8772997" y="0"/>
                  <a:ext cx="3419003" cy="34567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bwMode="hidden">
                <a:xfrm>
                  <a:off x="9982200" y="0"/>
                  <a:ext cx="2209800" cy="222646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bwMode="hidden">
                <a:xfrm>
                  <a:off x="11199019" y="0"/>
                  <a:ext cx="992981" cy="1002506"/>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48" name="Straight Connector 47"/>
              <p:cNvCxnSpPr/>
              <p:nvPr/>
            </p:nvCxnSpPr>
            <p:spPr bwMode="hidden">
              <a:xfrm flipH="1" flipV="1">
                <a:off x="-1" y="1012053"/>
                <a:ext cx="5828811" cy="58459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bwMode="hidden">
              <a:xfrm flipH="1" flipV="1">
                <a:off x="-1" y="2227340"/>
                <a:ext cx="4614781" cy="4630658"/>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bwMode="hidden">
              <a:xfrm flipH="1" flipV="1">
                <a:off x="-1" y="3432149"/>
                <a:ext cx="3398419" cy="34258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bwMode="hidden">
              <a:xfrm flipH="1" flipV="1">
                <a:off x="-1" y="4651431"/>
                <a:ext cx="2196496" cy="2206567"/>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bwMode="hidden">
              <a:xfrm flipH="1" flipV="1">
                <a:off x="-1" y="5864453"/>
                <a:ext cx="987003" cy="9935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grpSp>
          <p:nvGrpSpPr>
            <p:cNvPr id="25" name="Group 24"/>
            <p:cNvGrpSpPr/>
            <p:nvPr userDrawn="1"/>
          </p:nvGrpSpPr>
          <p:grpSpPr bwMode="hidden">
            <a:xfrm flipH="1">
              <a:off x="0" y="0"/>
              <a:ext cx="12192001" cy="6858000"/>
              <a:chOff x="-1" y="0"/>
              <a:chExt cx="12192001" cy="6858000"/>
            </a:xfrm>
          </p:grpSpPr>
          <p:cxnSp>
            <p:nvCxnSpPr>
              <p:cNvPr id="26" name="Straight Connector 25"/>
              <p:cNvCxnSpPr/>
              <p:nvPr/>
            </p:nvCxnSpPr>
            <p:spPr bwMode="hidden">
              <a:xfrm>
                <a:off x="225425"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bwMode="hidden">
              <a:xfrm>
                <a:off x="144915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bwMode="hidden">
              <a:xfrm>
                <a:off x="266598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bwMode="hidden">
              <a:xfrm>
                <a:off x="3885119"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bwMode="hidden">
              <a:xfrm>
                <a:off x="515064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31" name="Group 30"/>
              <p:cNvGrpSpPr/>
              <p:nvPr/>
            </p:nvGrpSpPr>
            <p:grpSpPr bwMode="hidden">
              <a:xfrm>
                <a:off x="6327885" y="0"/>
                <a:ext cx="5864115" cy="5898673"/>
                <a:chOff x="6327885" y="0"/>
                <a:chExt cx="5864115" cy="5898673"/>
              </a:xfrm>
            </p:grpSpPr>
            <p:cxnSp>
              <p:nvCxnSpPr>
                <p:cNvPr id="37" name="Straight Connector 36"/>
                <p:cNvCxnSpPr/>
                <p:nvPr/>
              </p:nvCxnSpPr>
              <p:spPr bwMode="hidden">
                <a:xfrm>
                  <a:off x="6327885" y="0"/>
                  <a:ext cx="5864115" cy="5898673"/>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bwMode="hidden">
                <a:xfrm>
                  <a:off x="7549268" y="0"/>
                  <a:ext cx="4642732" cy="467242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bwMode="hidden">
                <a:xfrm>
                  <a:off x="8772997" y="0"/>
                  <a:ext cx="3419003" cy="34567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bwMode="hidden">
                <a:xfrm>
                  <a:off x="9982200" y="0"/>
                  <a:ext cx="2209800" cy="222646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bwMode="hidden">
                <a:xfrm>
                  <a:off x="11199019" y="0"/>
                  <a:ext cx="992981" cy="1002506"/>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32" name="Straight Connector 31"/>
              <p:cNvCxnSpPr/>
              <p:nvPr/>
            </p:nvCxnSpPr>
            <p:spPr bwMode="hidden">
              <a:xfrm flipH="1" flipV="1">
                <a:off x="-1" y="1012053"/>
                <a:ext cx="5828811" cy="58459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bwMode="hidden">
              <a:xfrm flipH="1" flipV="1">
                <a:off x="-1" y="2227340"/>
                <a:ext cx="4614781" cy="4630658"/>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bwMode="hidden">
              <a:xfrm flipH="1" flipV="1">
                <a:off x="-1" y="3432149"/>
                <a:ext cx="3398419" cy="34258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bwMode="hidden">
              <a:xfrm flipH="1" flipV="1">
                <a:off x="-1" y="4651431"/>
                <a:ext cx="2196496" cy="2206567"/>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bwMode="hidden">
              <a:xfrm flipH="1" flipV="1">
                <a:off x="-1" y="5864453"/>
                <a:ext cx="987003" cy="9935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grpSp>
      <p:sp>
        <p:nvSpPr>
          <p:cNvPr id="2" name="Title 1"/>
          <p:cNvSpPr>
            <a:spLocks noGrp="1"/>
          </p:cNvSpPr>
          <p:nvPr>
            <p:ph type="title"/>
          </p:nvPr>
        </p:nvSpPr>
        <p:spPr>
          <a:xfrm>
            <a:off x="1295400" y="2541573"/>
            <a:ext cx="9601200" cy="2743200"/>
          </a:xfrm>
        </p:spPr>
        <p:txBody>
          <a:bodyPr anchor="b">
            <a:normAutofit/>
          </a:bodyPr>
          <a:lstStyle>
            <a:lvl1pPr>
              <a:lnSpc>
                <a:spcPct val="85000"/>
              </a:lnSpc>
              <a:defRPr sz="4500" cap="none" baseline="0">
                <a:solidFill>
                  <a:schemeClr val="tx1"/>
                </a:solidFill>
              </a:defRPr>
            </a:lvl1pPr>
          </a:lstStyle>
          <a:p>
            <a:r>
              <a:rPr lang="en-US"/>
              <a:t>Click to edit Master title style</a:t>
            </a:r>
            <a:endParaRPr lang="en-US" dirty="0"/>
          </a:p>
        </p:txBody>
      </p:sp>
      <p:sp>
        <p:nvSpPr>
          <p:cNvPr id="3" name="Text Placeholder 2"/>
          <p:cNvSpPr>
            <a:spLocks noGrp="1"/>
          </p:cNvSpPr>
          <p:nvPr>
            <p:ph type="body" idx="1"/>
          </p:nvPr>
        </p:nvSpPr>
        <p:spPr>
          <a:xfrm>
            <a:off x="1295400" y="5431536"/>
            <a:ext cx="9601200" cy="457200"/>
          </a:xfrm>
        </p:spPr>
        <p:txBody>
          <a:bodyPr>
            <a:normAutofit/>
          </a:bodyPr>
          <a:lstStyle>
            <a:lvl1pPr marL="0" indent="0">
              <a:spcBef>
                <a:spcPts val="0"/>
              </a:spcBef>
              <a:buNone/>
              <a:defRPr sz="1500" b="0">
                <a:solidFill>
                  <a:schemeClr val="tx1"/>
                </a:solidFill>
              </a:defRPr>
            </a:lvl1pPr>
            <a:lvl2pPr marL="342900" indent="0">
              <a:buNone/>
              <a:defRPr sz="1500"/>
            </a:lvl2pPr>
            <a:lvl3pPr marL="685800" indent="0">
              <a:buNone/>
              <a:defRPr sz="135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pPr lvl="0"/>
            <a:r>
              <a:rPr lang="en-US"/>
              <a:t>Edit Master text styles</a:t>
            </a:r>
          </a:p>
        </p:txBody>
      </p:sp>
      <p:cxnSp>
        <p:nvCxnSpPr>
          <p:cNvPr id="58" name="Straight Connector 57"/>
          <p:cNvCxnSpPr/>
          <p:nvPr userDrawn="1"/>
        </p:nvCxnSpPr>
        <p:spPr>
          <a:xfrm>
            <a:off x="1295400" y="5294175"/>
            <a:ext cx="9601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23604873"/>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295400" y="1981201"/>
            <a:ext cx="4572000" cy="3810001"/>
          </a:xfrm>
        </p:spPr>
        <p:txBody>
          <a:bodyPr>
            <a:normAutofit/>
          </a:bodyPr>
          <a:lstStyle>
            <a:lvl1pPr>
              <a:defRPr sz="1500"/>
            </a:lvl1pPr>
            <a:lvl2pPr>
              <a:defRPr sz="1350"/>
            </a:lvl2pPr>
            <a:lvl3pPr>
              <a:defRPr sz="1200"/>
            </a:lvl3pPr>
            <a:lvl4pPr>
              <a:defRPr sz="1050"/>
            </a:lvl4pPr>
            <a:lvl5pPr>
              <a:defRPr sz="1050"/>
            </a:lvl5pPr>
            <a:lvl6pPr>
              <a:defRPr sz="1350"/>
            </a:lvl6pPr>
            <a:lvl7pPr>
              <a:defRPr sz="1350"/>
            </a:lvl7pPr>
            <a:lvl8pPr>
              <a:defRPr sz="1350"/>
            </a:lvl8pPr>
            <a:lvl9pPr>
              <a:defRPr sz="135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24600" y="1981201"/>
            <a:ext cx="4572000" cy="3810001"/>
          </a:xfrm>
        </p:spPr>
        <p:txBody>
          <a:bodyPr>
            <a:normAutofit/>
          </a:bodyPr>
          <a:lstStyle>
            <a:lvl1pPr>
              <a:defRPr sz="1500"/>
            </a:lvl1pPr>
            <a:lvl2pPr>
              <a:defRPr sz="1350"/>
            </a:lvl2pPr>
            <a:lvl3pPr>
              <a:defRPr sz="1200"/>
            </a:lvl3pPr>
            <a:lvl4pPr>
              <a:defRPr sz="1050"/>
            </a:lvl4pPr>
            <a:lvl5pPr>
              <a:defRPr sz="1050"/>
            </a:lvl5pPr>
            <a:lvl6pPr>
              <a:defRPr sz="1350"/>
            </a:lvl6pPr>
            <a:lvl7pPr>
              <a:defRPr sz="1350"/>
            </a:lvl7pPr>
            <a:lvl8pPr>
              <a:defRPr sz="1350"/>
            </a:lvl8pPr>
            <a:lvl9pPr>
              <a:defRPr sz="135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33B5CF7C-B333-48E1-A4A6-83A3C8B73AC0}" type="datetime1">
              <a:rPr lang="en-US" smtClean="0"/>
              <a:t>1/17/2026</a:t>
            </a:fld>
            <a:endParaRPr lang="en-US"/>
          </a:p>
        </p:txBody>
      </p:sp>
      <p:sp>
        <p:nvSpPr>
          <p:cNvPr id="7" name="Slide Number Placeholder 6"/>
          <p:cNvSpPr>
            <a:spLocks noGrp="1"/>
          </p:cNvSpPr>
          <p:nvPr>
            <p:ph type="sldNum" sz="quarter" idx="12"/>
          </p:nvPr>
        </p:nvSpPr>
        <p:spPr/>
        <p:txBody>
          <a:bodyPr/>
          <a:lstStyle/>
          <a:p>
            <a:fld id="{E31375A4-56A4-47D6-9801-1991572033F7}" type="slidenum">
              <a:rPr lang="en-US" smtClean="0"/>
              <a:t>‹#›</a:t>
            </a:fld>
            <a:endParaRPr lang="en-US"/>
          </a:p>
        </p:txBody>
      </p:sp>
    </p:spTree>
    <p:extLst>
      <p:ext uri="{BB962C8B-B14F-4D97-AF65-F5344CB8AC3E}">
        <p14:creationId xmlns:p14="http://schemas.microsoft.com/office/powerpoint/2010/main" val="133911535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a:xfrm>
            <a:off x="1295400" y="1818322"/>
            <a:ext cx="4572000" cy="641350"/>
          </a:xfrm>
        </p:spPr>
        <p:txBody>
          <a:bodyPr anchor="ctr">
            <a:normAutofit/>
          </a:bodyPr>
          <a:lstStyle>
            <a:lvl1pPr marL="0" indent="0">
              <a:spcBef>
                <a:spcPts val="0"/>
              </a:spcBef>
              <a:buNone/>
              <a:defRPr sz="1500" b="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1295400" y="2503715"/>
            <a:ext cx="4572000" cy="3287487"/>
          </a:xfrm>
        </p:spPr>
        <p:txBody>
          <a:bodyPr>
            <a:normAutofit/>
          </a:bodyPr>
          <a:lstStyle>
            <a:lvl1pPr>
              <a:defRPr sz="1500"/>
            </a:lvl1pPr>
            <a:lvl2pPr>
              <a:defRPr sz="1350"/>
            </a:lvl2pPr>
            <a:lvl3pPr>
              <a:defRPr sz="1200"/>
            </a:lvl3pPr>
            <a:lvl4pPr>
              <a:defRPr sz="1050"/>
            </a:lvl4pPr>
            <a:lvl5pPr>
              <a:defRPr sz="105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24600" y="1818322"/>
            <a:ext cx="4572000" cy="641350"/>
          </a:xfrm>
        </p:spPr>
        <p:txBody>
          <a:bodyPr anchor="ctr">
            <a:normAutofit/>
          </a:bodyPr>
          <a:lstStyle>
            <a:lvl1pPr marL="0" indent="0">
              <a:spcBef>
                <a:spcPts val="0"/>
              </a:spcBef>
              <a:buNone/>
              <a:defRPr sz="1500" b="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6324600" y="2503715"/>
            <a:ext cx="4572000" cy="3287487"/>
          </a:xfrm>
        </p:spPr>
        <p:txBody>
          <a:bodyPr>
            <a:normAutofit/>
          </a:bodyPr>
          <a:lstStyle>
            <a:lvl1pPr>
              <a:defRPr sz="1500"/>
            </a:lvl1pPr>
            <a:lvl2pPr>
              <a:defRPr sz="1350"/>
            </a:lvl2pPr>
            <a:lvl3pPr>
              <a:defRPr sz="1200"/>
            </a:lvl3pPr>
            <a:lvl4pPr>
              <a:defRPr sz="1050"/>
            </a:lvl4pPr>
            <a:lvl5pPr>
              <a:defRPr sz="105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7"/>
          <p:cNvSpPr>
            <a:spLocks noGrp="1"/>
          </p:cNvSpPr>
          <p:nvPr>
            <p:ph type="ftr" sz="quarter" idx="11"/>
          </p:nvPr>
        </p:nvSpPr>
        <p:spPr/>
        <p:txBody>
          <a:bodyPr/>
          <a:lstStyle/>
          <a:p>
            <a:r>
              <a:rPr lang="en-US" dirty="0"/>
              <a:t>Add a footer</a:t>
            </a:r>
          </a:p>
        </p:txBody>
      </p:sp>
      <p:sp>
        <p:nvSpPr>
          <p:cNvPr id="7" name="Date Placeholder 6"/>
          <p:cNvSpPr>
            <a:spLocks noGrp="1"/>
          </p:cNvSpPr>
          <p:nvPr>
            <p:ph type="dt" sz="half" idx="10"/>
          </p:nvPr>
        </p:nvSpPr>
        <p:spPr/>
        <p:txBody>
          <a:bodyPr/>
          <a:lstStyle/>
          <a:p>
            <a:fld id="{AE320762-5CBF-4210-AB54-376B091119F8}" type="datetime1">
              <a:rPr lang="en-US" smtClean="0"/>
              <a:t>1/17/2026</a:t>
            </a:fld>
            <a:endParaRPr lang="en-US"/>
          </a:p>
        </p:txBody>
      </p:sp>
      <p:sp>
        <p:nvSpPr>
          <p:cNvPr id="9" name="Slide Number Placeholder 8"/>
          <p:cNvSpPr>
            <a:spLocks noGrp="1"/>
          </p:cNvSpPr>
          <p:nvPr>
            <p:ph type="sldNum" sz="quarter" idx="12"/>
          </p:nvPr>
        </p:nvSpPr>
        <p:spPr/>
        <p:txBody>
          <a:bodyPr/>
          <a:lstStyle/>
          <a:p>
            <a:fld id="{E31375A4-56A4-47D6-9801-1991572033F7}" type="slidenum">
              <a:rPr lang="en-US" smtClean="0"/>
              <a:t>‹#›</a:t>
            </a:fld>
            <a:endParaRPr lang="en-US"/>
          </a:p>
        </p:txBody>
      </p:sp>
    </p:spTree>
    <p:extLst>
      <p:ext uri="{BB962C8B-B14F-4D97-AF65-F5344CB8AC3E}">
        <p14:creationId xmlns:p14="http://schemas.microsoft.com/office/powerpoint/2010/main" val="46646897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Footer Placeholder 3"/>
          <p:cNvSpPr>
            <a:spLocks noGrp="1"/>
          </p:cNvSpPr>
          <p:nvPr>
            <p:ph type="ftr" sz="quarter" idx="11"/>
          </p:nvPr>
        </p:nvSpPr>
        <p:spPr/>
        <p:txBody>
          <a:bodyPr/>
          <a:lstStyle/>
          <a:p>
            <a:r>
              <a:rPr lang="en-US" dirty="0"/>
              <a:t>Add a footer</a:t>
            </a:r>
          </a:p>
        </p:txBody>
      </p:sp>
      <p:sp>
        <p:nvSpPr>
          <p:cNvPr id="3" name="Date Placeholder 2"/>
          <p:cNvSpPr>
            <a:spLocks noGrp="1"/>
          </p:cNvSpPr>
          <p:nvPr>
            <p:ph type="dt" sz="half" idx="10"/>
          </p:nvPr>
        </p:nvSpPr>
        <p:spPr/>
        <p:txBody>
          <a:bodyPr/>
          <a:lstStyle/>
          <a:p>
            <a:fld id="{7F0DB371-BF5F-4058-A212-1A908E4D2674}" type="datetime1">
              <a:rPr lang="en-US" smtClean="0"/>
              <a:t>1/17/2026</a:t>
            </a:fld>
            <a:endParaRPr lang="en-US"/>
          </a:p>
        </p:txBody>
      </p:sp>
      <p:sp>
        <p:nvSpPr>
          <p:cNvPr id="5" name="Slide Number Placeholder 4"/>
          <p:cNvSpPr>
            <a:spLocks noGrp="1"/>
          </p:cNvSpPr>
          <p:nvPr>
            <p:ph type="sldNum" sz="quarter" idx="12"/>
          </p:nvPr>
        </p:nvSpPr>
        <p:spPr/>
        <p:txBody>
          <a:bodyPr/>
          <a:lstStyle/>
          <a:p>
            <a:fld id="{E31375A4-56A4-47D6-9801-1991572033F7}" type="slidenum">
              <a:rPr lang="en-US" smtClean="0"/>
              <a:t>‹#›</a:t>
            </a:fld>
            <a:endParaRPr lang="en-US"/>
          </a:p>
        </p:txBody>
      </p:sp>
    </p:spTree>
    <p:extLst>
      <p:ext uri="{BB962C8B-B14F-4D97-AF65-F5344CB8AC3E}">
        <p14:creationId xmlns:p14="http://schemas.microsoft.com/office/powerpoint/2010/main" val="237766450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grpSp>
        <p:nvGrpSpPr>
          <p:cNvPr id="161" name="Group 160"/>
          <p:cNvGrpSpPr/>
          <p:nvPr userDrawn="1"/>
        </p:nvGrpSpPr>
        <p:grpSpPr bwMode="hidden">
          <a:xfrm>
            <a:off x="-2" y="0"/>
            <a:ext cx="12192003" cy="6858000"/>
            <a:chOff x="-1" y="0"/>
            <a:chExt cx="12192002" cy="6858000"/>
          </a:xfrm>
        </p:grpSpPr>
        <p:cxnSp>
          <p:nvCxnSpPr>
            <p:cNvPr id="162" name="Straight Connector 161"/>
            <p:cNvCxnSpPr/>
            <p:nvPr/>
          </p:nvCxnSpPr>
          <p:spPr bwMode="hidden">
            <a:xfrm>
              <a:off x="610194"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3" name="Straight Connector 162"/>
            <p:cNvCxnSpPr/>
            <p:nvPr/>
          </p:nvCxnSpPr>
          <p:spPr bwMode="hidden">
            <a:xfrm>
              <a:off x="1829332"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4" name="Straight Connector 163"/>
            <p:cNvCxnSpPr/>
            <p:nvPr/>
          </p:nvCxnSpPr>
          <p:spPr bwMode="hidden">
            <a:xfrm>
              <a:off x="3048470"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bwMode="hidden">
            <a:xfrm>
              <a:off x="4267608"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bwMode="hidden">
            <a:xfrm>
              <a:off x="5486746"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7" name="Straight Connector 166"/>
            <p:cNvCxnSpPr/>
            <p:nvPr/>
          </p:nvCxnSpPr>
          <p:spPr bwMode="hidden">
            <a:xfrm>
              <a:off x="6705884"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8" name="Straight Connector 167"/>
            <p:cNvCxnSpPr/>
            <p:nvPr/>
          </p:nvCxnSpPr>
          <p:spPr bwMode="hidden">
            <a:xfrm>
              <a:off x="7925022"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bwMode="hidden">
            <a:xfrm>
              <a:off x="9144160"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0" name="Straight Connector 169"/>
            <p:cNvCxnSpPr/>
            <p:nvPr/>
          </p:nvCxnSpPr>
          <p:spPr bwMode="hidden">
            <a:xfrm>
              <a:off x="10363298"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1" name="Straight Connector 170"/>
            <p:cNvCxnSpPr/>
            <p:nvPr/>
          </p:nvCxnSpPr>
          <p:spPr bwMode="hidden">
            <a:xfrm>
              <a:off x="11582436"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2" name="Straight Connector 171"/>
            <p:cNvCxnSpPr/>
            <p:nvPr/>
          </p:nvCxnSpPr>
          <p:spPr bwMode="hidden">
            <a:xfrm>
              <a:off x="2819" y="386485"/>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bwMode="hidden">
            <a:xfrm>
              <a:off x="2819" y="1611181"/>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4" name="Straight Connector 173"/>
            <p:cNvCxnSpPr/>
            <p:nvPr/>
          </p:nvCxnSpPr>
          <p:spPr bwMode="hidden">
            <a:xfrm>
              <a:off x="2819" y="2835877"/>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5" name="Straight Connector 174"/>
            <p:cNvCxnSpPr/>
            <p:nvPr/>
          </p:nvCxnSpPr>
          <p:spPr bwMode="hidden">
            <a:xfrm>
              <a:off x="2819" y="4060573"/>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6" name="Straight Connector 175"/>
            <p:cNvCxnSpPr/>
            <p:nvPr/>
          </p:nvCxnSpPr>
          <p:spPr bwMode="hidden">
            <a:xfrm>
              <a:off x="2819" y="5285269"/>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bwMode="hidden">
            <a:xfrm>
              <a:off x="2819" y="6509965"/>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nvGrpSpPr>
            <p:cNvPr id="178" name="Group 177"/>
            <p:cNvGrpSpPr/>
            <p:nvPr userDrawn="1"/>
          </p:nvGrpSpPr>
          <p:grpSpPr bwMode="hidden">
            <a:xfrm>
              <a:off x="-1" y="0"/>
              <a:ext cx="12192001" cy="6858000"/>
              <a:chOff x="-1" y="0"/>
              <a:chExt cx="12192001" cy="6858000"/>
            </a:xfrm>
          </p:grpSpPr>
          <p:cxnSp>
            <p:nvCxnSpPr>
              <p:cNvPr id="196" name="Straight Connector 195"/>
              <p:cNvCxnSpPr/>
              <p:nvPr/>
            </p:nvCxnSpPr>
            <p:spPr bwMode="hidden">
              <a:xfrm>
                <a:off x="225425"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7" name="Straight Connector 196"/>
              <p:cNvCxnSpPr/>
              <p:nvPr/>
            </p:nvCxnSpPr>
            <p:spPr bwMode="hidden">
              <a:xfrm>
                <a:off x="1449154"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8" name="Straight Connector 197"/>
              <p:cNvCxnSpPr/>
              <p:nvPr/>
            </p:nvCxnSpPr>
            <p:spPr bwMode="hidden">
              <a:xfrm>
                <a:off x="2665982"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9" name="Straight Connector 198"/>
              <p:cNvCxnSpPr/>
              <p:nvPr/>
            </p:nvCxnSpPr>
            <p:spPr bwMode="hidden">
              <a:xfrm>
                <a:off x="3885119"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0" name="Straight Connector 199"/>
              <p:cNvCxnSpPr/>
              <p:nvPr/>
            </p:nvCxnSpPr>
            <p:spPr bwMode="hidden">
              <a:xfrm>
                <a:off x="5106502"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nvGrpSpPr>
              <p:cNvPr id="201" name="Group 200"/>
              <p:cNvGrpSpPr/>
              <p:nvPr/>
            </p:nvGrpSpPr>
            <p:grpSpPr bwMode="hidden">
              <a:xfrm>
                <a:off x="6327885" y="0"/>
                <a:ext cx="5864115" cy="5898673"/>
                <a:chOff x="6327885" y="0"/>
                <a:chExt cx="5864115" cy="5898673"/>
              </a:xfrm>
            </p:grpSpPr>
            <p:cxnSp>
              <p:nvCxnSpPr>
                <p:cNvPr id="207" name="Straight Connector 206"/>
                <p:cNvCxnSpPr/>
                <p:nvPr/>
              </p:nvCxnSpPr>
              <p:spPr bwMode="hidden">
                <a:xfrm>
                  <a:off x="6327885" y="0"/>
                  <a:ext cx="5864115" cy="5898673"/>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8" name="Straight Connector 207"/>
                <p:cNvCxnSpPr/>
                <p:nvPr/>
              </p:nvCxnSpPr>
              <p:spPr bwMode="hidden">
                <a:xfrm>
                  <a:off x="7549268" y="0"/>
                  <a:ext cx="4642732" cy="467242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bwMode="hidden">
                <a:xfrm>
                  <a:off x="8772997" y="0"/>
                  <a:ext cx="3419003" cy="345674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bwMode="hidden">
                <a:xfrm>
                  <a:off x="9982200" y="0"/>
                  <a:ext cx="2209800" cy="222646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bwMode="hidden">
                <a:xfrm>
                  <a:off x="11199019" y="0"/>
                  <a:ext cx="992981" cy="1002506"/>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cxnSp>
            <p:nvCxnSpPr>
              <p:cNvPr id="202" name="Straight Connector 201"/>
              <p:cNvCxnSpPr/>
              <p:nvPr/>
            </p:nvCxnSpPr>
            <p:spPr bwMode="hidden">
              <a:xfrm flipH="1" flipV="1">
                <a:off x="-1" y="1012053"/>
                <a:ext cx="5828811" cy="584594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3" name="Straight Connector 202"/>
              <p:cNvCxnSpPr/>
              <p:nvPr/>
            </p:nvCxnSpPr>
            <p:spPr bwMode="hidden">
              <a:xfrm flipH="1" flipV="1">
                <a:off x="-1" y="2227340"/>
                <a:ext cx="4614781" cy="4630658"/>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4" name="Straight Connector 203"/>
              <p:cNvCxnSpPr/>
              <p:nvPr/>
            </p:nvCxnSpPr>
            <p:spPr bwMode="hidden">
              <a:xfrm flipH="1" flipV="1">
                <a:off x="-1" y="3432149"/>
                <a:ext cx="3398419" cy="342584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5" name="Straight Connector 204"/>
              <p:cNvCxnSpPr/>
              <p:nvPr/>
            </p:nvCxnSpPr>
            <p:spPr bwMode="hidden">
              <a:xfrm flipH="1" flipV="1">
                <a:off x="-1" y="4651431"/>
                <a:ext cx="2196496" cy="2206567"/>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6" name="Straight Connector 205"/>
              <p:cNvCxnSpPr/>
              <p:nvPr/>
            </p:nvCxnSpPr>
            <p:spPr bwMode="hidden">
              <a:xfrm flipH="1" flipV="1">
                <a:off x="-1" y="5864453"/>
                <a:ext cx="987003" cy="99354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grpSp>
          <p:nvGrpSpPr>
            <p:cNvPr id="179" name="Group 178"/>
            <p:cNvGrpSpPr/>
            <p:nvPr userDrawn="1"/>
          </p:nvGrpSpPr>
          <p:grpSpPr bwMode="hidden">
            <a:xfrm flipH="1">
              <a:off x="0" y="0"/>
              <a:ext cx="12192001" cy="6858000"/>
              <a:chOff x="-1" y="0"/>
              <a:chExt cx="12192001" cy="6858000"/>
            </a:xfrm>
          </p:grpSpPr>
          <p:cxnSp>
            <p:nvCxnSpPr>
              <p:cNvPr id="180" name="Straight Connector 179"/>
              <p:cNvCxnSpPr/>
              <p:nvPr/>
            </p:nvCxnSpPr>
            <p:spPr bwMode="hidden">
              <a:xfrm>
                <a:off x="225425"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bwMode="hidden">
              <a:xfrm>
                <a:off x="1449154"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bwMode="hidden">
              <a:xfrm>
                <a:off x="2665982"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bwMode="hidden">
              <a:xfrm>
                <a:off x="3885119"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bwMode="hidden">
              <a:xfrm>
                <a:off x="5106502"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nvGrpSpPr>
              <p:cNvPr id="185" name="Group 184"/>
              <p:cNvGrpSpPr/>
              <p:nvPr/>
            </p:nvGrpSpPr>
            <p:grpSpPr bwMode="hidden">
              <a:xfrm>
                <a:off x="6327885" y="0"/>
                <a:ext cx="5864115" cy="5898673"/>
                <a:chOff x="6327885" y="0"/>
                <a:chExt cx="5864115" cy="5898673"/>
              </a:xfrm>
            </p:grpSpPr>
            <p:cxnSp>
              <p:nvCxnSpPr>
                <p:cNvPr id="191" name="Straight Connector 190"/>
                <p:cNvCxnSpPr/>
                <p:nvPr/>
              </p:nvCxnSpPr>
              <p:spPr bwMode="hidden">
                <a:xfrm>
                  <a:off x="6327885" y="0"/>
                  <a:ext cx="5864115" cy="5898673"/>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2" name="Straight Connector 191"/>
                <p:cNvCxnSpPr/>
                <p:nvPr/>
              </p:nvCxnSpPr>
              <p:spPr bwMode="hidden">
                <a:xfrm>
                  <a:off x="7549268" y="0"/>
                  <a:ext cx="4642732" cy="467242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3" name="Straight Connector 192"/>
                <p:cNvCxnSpPr/>
                <p:nvPr/>
              </p:nvCxnSpPr>
              <p:spPr bwMode="hidden">
                <a:xfrm>
                  <a:off x="8772997" y="0"/>
                  <a:ext cx="3419003" cy="345674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4" name="Straight Connector 193"/>
                <p:cNvCxnSpPr/>
                <p:nvPr/>
              </p:nvCxnSpPr>
              <p:spPr bwMode="hidden">
                <a:xfrm>
                  <a:off x="9982200" y="0"/>
                  <a:ext cx="2209800" cy="222646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5" name="Straight Connector 194"/>
                <p:cNvCxnSpPr/>
                <p:nvPr/>
              </p:nvCxnSpPr>
              <p:spPr bwMode="hidden">
                <a:xfrm>
                  <a:off x="11199019" y="0"/>
                  <a:ext cx="992981" cy="1002506"/>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cxnSp>
            <p:nvCxnSpPr>
              <p:cNvPr id="186" name="Straight Connector 185"/>
              <p:cNvCxnSpPr/>
              <p:nvPr/>
            </p:nvCxnSpPr>
            <p:spPr bwMode="hidden">
              <a:xfrm flipH="1" flipV="1">
                <a:off x="-1" y="1012053"/>
                <a:ext cx="5828811" cy="584594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bwMode="hidden">
              <a:xfrm flipH="1" flipV="1">
                <a:off x="-1" y="2227340"/>
                <a:ext cx="4614781" cy="4630658"/>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bwMode="hidden">
              <a:xfrm flipH="1" flipV="1">
                <a:off x="-1" y="3432149"/>
                <a:ext cx="3398419" cy="342584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bwMode="hidden">
              <a:xfrm flipH="1" flipV="1">
                <a:off x="-1" y="4651431"/>
                <a:ext cx="2196496" cy="2206567"/>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bwMode="hidden">
              <a:xfrm flipH="1" flipV="1">
                <a:off x="-1" y="5864453"/>
                <a:ext cx="987003" cy="99354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grpSp>
      <p:sp>
        <p:nvSpPr>
          <p:cNvPr id="213" name="Footer Placeholder 212"/>
          <p:cNvSpPr>
            <a:spLocks noGrp="1"/>
          </p:cNvSpPr>
          <p:nvPr>
            <p:ph type="ftr" sz="quarter" idx="11"/>
          </p:nvPr>
        </p:nvSpPr>
        <p:spPr/>
        <p:txBody>
          <a:bodyPr/>
          <a:lstStyle/>
          <a:p>
            <a:r>
              <a:rPr lang="en-US" dirty="0"/>
              <a:t>Add a footer</a:t>
            </a:r>
          </a:p>
        </p:txBody>
      </p:sp>
      <p:sp>
        <p:nvSpPr>
          <p:cNvPr id="212" name="Date Placeholder 211"/>
          <p:cNvSpPr>
            <a:spLocks noGrp="1"/>
          </p:cNvSpPr>
          <p:nvPr>
            <p:ph type="dt" sz="half" idx="10"/>
          </p:nvPr>
        </p:nvSpPr>
        <p:spPr/>
        <p:txBody>
          <a:bodyPr/>
          <a:lstStyle/>
          <a:p>
            <a:fld id="{60A4083B-90AA-48CF-BAD5-00AA24D7F288}" type="datetime1">
              <a:rPr lang="en-US" smtClean="0"/>
              <a:t>1/17/2026</a:t>
            </a:fld>
            <a:endParaRPr lang="en-US"/>
          </a:p>
        </p:txBody>
      </p:sp>
      <p:sp>
        <p:nvSpPr>
          <p:cNvPr id="214" name="Slide Number Placeholder 213"/>
          <p:cNvSpPr>
            <a:spLocks noGrp="1"/>
          </p:cNvSpPr>
          <p:nvPr>
            <p:ph type="sldNum" sz="quarter" idx="12"/>
          </p:nvPr>
        </p:nvSpPr>
        <p:spPr/>
        <p:txBody>
          <a:bodyPr/>
          <a:lstStyle/>
          <a:p>
            <a:fld id="{E31375A4-56A4-47D6-9801-1991572033F7}" type="slidenum">
              <a:rPr lang="en-US" smtClean="0"/>
              <a:pPr/>
              <a:t>‹#›</a:t>
            </a:fld>
            <a:endParaRPr lang="en-US"/>
          </a:p>
        </p:txBody>
      </p:sp>
      <p:pic>
        <p:nvPicPr>
          <p:cNvPr id="56" name="Picture 55" descr="A close up of a logo&#10;&#10;Description automatically generated">
            <a:extLst>
              <a:ext uri="{FF2B5EF4-FFF2-40B4-BE49-F238E27FC236}">
                <a16:creationId xmlns:a16="http://schemas.microsoft.com/office/drawing/2014/main" id="{322D2120-ECE7-443F-AF27-7375EF721BE4}"/>
              </a:ext>
            </a:extLst>
          </p:cNvPr>
          <p:cNvPicPr>
            <a:picLocks noChangeAspect="1"/>
          </p:cNvPicPr>
          <p:nvPr userDrawn="1"/>
        </p:nvPicPr>
        <p:blipFill>
          <a:blip r:embed="rId2"/>
          <a:stretch>
            <a:fillRect/>
          </a:stretch>
        </p:blipFill>
        <p:spPr>
          <a:xfrm>
            <a:off x="10415151" y="104135"/>
            <a:ext cx="1719160" cy="1576468"/>
          </a:xfrm>
          <a:prstGeom prst="rect">
            <a:avLst/>
          </a:prstGeom>
        </p:spPr>
      </p:pic>
    </p:spTree>
    <p:extLst>
      <p:ext uri="{BB962C8B-B14F-4D97-AF65-F5344CB8AC3E}">
        <p14:creationId xmlns:p14="http://schemas.microsoft.com/office/powerpoint/2010/main" val="98080022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userDrawn="1"/>
        </p:nvGrpSpPr>
        <p:grpSpPr bwMode="hidden">
          <a:xfrm>
            <a:off x="-2" y="0"/>
            <a:ext cx="12192003" cy="6858000"/>
            <a:chOff x="-1" y="0"/>
            <a:chExt cx="12192002" cy="6858000"/>
          </a:xfrm>
        </p:grpSpPr>
        <p:cxnSp>
          <p:nvCxnSpPr>
            <p:cNvPr id="10" name="Straight Connector 9"/>
            <p:cNvCxnSpPr/>
            <p:nvPr/>
          </p:nvCxnSpPr>
          <p:spPr bwMode="hidden">
            <a:xfrm>
              <a:off x="610194"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bwMode="hidden">
            <a:xfrm>
              <a:off x="1829332"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bwMode="hidden">
            <a:xfrm>
              <a:off x="3048470"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bwMode="hidden">
            <a:xfrm>
              <a:off x="4267608"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bwMode="hidden">
            <a:xfrm>
              <a:off x="5486746"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bwMode="hidden">
            <a:xfrm>
              <a:off x="6705884"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bwMode="hidden">
            <a:xfrm>
              <a:off x="7925022"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bwMode="hidden">
            <a:xfrm>
              <a:off x="9144160"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bwMode="hidden">
            <a:xfrm>
              <a:off x="10363298"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bwMode="hidden">
            <a:xfrm>
              <a:off x="11582436"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bwMode="hidden">
            <a:xfrm>
              <a:off x="2819" y="386485"/>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bwMode="hidden">
            <a:xfrm>
              <a:off x="2819" y="1611181"/>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bwMode="hidden">
            <a:xfrm>
              <a:off x="2819" y="2835877"/>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bwMode="hidden">
            <a:xfrm>
              <a:off x="2819" y="4060573"/>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bwMode="hidden">
            <a:xfrm>
              <a:off x="2819" y="5285269"/>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bwMode="hidden">
            <a:xfrm>
              <a:off x="2819" y="6509965"/>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26" name="Group 25"/>
            <p:cNvGrpSpPr/>
            <p:nvPr userDrawn="1"/>
          </p:nvGrpSpPr>
          <p:grpSpPr bwMode="hidden">
            <a:xfrm>
              <a:off x="-1" y="0"/>
              <a:ext cx="12192001" cy="6858000"/>
              <a:chOff x="-1" y="0"/>
              <a:chExt cx="12192001" cy="6858000"/>
            </a:xfrm>
          </p:grpSpPr>
          <p:cxnSp>
            <p:nvCxnSpPr>
              <p:cNvPr id="44" name="Straight Connector 43"/>
              <p:cNvCxnSpPr/>
              <p:nvPr/>
            </p:nvCxnSpPr>
            <p:spPr bwMode="hidden">
              <a:xfrm>
                <a:off x="225425"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bwMode="hidden">
              <a:xfrm>
                <a:off x="144915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bwMode="hidden">
              <a:xfrm>
                <a:off x="266598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bwMode="hidden">
              <a:xfrm>
                <a:off x="3885119"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bwMode="hidden">
              <a:xfrm>
                <a:off x="510650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49" name="Group 48"/>
              <p:cNvGrpSpPr/>
              <p:nvPr/>
            </p:nvGrpSpPr>
            <p:grpSpPr bwMode="hidden">
              <a:xfrm>
                <a:off x="6327885" y="0"/>
                <a:ext cx="5864115" cy="5898673"/>
                <a:chOff x="6327885" y="0"/>
                <a:chExt cx="5864115" cy="5898673"/>
              </a:xfrm>
            </p:grpSpPr>
            <p:cxnSp>
              <p:nvCxnSpPr>
                <p:cNvPr id="55" name="Straight Connector 54"/>
                <p:cNvCxnSpPr/>
                <p:nvPr/>
              </p:nvCxnSpPr>
              <p:spPr bwMode="hidden">
                <a:xfrm>
                  <a:off x="6327885" y="0"/>
                  <a:ext cx="5864115" cy="5898673"/>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bwMode="hidden">
                <a:xfrm>
                  <a:off x="7549268" y="0"/>
                  <a:ext cx="4642732" cy="467242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bwMode="hidden">
                <a:xfrm>
                  <a:off x="8772997" y="0"/>
                  <a:ext cx="3419003" cy="34567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bwMode="hidden">
                <a:xfrm>
                  <a:off x="9982200" y="0"/>
                  <a:ext cx="2209800" cy="222646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bwMode="hidden">
                <a:xfrm>
                  <a:off x="11199019" y="0"/>
                  <a:ext cx="992981" cy="1002506"/>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50" name="Straight Connector 49"/>
              <p:cNvCxnSpPr/>
              <p:nvPr/>
            </p:nvCxnSpPr>
            <p:spPr bwMode="hidden">
              <a:xfrm flipH="1" flipV="1">
                <a:off x="-1" y="1012053"/>
                <a:ext cx="5828811" cy="58459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bwMode="hidden">
              <a:xfrm flipH="1" flipV="1">
                <a:off x="-1" y="2227340"/>
                <a:ext cx="4614781" cy="4630658"/>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bwMode="hidden">
              <a:xfrm flipH="1" flipV="1">
                <a:off x="-1" y="3432149"/>
                <a:ext cx="3398419" cy="34258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bwMode="hidden">
              <a:xfrm flipH="1" flipV="1">
                <a:off x="-1" y="4651431"/>
                <a:ext cx="2196496" cy="2206567"/>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bwMode="hidden">
              <a:xfrm flipH="1" flipV="1">
                <a:off x="-1" y="5864453"/>
                <a:ext cx="987003" cy="9935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grpSp>
          <p:nvGrpSpPr>
            <p:cNvPr id="27" name="Group 26"/>
            <p:cNvGrpSpPr/>
            <p:nvPr userDrawn="1"/>
          </p:nvGrpSpPr>
          <p:grpSpPr bwMode="hidden">
            <a:xfrm flipH="1">
              <a:off x="0" y="0"/>
              <a:ext cx="12192001" cy="6858000"/>
              <a:chOff x="-1" y="0"/>
              <a:chExt cx="12192001" cy="6858000"/>
            </a:xfrm>
          </p:grpSpPr>
          <p:cxnSp>
            <p:nvCxnSpPr>
              <p:cNvPr id="28" name="Straight Connector 27"/>
              <p:cNvCxnSpPr/>
              <p:nvPr/>
            </p:nvCxnSpPr>
            <p:spPr bwMode="hidden">
              <a:xfrm>
                <a:off x="225425"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bwMode="hidden">
              <a:xfrm>
                <a:off x="144915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bwMode="hidden">
              <a:xfrm>
                <a:off x="266598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bwMode="hidden">
              <a:xfrm>
                <a:off x="3885119"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bwMode="hidden">
              <a:xfrm>
                <a:off x="515064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33" name="Group 32"/>
              <p:cNvGrpSpPr/>
              <p:nvPr/>
            </p:nvGrpSpPr>
            <p:grpSpPr bwMode="hidden">
              <a:xfrm>
                <a:off x="6327885" y="0"/>
                <a:ext cx="5864115" cy="5898673"/>
                <a:chOff x="6327885" y="0"/>
                <a:chExt cx="5864115" cy="5898673"/>
              </a:xfrm>
            </p:grpSpPr>
            <p:cxnSp>
              <p:nvCxnSpPr>
                <p:cNvPr id="39" name="Straight Connector 38"/>
                <p:cNvCxnSpPr/>
                <p:nvPr/>
              </p:nvCxnSpPr>
              <p:spPr bwMode="hidden">
                <a:xfrm>
                  <a:off x="6327885" y="0"/>
                  <a:ext cx="5864115" cy="5898673"/>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bwMode="hidden">
                <a:xfrm>
                  <a:off x="7549268" y="0"/>
                  <a:ext cx="4642732" cy="467242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bwMode="hidden">
                <a:xfrm>
                  <a:off x="8772997" y="0"/>
                  <a:ext cx="3419003" cy="34567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bwMode="hidden">
                <a:xfrm>
                  <a:off x="9982200" y="0"/>
                  <a:ext cx="2209800" cy="222646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bwMode="hidden">
                <a:xfrm>
                  <a:off x="11199019" y="0"/>
                  <a:ext cx="992981" cy="1002506"/>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34" name="Straight Connector 33"/>
              <p:cNvCxnSpPr/>
              <p:nvPr/>
            </p:nvCxnSpPr>
            <p:spPr bwMode="hidden">
              <a:xfrm flipH="1" flipV="1">
                <a:off x="-1" y="1012053"/>
                <a:ext cx="5828811" cy="58459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bwMode="hidden">
              <a:xfrm flipH="1" flipV="1">
                <a:off x="-1" y="2227340"/>
                <a:ext cx="4614781" cy="4630658"/>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bwMode="hidden">
              <a:xfrm flipH="1" flipV="1">
                <a:off x="-1" y="3432149"/>
                <a:ext cx="3398419" cy="34258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bwMode="hidden">
              <a:xfrm flipH="1" flipV="1">
                <a:off x="-1" y="4651431"/>
                <a:ext cx="2196496" cy="2206567"/>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bwMode="hidden">
              <a:xfrm flipH="1" flipV="1">
                <a:off x="-1" y="5864453"/>
                <a:ext cx="987003" cy="9935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grpSp>
      <p:sp>
        <p:nvSpPr>
          <p:cNvPr id="7" name="Rectangle 6"/>
          <p:cNvSpPr/>
          <p:nvPr userDrawn="1"/>
        </p:nvSpPr>
        <p:spPr>
          <a:xfrm>
            <a:off x="0" y="0"/>
            <a:ext cx="7315200" cy="6858000"/>
          </a:xfrm>
          <a:prstGeom prst="rect">
            <a:avLst/>
          </a:prstGeom>
          <a:gradFill>
            <a:gsLst>
              <a:gs pos="69000">
                <a:schemeClr val="bg1"/>
              </a:gs>
              <a:gs pos="0">
                <a:schemeClr val="bg1"/>
              </a:gs>
              <a:gs pos="100000">
                <a:schemeClr val="bg1">
                  <a:lumMod val="95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913152" y="571500"/>
            <a:ext cx="3657600" cy="2197100"/>
          </a:xfrm>
        </p:spPr>
        <p:txBody>
          <a:bodyPr anchor="b">
            <a:normAutofit/>
          </a:bodyPr>
          <a:lstStyle>
            <a:lvl1pPr>
              <a:defRPr sz="1950">
                <a:solidFill>
                  <a:schemeClr val="bg1"/>
                </a:solidFill>
              </a:defRPr>
            </a:lvl1pPr>
          </a:lstStyle>
          <a:p>
            <a:r>
              <a:rPr lang="en-US"/>
              <a:t>Click to edit Master title style</a:t>
            </a:r>
            <a:endParaRPr lang="en-US" dirty="0"/>
          </a:p>
        </p:txBody>
      </p:sp>
      <p:sp>
        <p:nvSpPr>
          <p:cNvPr id="3" name="Content Placeholder 2"/>
          <p:cNvSpPr>
            <a:spLocks noGrp="1"/>
          </p:cNvSpPr>
          <p:nvPr>
            <p:ph idx="1"/>
          </p:nvPr>
        </p:nvSpPr>
        <p:spPr>
          <a:xfrm>
            <a:off x="543197" y="571500"/>
            <a:ext cx="6217920" cy="5715000"/>
          </a:xfrm>
        </p:spPr>
        <p:txBody>
          <a:bodyPr>
            <a:normAutofit/>
          </a:bodyPr>
          <a:lstStyle>
            <a:lvl1pPr>
              <a:defRPr sz="1500"/>
            </a:lvl1pPr>
            <a:lvl2pPr>
              <a:defRPr sz="1350"/>
            </a:lvl2pPr>
            <a:lvl3pPr>
              <a:defRPr sz="1200"/>
            </a:lvl3pPr>
            <a:lvl4pPr>
              <a:defRPr sz="1050"/>
            </a:lvl4pPr>
            <a:lvl5pPr>
              <a:defRPr sz="105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913152" y="2995012"/>
            <a:ext cx="3657600" cy="2285950"/>
          </a:xfrm>
        </p:spPr>
        <p:txBody>
          <a:bodyPr>
            <a:normAutofit/>
          </a:bodyPr>
          <a:lstStyle>
            <a:lvl1pPr marL="0" indent="0">
              <a:spcBef>
                <a:spcPts val="900"/>
              </a:spcBef>
              <a:buNone/>
              <a:defRPr sz="1200">
                <a:solidFill>
                  <a:schemeClr val="bg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cxnSp>
        <p:nvCxnSpPr>
          <p:cNvPr id="60" name="Straight Connector 59"/>
          <p:cNvCxnSpPr/>
          <p:nvPr userDrawn="1"/>
        </p:nvCxnSpPr>
        <p:spPr>
          <a:xfrm>
            <a:off x="7923091" y="2895600"/>
            <a:ext cx="3659311"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lvl1pPr>
              <a:defRPr>
                <a:solidFill>
                  <a:schemeClr val="bg1"/>
                </a:solidFill>
              </a:defRPr>
            </a:lvl1pPr>
          </a:lstStyle>
          <a:p>
            <a:fld id="{F5BAF629-ECA2-4CF3-B790-9D9BDED98269}" type="datetime1">
              <a:rPr lang="en-US" smtClean="0"/>
              <a:pPr/>
              <a:t>1/17/2026</a:t>
            </a:fld>
            <a:endParaRPr lang="en-US"/>
          </a:p>
        </p:txBody>
      </p:sp>
      <p:sp>
        <p:nvSpPr>
          <p:cNvPr id="8" name="Slide Number Placeholder 7"/>
          <p:cNvSpPr>
            <a:spLocks noGrp="1"/>
          </p:cNvSpPr>
          <p:nvPr>
            <p:ph type="sldNum" sz="quarter" idx="12"/>
          </p:nvPr>
        </p:nvSpPr>
        <p:spPr/>
        <p:txBody>
          <a:bodyPr/>
          <a:lstStyle>
            <a:lvl1pPr>
              <a:defRPr>
                <a:solidFill>
                  <a:schemeClr val="bg1"/>
                </a:solidFill>
              </a:defRPr>
            </a:lvl1pPr>
          </a:lstStyle>
          <a:p>
            <a:fld id="{E31375A4-56A4-47D6-9801-1991572033F7}" type="slidenum">
              <a:rPr lang="en-US" smtClean="0"/>
              <a:pPr/>
              <a:t>‹#›</a:t>
            </a:fld>
            <a:endParaRPr lang="en-US"/>
          </a:p>
        </p:txBody>
      </p:sp>
    </p:spTree>
    <p:extLst>
      <p:ext uri="{BB962C8B-B14F-4D97-AF65-F5344CB8AC3E}">
        <p14:creationId xmlns:p14="http://schemas.microsoft.com/office/powerpoint/2010/main" val="200062182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8" name="Group 7"/>
          <p:cNvGrpSpPr/>
          <p:nvPr/>
        </p:nvGrpSpPr>
        <p:grpSpPr bwMode="hidden">
          <a:xfrm>
            <a:off x="-2" y="0"/>
            <a:ext cx="12192003" cy="6858000"/>
            <a:chOff x="-1" y="0"/>
            <a:chExt cx="12192002" cy="6858000"/>
          </a:xfrm>
        </p:grpSpPr>
        <p:cxnSp>
          <p:nvCxnSpPr>
            <p:cNvPr id="9" name="Straight Connector 8"/>
            <p:cNvCxnSpPr/>
            <p:nvPr/>
          </p:nvCxnSpPr>
          <p:spPr bwMode="hidden">
            <a:xfrm>
              <a:off x="610194"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bwMode="hidden">
            <a:xfrm>
              <a:off x="1829332"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bwMode="hidden">
            <a:xfrm>
              <a:off x="3048470"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bwMode="hidden">
            <a:xfrm>
              <a:off x="4267608"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bwMode="hidden">
            <a:xfrm>
              <a:off x="5486746"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bwMode="hidden">
            <a:xfrm>
              <a:off x="6705884"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bwMode="hidden">
            <a:xfrm>
              <a:off x="7925022"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bwMode="hidden">
            <a:xfrm>
              <a:off x="9144160"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bwMode="hidden">
            <a:xfrm>
              <a:off x="10363298"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bwMode="hidden">
            <a:xfrm>
              <a:off x="11582436"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bwMode="hidden">
            <a:xfrm>
              <a:off x="2819" y="386485"/>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bwMode="hidden">
            <a:xfrm>
              <a:off x="2819" y="1611181"/>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bwMode="hidden">
            <a:xfrm>
              <a:off x="2819" y="2835877"/>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bwMode="hidden">
            <a:xfrm>
              <a:off x="2819" y="4060573"/>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bwMode="hidden">
            <a:xfrm>
              <a:off x="2819" y="5285269"/>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bwMode="hidden">
            <a:xfrm>
              <a:off x="2819" y="6509965"/>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25" name="Group 24"/>
            <p:cNvGrpSpPr/>
            <p:nvPr/>
          </p:nvGrpSpPr>
          <p:grpSpPr bwMode="hidden">
            <a:xfrm>
              <a:off x="-1" y="0"/>
              <a:ext cx="12192001" cy="6858000"/>
              <a:chOff x="-1" y="0"/>
              <a:chExt cx="12192001" cy="6858000"/>
            </a:xfrm>
          </p:grpSpPr>
          <p:cxnSp>
            <p:nvCxnSpPr>
              <p:cNvPr id="43" name="Straight Connector 42"/>
              <p:cNvCxnSpPr/>
              <p:nvPr/>
            </p:nvCxnSpPr>
            <p:spPr bwMode="hidden">
              <a:xfrm>
                <a:off x="225425"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bwMode="hidden">
              <a:xfrm>
                <a:off x="144915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bwMode="hidden">
              <a:xfrm>
                <a:off x="266598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bwMode="hidden">
              <a:xfrm>
                <a:off x="3885119"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bwMode="hidden">
              <a:xfrm>
                <a:off x="510650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48" name="Group 47"/>
              <p:cNvGrpSpPr/>
              <p:nvPr/>
            </p:nvGrpSpPr>
            <p:grpSpPr bwMode="hidden">
              <a:xfrm>
                <a:off x="6327885" y="0"/>
                <a:ext cx="5864115" cy="5898673"/>
                <a:chOff x="6327885" y="0"/>
                <a:chExt cx="5864115" cy="5898673"/>
              </a:xfrm>
            </p:grpSpPr>
            <p:cxnSp>
              <p:nvCxnSpPr>
                <p:cNvPr id="54" name="Straight Connector 53"/>
                <p:cNvCxnSpPr/>
                <p:nvPr/>
              </p:nvCxnSpPr>
              <p:spPr bwMode="hidden">
                <a:xfrm>
                  <a:off x="6327885" y="0"/>
                  <a:ext cx="5864115" cy="5898673"/>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bwMode="hidden">
                <a:xfrm>
                  <a:off x="7549268" y="0"/>
                  <a:ext cx="4642732" cy="467242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bwMode="hidden">
                <a:xfrm>
                  <a:off x="8772997" y="0"/>
                  <a:ext cx="3419003" cy="34567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bwMode="hidden">
                <a:xfrm>
                  <a:off x="9982200" y="0"/>
                  <a:ext cx="2209800" cy="222646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bwMode="hidden">
                <a:xfrm>
                  <a:off x="11199019" y="0"/>
                  <a:ext cx="992981" cy="1002506"/>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49" name="Straight Connector 48"/>
              <p:cNvCxnSpPr/>
              <p:nvPr/>
            </p:nvCxnSpPr>
            <p:spPr bwMode="hidden">
              <a:xfrm flipH="1" flipV="1">
                <a:off x="-1" y="1012053"/>
                <a:ext cx="5828811" cy="58459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bwMode="hidden">
              <a:xfrm flipH="1" flipV="1">
                <a:off x="-1" y="2227340"/>
                <a:ext cx="4614781" cy="4630658"/>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bwMode="hidden">
              <a:xfrm flipH="1" flipV="1">
                <a:off x="-1" y="3432149"/>
                <a:ext cx="3398419" cy="34258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bwMode="hidden">
              <a:xfrm flipH="1" flipV="1">
                <a:off x="-1" y="4651431"/>
                <a:ext cx="2196496" cy="2206567"/>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bwMode="hidden">
              <a:xfrm flipH="1" flipV="1">
                <a:off x="-1" y="5864453"/>
                <a:ext cx="987003" cy="9935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grpSp>
          <p:nvGrpSpPr>
            <p:cNvPr id="26" name="Group 25"/>
            <p:cNvGrpSpPr/>
            <p:nvPr/>
          </p:nvGrpSpPr>
          <p:grpSpPr bwMode="hidden">
            <a:xfrm flipH="1">
              <a:off x="0" y="0"/>
              <a:ext cx="12192001" cy="6858000"/>
              <a:chOff x="-1" y="0"/>
              <a:chExt cx="12192001" cy="6858000"/>
            </a:xfrm>
          </p:grpSpPr>
          <p:cxnSp>
            <p:nvCxnSpPr>
              <p:cNvPr id="27" name="Straight Connector 26"/>
              <p:cNvCxnSpPr/>
              <p:nvPr/>
            </p:nvCxnSpPr>
            <p:spPr bwMode="hidden">
              <a:xfrm>
                <a:off x="225425"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bwMode="hidden">
              <a:xfrm>
                <a:off x="144915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bwMode="hidden">
              <a:xfrm>
                <a:off x="266598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bwMode="hidden">
              <a:xfrm>
                <a:off x="3885119"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bwMode="hidden">
              <a:xfrm>
                <a:off x="515064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32" name="Group 31"/>
              <p:cNvGrpSpPr/>
              <p:nvPr/>
            </p:nvGrpSpPr>
            <p:grpSpPr bwMode="hidden">
              <a:xfrm>
                <a:off x="6327885" y="0"/>
                <a:ext cx="5864115" cy="5898673"/>
                <a:chOff x="6327885" y="0"/>
                <a:chExt cx="5864115" cy="5898673"/>
              </a:xfrm>
            </p:grpSpPr>
            <p:cxnSp>
              <p:nvCxnSpPr>
                <p:cNvPr id="38" name="Straight Connector 37"/>
                <p:cNvCxnSpPr/>
                <p:nvPr/>
              </p:nvCxnSpPr>
              <p:spPr bwMode="hidden">
                <a:xfrm>
                  <a:off x="6327885" y="0"/>
                  <a:ext cx="5864115" cy="5898673"/>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bwMode="hidden">
                <a:xfrm>
                  <a:off x="7549268" y="0"/>
                  <a:ext cx="4642732" cy="467242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bwMode="hidden">
                <a:xfrm>
                  <a:off x="8772997" y="0"/>
                  <a:ext cx="3419003" cy="34567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bwMode="hidden">
                <a:xfrm>
                  <a:off x="9982200" y="0"/>
                  <a:ext cx="2209800" cy="222646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bwMode="hidden">
                <a:xfrm>
                  <a:off x="11199019" y="0"/>
                  <a:ext cx="992981" cy="1002506"/>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33" name="Straight Connector 32"/>
              <p:cNvCxnSpPr/>
              <p:nvPr/>
            </p:nvCxnSpPr>
            <p:spPr bwMode="hidden">
              <a:xfrm flipH="1" flipV="1">
                <a:off x="-1" y="1012053"/>
                <a:ext cx="5828811" cy="58459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bwMode="hidden">
              <a:xfrm flipH="1" flipV="1">
                <a:off x="-1" y="2227340"/>
                <a:ext cx="4614781" cy="4630658"/>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bwMode="hidden">
              <a:xfrm flipH="1" flipV="1">
                <a:off x="-1" y="3432149"/>
                <a:ext cx="3398419" cy="34258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bwMode="hidden">
              <a:xfrm flipH="1" flipV="1">
                <a:off x="-1" y="4651431"/>
                <a:ext cx="2196496" cy="2206567"/>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bwMode="hidden">
              <a:xfrm flipH="1" flipV="1">
                <a:off x="-1" y="5864453"/>
                <a:ext cx="987003" cy="9935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grpSp>
      <p:sp>
        <p:nvSpPr>
          <p:cNvPr id="60" name="Rectangle 59"/>
          <p:cNvSpPr/>
          <p:nvPr/>
        </p:nvSpPr>
        <p:spPr>
          <a:xfrm>
            <a:off x="0" y="0"/>
            <a:ext cx="7315200" cy="6858000"/>
          </a:xfrm>
          <a:prstGeom prst="rect">
            <a:avLst/>
          </a:prstGeom>
          <a:gradFill>
            <a:gsLst>
              <a:gs pos="69000">
                <a:schemeClr val="bg1"/>
              </a:gs>
              <a:gs pos="0">
                <a:schemeClr val="bg1"/>
              </a:gs>
              <a:gs pos="100000">
                <a:schemeClr val="bg1">
                  <a:lumMod val="95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cxnSp>
        <p:nvCxnSpPr>
          <p:cNvPr id="59" name="Straight Connector 58"/>
          <p:cNvCxnSpPr/>
          <p:nvPr/>
        </p:nvCxnSpPr>
        <p:spPr>
          <a:xfrm>
            <a:off x="7923091" y="2895600"/>
            <a:ext cx="3659311"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7909560" y="576072"/>
            <a:ext cx="3657600" cy="2194560"/>
          </a:xfrm>
        </p:spPr>
        <p:txBody>
          <a:bodyPr anchor="b">
            <a:normAutofit/>
          </a:bodyPr>
          <a:lstStyle>
            <a:lvl1pPr>
              <a:defRPr sz="1950">
                <a:solidFill>
                  <a:schemeClr val="bg1"/>
                </a:solidFill>
              </a:defRPr>
            </a:lvl1pPr>
          </a:lstStyle>
          <a:p>
            <a:r>
              <a:rPr lang="en-US"/>
              <a:t>Click to edit Master title style</a:t>
            </a:r>
          </a:p>
        </p:txBody>
      </p:sp>
      <p:sp>
        <p:nvSpPr>
          <p:cNvPr id="3" name="Picture Placeholder 2" descr="An empty placeholder to add an image. Click on the placeholder and select the image that you wish to add."/>
          <p:cNvSpPr>
            <a:spLocks noGrp="1"/>
          </p:cNvSpPr>
          <p:nvPr>
            <p:ph type="pic" idx="1"/>
          </p:nvPr>
        </p:nvSpPr>
        <p:spPr>
          <a:xfrm>
            <a:off x="4412" y="-159"/>
            <a:ext cx="7315200" cy="6858000"/>
          </a:xfrm>
        </p:spPr>
        <p:txBody>
          <a:bodyPr tIns="457200">
            <a:normAutofit/>
          </a:bodyPr>
          <a:lstStyle>
            <a:lvl1pPr marL="0" indent="0" algn="ctr">
              <a:buNone/>
              <a:defRPr sz="15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p:cNvSpPr>
            <a:spLocks noGrp="1"/>
          </p:cNvSpPr>
          <p:nvPr>
            <p:ph type="body" sz="half" idx="2"/>
          </p:nvPr>
        </p:nvSpPr>
        <p:spPr>
          <a:xfrm>
            <a:off x="7909560" y="2999232"/>
            <a:ext cx="3657600" cy="2286000"/>
          </a:xfrm>
        </p:spPr>
        <p:txBody>
          <a:bodyPr/>
          <a:lstStyle>
            <a:lvl1pPr marL="0" indent="0">
              <a:spcBef>
                <a:spcPts val="900"/>
              </a:spcBef>
              <a:buNone/>
              <a:defRPr sz="1200">
                <a:solidFill>
                  <a:schemeClr val="bg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Tree>
    <p:extLst>
      <p:ext uri="{BB962C8B-B14F-4D97-AF65-F5344CB8AC3E}">
        <p14:creationId xmlns:p14="http://schemas.microsoft.com/office/powerpoint/2010/main" val="290285644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alphaModFix amt="51000"/>
            <a:lum/>
          </a:blip>
          <a:srcRect/>
          <a:tile tx="0" ty="0" sx="100000" sy="100000" flip="none" algn="tl"/>
        </a:blipFill>
        <a:effectLst/>
      </p:bgPr>
    </p:bg>
    <p:spTree>
      <p:nvGrpSpPr>
        <p:cNvPr id="1" name=""/>
        <p:cNvGrpSpPr/>
        <p:nvPr/>
      </p:nvGrpSpPr>
      <p:grpSpPr>
        <a:xfrm>
          <a:off x="0" y="0"/>
          <a:ext cx="0" cy="0"/>
          <a:chOff x="0" y="0"/>
          <a:chExt cx="0" cy="0"/>
        </a:xfrm>
      </p:grpSpPr>
      <p:grpSp>
        <p:nvGrpSpPr>
          <p:cNvPr id="96" name="Group 95"/>
          <p:cNvGrpSpPr/>
          <p:nvPr userDrawn="1"/>
        </p:nvGrpSpPr>
        <p:grpSpPr bwMode="hidden">
          <a:xfrm>
            <a:off x="-2" y="-195943"/>
            <a:ext cx="12192003" cy="6858000"/>
            <a:chOff x="-1" y="0"/>
            <a:chExt cx="12192002" cy="6858000"/>
          </a:xfrm>
        </p:grpSpPr>
        <p:cxnSp>
          <p:nvCxnSpPr>
            <p:cNvPr id="97" name="Straight Connector 96"/>
            <p:cNvCxnSpPr/>
            <p:nvPr/>
          </p:nvCxnSpPr>
          <p:spPr bwMode="hidden">
            <a:xfrm>
              <a:off x="610194"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98" name="Straight Connector 97"/>
            <p:cNvCxnSpPr/>
            <p:nvPr/>
          </p:nvCxnSpPr>
          <p:spPr bwMode="hidden">
            <a:xfrm>
              <a:off x="1829332"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99" name="Straight Connector 98"/>
            <p:cNvCxnSpPr/>
            <p:nvPr/>
          </p:nvCxnSpPr>
          <p:spPr bwMode="hidden">
            <a:xfrm>
              <a:off x="3048470"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0" name="Straight Connector 99"/>
            <p:cNvCxnSpPr/>
            <p:nvPr/>
          </p:nvCxnSpPr>
          <p:spPr bwMode="hidden">
            <a:xfrm>
              <a:off x="4267608"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1" name="Straight Connector 100"/>
            <p:cNvCxnSpPr/>
            <p:nvPr/>
          </p:nvCxnSpPr>
          <p:spPr bwMode="hidden">
            <a:xfrm>
              <a:off x="5486746"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2" name="Straight Connector 101"/>
            <p:cNvCxnSpPr/>
            <p:nvPr/>
          </p:nvCxnSpPr>
          <p:spPr bwMode="hidden">
            <a:xfrm>
              <a:off x="6705884"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3" name="Straight Connector 102"/>
            <p:cNvCxnSpPr/>
            <p:nvPr/>
          </p:nvCxnSpPr>
          <p:spPr bwMode="hidden">
            <a:xfrm>
              <a:off x="7925022"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4" name="Straight Connector 103"/>
            <p:cNvCxnSpPr/>
            <p:nvPr/>
          </p:nvCxnSpPr>
          <p:spPr bwMode="hidden">
            <a:xfrm>
              <a:off x="9144160"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5" name="Straight Connector 104"/>
            <p:cNvCxnSpPr/>
            <p:nvPr/>
          </p:nvCxnSpPr>
          <p:spPr bwMode="hidden">
            <a:xfrm>
              <a:off x="10363298"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6" name="Straight Connector 105"/>
            <p:cNvCxnSpPr/>
            <p:nvPr/>
          </p:nvCxnSpPr>
          <p:spPr bwMode="hidden">
            <a:xfrm>
              <a:off x="11582436"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7" name="Straight Connector 106"/>
            <p:cNvCxnSpPr/>
            <p:nvPr/>
          </p:nvCxnSpPr>
          <p:spPr bwMode="hidden">
            <a:xfrm>
              <a:off x="2819" y="386485"/>
              <a:ext cx="12188952" cy="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bwMode="hidden">
            <a:xfrm>
              <a:off x="2819" y="1611181"/>
              <a:ext cx="12188952" cy="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9" name="Straight Connector 108"/>
            <p:cNvCxnSpPr/>
            <p:nvPr/>
          </p:nvCxnSpPr>
          <p:spPr bwMode="hidden">
            <a:xfrm>
              <a:off x="2819" y="2835877"/>
              <a:ext cx="12188952" cy="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0" name="Straight Connector 109"/>
            <p:cNvCxnSpPr/>
            <p:nvPr/>
          </p:nvCxnSpPr>
          <p:spPr bwMode="hidden">
            <a:xfrm>
              <a:off x="2819" y="4060573"/>
              <a:ext cx="12188952" cy="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1" name="Straight Connector 110"/>
            <p:cNvCxnSpPr/>
            <p:nvPr/>
          </p:nvCxnSpPr>
          <p:spPr bwMode="hidden">
            <a:xfrm>
              <a:off x="2819" y="5285269"/>
              <a:ext cx="12188952" cy="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2" name="Straight Connector 111"/>
            <p:cNvCxnSpPr/>
            <p:nvPr/>
          </p:nvCxnSpPr>
          <p:spPr bwMode="hidden">
            <a:xfrm>
              <a:off x="2819" y="6509965"/>
              <a:ext cx="12188952" cy="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113" name="Group 112"/>
            <p:cNvGrpSpPr/>
            <p:nvPr userDrawn="1"/>
          </p:nvGrpSpPr>
          <p:grpSpPr bwMode="hidden">
            <a:xfrm>
              <a:off x="-1" y="0"/>
              <a:ext cx="12192001" cy="6858000"/>
              <a:chOff x="-1" y="0"/>
              <a:chExt cx="12192001" cy="6858000"/>
            </a:xfrm>
          </p:grpSpPr>
          <p:cxnSp>
            <p:nvCxnSpPr>
              <p:cNvPr id="131" name="Straight Connector 130"/>
              <p:cNvCxnSpPr/>
              <p:nvPr/>
            </p:nvCxnSpPr>
            <p:spPr bwMode="hidden">
              <a:xfrm>
                <a:off x="225425"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2" name="Straight Connector 131"/>
              <p:cNvCxnSpPr/>
              <p:nvPr/>
            </p:nvCxnSpPr>
            <p:spPr bwMode="hidden">
              <a:xfrm>
                <a:off x="1449154"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3" name="Straight Connector 132"/>
              <p:cNvCxnSpPr/>
              <p:nvPr/>
            </p:nvCxnSpPr>
            <p:spPr bwMode="hidden">
              <a:xfrm>
                <a:off x="2665982"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4" name="Straight Connector 133"/>
              <p:cNvCxnSpPr/>
              <p:nvPr/>
            </p:nvCxnSpPr>
            <p:spPr bwMode="hidden">
              <a:xfrm>
                <a:off x="3885119"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5" name="Straight Connector 134"/>
              <p:cNvCxnSpPr/>
              <p:nvPr/>
            </p:nvCxnSpPr>
            <p:spPr bwMode="hidden">
              <a:xfrm>
                <a:off x="5106502"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136" name="Group 135"/>
              <p:cNvGrpSpPr/>
              <p:nvPr/>
            </p:nvGrpSpPr>
            <p:grpSpPr bwMode="hidden">
              <a:xfrm>
                <a:off x="6327885" y="0"/>
                <a:ext cx="5864115" cy="5898673"/>
                <a:chOff x="6327885" y="0"/>
                <a:chExt cx="5864115" cy="5898673"/>
              </a:xfrm>
            </p:grpSpPr>
            <p:cxnSp>
              <p:nvCxnSpPr>
                <p:cNvPr id="142" name="Straight Connector 141"/>
                <p:cNvCxnSpPr/>
                <p:nvPr/>
              </p:nvCxnSpPr>
              <p:spPr bwMode="hidden">
                <a:xfrm>
                  <a:off x="6327885" y="0"/>
                  <a:ext cx="5864115" cy="5898673"/>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3" name="Straight Connector 142"/>
                <p:cNvCxnSpPr/>
                <p:nvPr/>
              </p:nvCxnSpPr>
              <p:spPr bwMode="hidden">
                <a:xfrm>
                  <a:off x="7549268" y="0"/>
                  <a:ext cx="4642732" cy="4672425"/>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4" name="Straight Connector 143"/>
                <p:cNvCxnSpPr/>
                <p:nvPr/>
              </p:nvCxnSpPr>
              <p:spPr bwMode="hidden">
                <a:xfrm>
                  <a:off x="8772997" y="0"/>
                  <a:ext cx="3419003" cy="3456749"/>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bwMode="hidden">
                <a:xfrm>
                  <a:off x="9982200" y="0"/>
                  <a:ext cx="2209800" cy="2226469"/>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6" name="Straight Connector 145"/>
                <p:cNvCxnSpPr/>
                <p:nvPr/>
              </p:nvCxnSpPr>
              <p:spPr bwMode="hidden">
                <a:xfrm>
                  <a:off x="11199019" y="0"/>
                  <a:ext cx="992981" cy="1002506"/>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137" name="Straight Connector 136"/>
              <p:cNvCxnSpPr/>
              <p:nvPr/>
            </p:nvCxnSpPr>
            <p:spPr bwMode="hidden">
              <a:xfrm flipH="1" flipV="1">
                <a:off x="-1" y="1012053"/>
                <a:ext cx="5828811" cy="5845945"/>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8" name="Straight Connector 137"/>
              <p:cNvCxnSpPr/>
              <p:nvPr/>
            </p:nvCxnSpPr>
            <p:spPr bwMode="hidden">
              <a:xfrm flipH="1" flipV="1">
                <a:off x="-1" y="2227340"/>
                <a:ext cx="4614781" cy="4630658"/>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9" name="Straight Connector 138"/>
              <p:cNvCxnSpPr/>
              <p:nvPr/>
            </p:nvCxnSpPr>
            <p:spPr bwMode="hidden">
              <a:xfrm flipH="1" flipV="1">
                <a:off x="-1" y="3432149"/>
                <a:ext cx="3398419" cy="3425849"/>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0" name="Straight Connector 139"/>
              <p:cNvCxnSpPr/>
              <p:nvPr/>
            </p:nvCxnSpPr>
            <p:spPr bwMode="hidden">
              <a:xfrm flipH="1" flipV="1">
                <a:off x="-1" y="4651431"/>
                <a:ext cx="2196496" cy="2206567"/>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1" name="Straight Connector 140"/>
              <p:cNvCxnSpPr/>
              <p:nvPr/>
            </p:nvCxnSpPr>
            <p:spPr bwMode="hidden">
              <a:xfrm flipH="1" flipV="1">
                <a:off x="-1" y="5864453"/>
                <a:ext cx="987003" cy="993545"/>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grpSp>
          <p:nvGrpSpPr>
            <p:cNvPr id="114" name="Group 113"/>
            <p:cNvGrpSpPr/>
            <p:nvPr userDrawn="1"/>
          </p:nvGrpSpPr>
          <p:grpSpPr bwMode="hidden">
            <a:xfrm flipH="1">
              <a:off x="0" y="0"/>
              <a:ext cx="12192001" cy="6858000"/>
              <a:chOff x="-1" y="0"/>
              <a:chExt cx="12192001" cy="6858000"/>
            </a:xfrm>
          </p:grpSpPr>
          <p:cxnSp>
            <p:nvCxnSpPr>
              <p:cNvPr id="115" name="Straight Connector 114"/>
              <p:cNvCxnSpPr/>
              <p:nvPr/>
            </p:nvCxnSpPr>
            <p:spPr bwMode="hidden">
              <a:xfrm>
                <a:off x="225425"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6" name="Straight Connector 115"/>
              <p:cNvCxnSpPr/>
              <p:nvPr/>
            </p:nvCxnSpPr>
            <p:spPr bwMode="hidden">
              <a:xfrm>
                <a:off x="1449154"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7" name="Straight Connector 116"/>
              <p:cNvCxnSpPr/>
              <p:nvPr/>
            </p:nvCxnSpPr>
            <p:spPr bwMode="hidden">
              <a:xfrm>
                <a:off x="2665982"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bwMode="hidden">
              <a:xfrm>
                <a:off x="3885119"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p:cNvCxnSpPr/>
              <p:nvPr/>
            </p:nvCxnSpPr>
            <p:spPr bwMode="hidden">
              <a:xfrm>
                <a:off x="5106502"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120" name="Group 119"/>
              <p:cNvGrpSpPr/>
              <p:nvPr/>
            </p:nvGrpSpPr>
            <p:grpSpPr bwMode="hidden">
              <a:xfrm>
                <a:off x="6327885" y="0"/>
                <a:ext cx="5864115" cy="5898673"/>
                <a:chOff x="6327885" y="0"/>
                <a:chExt cx="5864115" cy="5898673"/>
              </a:xfrm>
            </p:grpSpPr>
            <p:cxnSp>
              <p:nvCxnSpPr>
                <p:cNvPr id="126" name="Straight Connector 125"/>
                <p:cNvCxnSpPr/>
                <p:nvPr/>
              </p:nvCxnSpPr>
              <p:spPr bwMode="hidden">
                <a:xfrm>
                  <a:off x="6327885" y="0"/>
                  <a:ext cx="5864115" cy="5898673"/>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7" name="Straight Connector 126"/>
                <p:cNvCxnSpPr/>
                <p:nvPr/>
              </p:nvCxnSpPr>
              <p:spPr bwMode="hidden">
                <a:xfrm>
                  <a:off x="7549268" y="0"/>
                  <a:ext cx="4642732" cy="4672425"/>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8" name="Straight Connector 127"/>
                <p:cNvCxnSpPr/>
                <p:nvPr/>
              </p:nvCxnSpPr>
              <p:spPr bwMode="hidden">
                <a:xfrm>
                  <a:off x="8772997" y="0"/>
                  <a:ext cx="3419003" cy="3456749"/>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9" name="Straight Connector 128"/>
                <p:cNvCxnSpPr/>
                <p:nvPr/>
              </p:nvCxnSpPr>
              <p:spPr bwMode="hidden">
                <a:xfrm>
                  <a:off x="9982200" y="0"/>
                  <a:ext cx="2209800" cy="2226469"/>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0" name="Straight Connector 129"/>
                <p:cNvCxnSpPr/>
                <p:nvPr/>
              </p:nvCxnSpPr>
              <p:spPr bwMode="hidden">
                <a:xfrm>
                  <a:off x="11199019" y="0"/>
                  <a:ext cx="992981" cy="1002506"/>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121" name="Straight Connector 120"/>
              <p:cNvCxnSpPr/>
              <p:nvPr/>
            </p:nvCxnSpPr>
            <p:spPr bwMode="hidden">
              <a:xfrm flipH="1" flipV="1">
                <a:off x="-1" y="1012053"/>
                <a:ext cx="5828811" cy="5845945"/>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2" name="Straight Connector 121"/>
              <p:cNvCxnSpPr/>
              <p:nvPr/>
            </p:nvCxnSpPr>
            <p:spPr bwMode="hidden">
              <a:xfrm flipH="1" flipV="1">
                <a:off x="-1" y="2227340"/>
                <a:ext cx="4614781" cy="4630658"/>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3" name="Straight Connector 122"/>
              <p:cNvCxnSpPr/>
              <p:nvPr/>
            </p:nvCxnSpPr>
            <p:spPr bwMode="hidden">
              <a:xfrm flipH="1" flipV="1">
                <a:off x="-1" y="3432149"/>
                <a:ext cx="3398419" cy="3425849"/>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4" name="Straight Connector 123"/>
              <p:cNvCxnSpPr/>
              <p:nvPr/>
            </p:nvCxnSpPr>
            <p:spPr bwMode="hidden">
              <a:xfrm flipH="1" flipV="1">
                <a:off x="-1" y="4651431"/>
                <a:ext cx="2196496" cy="2206567"/>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5" name="Straight Connector 124"/>
              <p:cNvCxnSpPr/>
              <p:nvPr/>
            </p:nvCxnSpPr>
            <p:spPr bwMode="hidden">
              <a:xfrm flipH="1" flipV="1">
                <a:off x="-1" y="5864453"/>
                <a:ext cx="987003" cy="993545"/>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grpSp>
      <p:sp>
        <p:nvSpPr>
          <p:cNvPr id="2" name="Title Placeholder 1"/>
          <p:cNvSpPr>
            <a:spLocks noGrp="1"/>
          </p:cNvSpPr>
          <p:nvPr>
            <p:ph type="title"/>
          </p:nvPr>
        </p:nvSpPr>
        <p:spPr>
          <a:xfrm>
            <a:off x="1295400" y="503857"/>
            <a:ext cx="9601200" cy="1142385"/>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295400" y="1981202"/>
            <a:ext cx="9601200" cy="3809999"/>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48" name="Straight Connector 147"/>
          <p:cNvCxnSpPr/>
          <p:nvPr userDrawn="1"/>
        </p:nvCxnSpPr>
        <p:spPr>
          <a:xfrm>
            <a:off x="609600" y="6172200"/>
            <a:ext cx="10972800" cy="0"/>
          </a:xfrm>
          <a:prstGeom prst="line">
            <a:avLst/>
          </a:prstGeom>
          <a:ln w="127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5" name="Footer Placeholder 4"/>
          <p:cNvSpPr>
            <a:spLocks noGrp="1"/>
          </p:cNvSpPr>
          <p:nvPr>
            <p:ph type="ftr" sz="quarter" idx="3"/>
          </p:nvPr>
        </p:nvSpPr>
        <p:spPr>
          <a:xfrm>
            <a:off x="609603" y="6289679"/>
            <a:ext cx="6128031" cy="222436"/>
          </a:xfrm>
          <a:prstGeom prst="rect">
            <a:avLst/>
          </a:prstGeom>
        </p:spPr>
        <p:txBody>
          <a:bodyPr vert="horz" lIns="91440" tIns="45720" rIns="91440" bIns="45720" rtlCol="0" anchor="ctr"/>
          <a:lstStyle>
            <a:lvl1pPr algn="l">
              <a:defRPr sz="825">
                <a:solidFill>
                  <a:schemeClr val="tx1">
                    <a:lumMod val="90000"/>
                    <a:lumOff val="10000"/>
                  </a:schemeClr>
                </a:solidFill>
              </a:defRPr>
            </a:lvl1pPr>
          </a:lstStyle>
          <a:p>
            <a:r>
              <a:rPr lang="en-US" dirty="0"/>
              <a:t>Add a footer</a:t>
            </a:r>
          </a:p>
        </p:txBody>
      </p:sp>
      <p:sp>
        <p:nvSpPr>
          <p:cNvPr id="4" name="Date Placeholder 3"/>
          <p:cNvSpPr>
            <a:spLocks noGrp="1"/>
          </p:cNvSpPr>
          <p:nvPr>
            <p:ph type="dt" sz="half" idx="2"/>
          </p:nvPr>
        </p:nvSpPr>
        <p:spPr>
          <a:xfrm>
            <a:off x="9294041" y="6289679"/>
            <a:ext cx="965947" cy="222436"/>
          </a:xfrm>
          <a:prstGeom prst="rect">
            <a:avLst/>
          </a:prstGeom>
        </p:spPr>
        <p:txBody>
          <a:bodyPr vert="horz" lIns="91440" tIns="45720" rIns="91440" bIns="45720" rtlCol="0" anchor="ctr"/>
          <a:lstStyle>
            <a:lvl1pPr algn="r">
              <a:defRPr sz="825">
                <a:solidFill>
                  <a:schemeClr val="tx1">
                    <a:lumMod val="90000"/>
                    <a:lumOff val="10000"/>
                  </a:schemeClr>
                </a:solidFill>
              </a:defRPr>
            </a:lvl1pPr>
          </a:lstStyle>
          <a:p>
            <a:fld id="{B51B2453-8663-4C69-AF73-9FD7B1DEC5D0}" type="datetime1">
              <a:rPr lang="en-US" smtClean="0"/>
              <a:pPr/>
              <a:t>1/17/2026</a:t>
            </a:fld>
            <a:endParaRPr lang="en-US" dirty="0"/>
          </a:p>
        </p:txBody>
      </p:sp>
      <p:sp>
        <p:nvSpPr>
          <p:cNvPr id="6" name="Slide Number Placeholder 5"/>
          <p:cNvSpPr>
            <a:spLocks noGrp="1"/>
          </p:cNvSpPr>
          <p:nvPr>
            <p:ph type="sldNum" sz="quarter" idx="4"/>
          </p:nvPr>
        </p:nvSpPr>
        <p:spPr>
          <a:xfrm>
            <a:off x="10665312" y="6289679"/>
            <a:ext cx="918883" cy="222436"/>
          </a:xfrm>
          <a:prstGeom prst="rect">
            <a:avLst/>
          </a:prstGeom>
        </p:spPr>
        <p:txBody>
          <a:bodyPr vert="horz" lIns="91440" tIns="45720" rIns="91440" bIns="45720" rtlCol="0" anchor="ctr"/>
          <a:lstStyle>
            <a:lvl1pPr algn="r">
              <a:defRPr sz="825">
                <a:solidFill>
                  <a:schemeClr val="tx1">
                    <a:lumMod val="90000"/>
                    <a:lumOff val="10000"/>
                  </a:schemeClr>
                </a:solidFill>
              </a:defRPr>
            </a:lvl1pPr>
          </a:lstStyle>
          <a:p>
            <a:fld id="{E31375A4-56A4-47D6-9801-1991572033F7}" type="slidenum">
              <a:rPr lang="en-US" smtClean="0"/>
              <a:pPr/>
              <a:t>‹#›</a:t>
            </a:fld>
            <a:endParaRPr lang="en-US" dirty="0"/>
          </a:p>
        </p:txBody>
      </p:sp>
      <p:pic>
        <p:nvPicPr>
          <p:cNvPr id="8" name="Picture 7">
            <a:extLst>
              <a:ext uri="{FF2B5EF4-FFF2-40B4-BE49-F238E27FC236}">
                <a16:creationId xmlns:a16="http://schemas.microsoft.com/office/drawing/2014/main" id="{FD8F11DE-1B7E-4C65-B337-1C55F2DA482A}"/>
              </a:ext>
            </a:extLst>
          </p:cNvPr>
          <p:cNvPicPr>
            <a:picLocks noChangeAspect="1"/>
          </p:cNvPicPr>
          <p:nvPr userDrawn="1"/>
        </p:nvPicPr>
        <p:blipFill>
          <a:blip r:embed="rId14"/>
          <a:stretch>
            <a:fillRect/>
          </a:stretch>
        </p:blipFill>
        <p:spPr>
          <a:xfrm>
            <a:off x="10424426" y="104135"/>
            <a:ext cx="1700615" cy="1576468"/>
          </a:xfrm>
          <a:prstGeom prst="rect">
            <a:avLst/>
          </a:prstGeom>
        </p:spPr>
      </p:pic>
    </p:spTree>
    <p:extLst>
      <p:ext uri="{BB962C8B-B14F-4D97-AF65-F5344CB8AC3E}">
        <p14:creationId xmlns:p14="http://schemas.microsoft.com/office/powerpoint/2010/main" val="221084901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hf sldNum="0" hdr="0" ftr="0" dt="0"/>
  <p:txStyles>
    <p:titleStyle>
      <a:lvl1pPr algn="l" defTabSz="685800" rtl="0" eaLnBrk="1" latinLnBrk="0" hangingPunct="1">
        <a:lnSpc>
          <a:spcPct val="90000"/>
        </a:lnSpc>
        <a:spcBef>
          <a:spcPct val="0"/>
        </a:spcBef>
        <a:buNone/>
        <a:defRPr sz="2400" b="1" kern="1200">
          <a:solidFill>
            <a:schemeClr val="accent1">
              <a:lumMod val="75000"/>
            </a:schemeClr>
          </a:solidFill>
          <a:latin typeface="+mj-lt"/>
          <a:ea typeface="+mj-ea"/>
          <a:cs typeface="+mj-cs"/>
        </a:defRPr>
      </a:lvl1pPr>
    </p:titleStyle>
    <p:bodyStyle>
      <a:lvl1pPr marL="171450" indent="-171450" algn="l" defTabSz="685800" rtl="0" eaLnBrk="1" latinLnBrk="0" hangingPunct="1">
        <a:lnSpc>
          <a:spcPct val="90000"/>
        </a:lnSpc>
        <a:spcBef>
          <a:spcPts val="1350"/>
        </a:spcBef>
        <a:buClr>
          <a:schemeClr val="accent1">
            <a:lumMod val="75000"/>
          </a:schemeClr>
        </a:buClr>
        <a:buSzPct val="100000"/>
        <a:buFont typeface="Arial" pitchFamily="34" charset="0"/>
        <a:buChar char="▪"/>
        <a:defRPr sz="1500" kern="1200">
          <a:solidFill>
            <a:schemeClr val="tx1"/>
          </a:solidFill>
          <a:latin typeface="+mn-lt"/>
          <a:ea typeface="+mn-ea"/>
          <a:cs typeface="+mn-cs"/>
        </a:defRPr>
      </a:lvl1pPr>
      <a:lvl2pPr marL="342900" indent="-137160" algn="l" defTabSz="685800" rtl="0" eaLnBrk="1" latinLnBrk="0" hangingPunct="1">
        <a:lnSpc>
          <a:spcPct val="90000"/>
        </a:lnSpc>
        <a:spcBef>
          <a:spcPts val="900"/>
        </a:spcBef>
        <a:buClr>
          <a:schemeClr val="accent1">
            <a:lumMod val="75000"/>
          </a:schemeClr>
        </a:buClr>
        <a:buSzPct val="100000"/>
        <a:buFont typeface="Arial" pitchFamily="34" charset="0"/>
        <a:buChar char="▪"/>
        <a:defRPr sz="1350" kern="1200">
          <a:solidFill>
            <a:schemeClr val="tx1"/>
          </a:solidFill>
          <a:latin typeface="+mn-lt"/>
          <a:ea typeface="+mn-ea"/>
          <a:cs typeface="+mn-cs"/>
        </a:defRPr>
      </a:lvl2pPr>
      <a:lvl3pPr marL="514350" indent="-134541" algn="l" defTabSz="685800" rtl="0" eaLnBrk="1" latinLnBrk="0" hangingPunct="1">
        <a:lnSpc>
          <a:spcPct val="90000"/>
        </a:lnSpc>
        <a:spcBef>
          <a:spcPts val="600"/>
        </a:spcBef>
        <a:buClr>
          <a:schemeClr val="accent1">
            <a:lumMod val="75000"/>
          </a:schemeClr>
        </a:buClr>
        <a:buSzPct val="100000"/>
        <a:buFont typeface="Arial" pitchFamily="34" charset="0"/>
        <a:buChar char="▪"/>
        <a:defRPr sz="1200" kern="1200">
          <a:solidFill>
            <a:schemeClr val="tx1"/>
          </a:solidFill>
          <a:latin typeface="+mn-lt"/>
          <a:ea typeface="+mn-ea"/>
          <a:cs typeface="+mn-cs"/>
        </a:defRPr>
      </a:lvl3pPr>
      <a:lvl4pPr marL="685800" indent="-137160" algn="l" defTabSz="685800" rtl="0" eaLnBrk="1" latinLnBrk="0" hangingPunct="1">
        <a:lnSpc>
          <a:spcPct val="90000"/>
        </a:lnSpc>
        <a:spcBef>
          <a:spcPts val="600"/>
        </a:spcBef>
        <a:buClr>
          <a:schemeClr val="accent1">
            <a:lumMod val="75000"/>
          </a:schemeClr>
        </a:buClr>
        <a:buSzPct val="100000"/>
        <a:buFont typeface="Arial" pitchFamily="34" charset="0"/>
        <a:buChar char="▪"/>
        <a:defRPr sz="1050" kern="1200">
          <a:solidFill>
            <a:schemeClr val="tx1"/>
          </a:solidFill>
          <a:latin typeface="+mn-lt"/>
          <a:ea typeface="+mn-ea"/>
          <a:cs typeface="+mn-cs"/>
        </a:defRPr>
      </a:lvl4pPr>
      <a:lvl5pPr marL="857250" indent="-134541" algn="l" defTabSz="685800" rtl="0" eaLnBrk="1" latinLnBrk="0" hangingPunct="1">
        <a:lnSpc>
          <a:spcPct val="90000"/>
        </a:lnSpc>
        <a:spcBef>
          <a:spcPts val="450"/>
        </a:spcBef>
        <a:buClr>
          <a:schemeClr val="accent1">
            <a:lumMod val="75000"/>
          </a:schemeClr>
        </a:buClr>
        <a:buSzPct val="100000"/>
        <a:buFont typeface="Arial" pitchFamily="34" charset="0"/>
        <a:buChar char="▪"/>
        <a:defRPr sz="1050" kern="1200">
          <a:solidFill>
            <a:schemeClr val="tx1"/>
          </a:solidFill>
          <a:latin typeface="+mn-lt"/>
          <a:ea typeface="+mn-ea"/>
          <a:cs typeface="+mn-cs"/>
        </a:defRPr>
      </a:lvl5pPr>
      <a:lvl6pPr marL="1028700" indent="-137160" algn="l" defTabSz="685800" rtl="0" eaLnBrk="1" latinLnBrk="0" hangingPunct="1">
        <a:lnSpc>
          <a:spcPct val="90000"/>
        </a:lnSpc>
        <a:spcBef>
          <a:spcPts val="450"/>
        </a:spcBef>
        <a:buClr>
          <a:schemeClr val="accent1">
            <a:lumMod val="75000"/>
          </a:schemeClr>
        </a:buClr>
        <a:buSzPct val="100000"/>
        <a:buFont typeface="Arial" pitchFamily="34" charset="0"/>
        <a:buChar char="▪"/>
        <a:defRPr sz="1050" kern="1200">
          <a:solidFill>
            <a:schemeClr val="tx1"/>
          </a:solidFill>
          <a:latin typeface="+mn-lt"/>
          <a:ea typeface="+mn-ea"/>
          <a:cs typeface="+mn-cs"/>
        </a:defRPr>
      </a:lvl6pPr>
      <a:lvl7pPr marL="1200150" indent="-134541" algn="l" defTabSz="685800" rtl="0" eaLnBrk="1" latinLnBrk="0" hangingPunct="1">
        <a:lnSpc>
          <a:spcPct val="90000"/>
        </a:lnSpc>
        <a:spcBef>
          <a:spcPts val="450"/>
        </a:spcBef>
        <a:buClr>
          <a:schemeClr val="accent1">
            <a:lumMod val="75000"/>
          </a:schemeClr>
        </a:buClr>
        <a:buSzPct val="100000"/>
        <a:buFont typeface="Arial" pitchFamily="34" charset="0"/>
        <a:buChar char="▪"/>
        <a:defRPr sz="1050" kern="1200">
          <a:solidFill>
            <a:schemeClr val="tx1"/>
          </a:solidFill>
          <a:latin typeface="+mn-lt"/>
          <a:ea typeface="+mn-ea"/>
          <a:cs typeface="+mn-cs"/>
        </a:defRPr>
      </a:lvl7pPr>
      <a:lvl8pPr marL="1371600" indent="-137160" algn="l" defTabSz="685800" rtl="0" eaLnBrk="1" latinLnBrk="0" hangingPunct="1">
        <a:lnSpc>
          <a:spcPct val="90000"/>
        </a:lnSpc>
        <a:spcBef>
          <a:spcPts val="450"/>
        </a:spcBef>
        <a:buClr>
          <a:schemeClr val="accent1">
            <a:lumMod val="75000"/>
          </a:schemeClr>
        </a:buClr>
        <a:buSzPct val="100000"/>
        <a:buFont typeface="Arial" pitchFamily="34" charset="0"/>
        <a:buChar char="▪"/>
        <a:defRPr sz="1050" kern="1200">
          <a:solidFill>
            <a:schemeClr val="tx1"/>
          </a:solidFill>
          <a:latin typeface="+mn-lt"/>
          <a:ea typeface="+mn-ea"/>
          <a:cs typeface="+mn-cs"/>
        </a:defRPr>
      </a:lvl8pPr>
      <a:lvl9pPr marL="1408509" indent="0" algn="l" defTabSz="685800" rtl="0" eaLnBrk="1" latinLnBrk="0" hangingPunct="1">
        <a:lnSpc>
          <a:spcPct val="90000"/>
        </a:lnSpc>
        <a:spcBef>
          <a:spcPts val="450"/>
        </a:spcBef>
        <a:buClr>
          <a:schemeClr val="accent1">
            <a:lumMod val="75000"/>
          </a:schemeClr>
        </a:buClr>
        <a:buSzPct val="100000"/>
        <a:buFont typeface="Arial" pitchFamily="34" charset="0"/>
        <a:buNone/>
        <a:defRPr sz="10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hyperlink" Target="mailto:Jperry319@outlook.com"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1234441" y="1835524"/>
            <a:ext cx="8463180" cy="3262256"/>
          </a:xfrm>
        </p:spPr>
        <p:txBody>
          <a:bodyPr>
            <a:normAutofit fontScale="90000"/>
          </a:bodyPr>
          <a:lstStyle/>
          <a:p>
            <a:pPr algn="ctr"/>
            <a:r>
              <a:rPr lang="en-US" sz="4400" dirty="0"/>
              <a:t>Department of Ohio American Legion BALC </a:t>
            </a:r>
            <a:br>
              <a:rPr lang="en-US" sz="4400" dirty="0"/>
            </a:br>
            <a:br>
              <a:rPr lang="en-US" sz="4400" dirty="0"/>
            </a:br>
            <a:r>
              <a:rPr lang="en-US" sz="4400" dirty="0"/>
              <a:t>National Security Pillar # 2</a:t>
            </a:r>
            <a:br>
              <a:rPr lang="en-US" sz="4400" dirty="0"/>
            </a:br>
            <a:br>
              <a:rPr lang="en-US" sz="4400" dirty="0"/>
            </a:br>
            <a:br>
              <a:rPr lang="en-US" sz="4400" dirty="0"/>
            </a:br>
            <a:r>
              <a:rPr lang="en-US" sz="2700" dirty="0">
                <a:solidFill>
                  <a:srgbClr val="002060"/>
                </a:solidFill>
              </a:rPr>
              <a:t>Jerry E Perry BALC Instructor</a:t>
            </a:r>
            <a:br>
              <a:rPr lang="en-US" sz="2700" dirty="0">
                <a:solidFill>
                  <a:srgbClr val="002060"/>
                </a:solidFill>
              </a:rPr>
            </a:br>
            <a:br>
              <a:rPr lang="en-US" sz="2700" dirty="0">
                <a:solidFill>
                  <a:srgbClr val="002060"/>
                </a:solidFill>
              </a:rPr>
            </a:br>
            <a:r>
              <a:rPr lang="en-US" sz="2700" dirty="0">
                <a:solidFill>
                  <a:srgbClr val="002060"/>
                </a:solidFill>
              </a:rPr>
              <a:t>Along with</a:t>
            </a:r>
            <a:br>
              <a:rPr lang="en-US" sz="2700" dirty="0">
                <a:solidFill>
                  <a:srgbClr val="002060"/>
                </a:solidFill>
              </a:rPr>
            </a:br>
            <a:br>
              <a:rPr lang="en-US" sz="2700" dirty="0">
                <a:solidFill>
                  <a:srgbClr val="002060"/>
                </a:solidFill>
              </a:rPr>
            </a:br>
            <a:r>
              <a:rPr lang="en-US" sz="2700" dirty="0">
                <a:solidFill>
                  <a:srgbClr val="002060"/>
                </a:solidFill>
              </a:rPr>
              <a:t>Jacob Brault</a:t>
            </a:r>
            <a:br>
              <a:rPr lang="en-US" sz="2700" dirty="0">
                <a:solidFill>
                  <a:srgbClr val="002060"/>
                </a:solidFill>
              </a:rPr>
            </a:br>
            <a:br>
              <a:rPr lang="en-US" sz="2700" dirty="0">
                <a:solidFill>
                  <a:srgbClr val="002060"/>
                </a:solidFill>
              </a:rPr>
            </a:br>
            <a:r>
              <a:rPr lang="en-US" sz="2700" dirty="0">
                <a:solidFill>
                  <a:srgbClr val="002060"/>
                </a:solidFill>
              </a:rPr>
              <a:t>Our Department Legislative Director </a:t>
            </a:r>
          </a:p>
        </p:txBody>
      </p:sp>
      <p:pic>
        <p:nvPicPr>
          <p:cNvPr id="5" name="Picture 4">
            <a:extLst>
              <a:ext uri="{FF2B5EF4-FFF2-40B4-BE49-F238E27FC236}">
                <a16:creationId xmlns:a16="http://schemas.microsoft.com/office/drawing/2014/main" id="{F13DB7CB-2CA3-D703-2970-EBD0479C50B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571348" y="399097"/>
            <a:ext cx="1946282" cy="1841183"/>
          </a:xfrm>
          <a:prstGeom prst="rect">
            <a:avLst/>
          </a:prstGeom>
        </p:spPr>
      </p:pic>
    </p:spTree>
    <p:extLst>
      <p:ext uri="{BB962C8B-B14F-4D97-AF65-F5344CB8AC3E}">
        <p14:creationId xmlns:p14="http://schemas.microsoft.com/office/powerpoint/2010/main" val="292971215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BEEB36-F763-48F7-8999-19276C9C7FBD}"/>
              </a:ext>
            </a:extLst>
          </p:cNvPr>
          <p:cNvSpPr>
            <a:spLocks noGrp="1"/>
          </p:cNvSpPr>
          <p:nvPr>
            <p:ph type="title"/>
          </p:nvPr>
        </p:nvSpPr>
        <p:spPr>
          <a:xfrm>
            <a:off x="1295400" y="503857"/>
            <a:ext cx="8260080" cy="705965"/>
          </a:xfrm>
        </p:spPr>
        <p:txBody>
          <a:bodyPr>
            <a:normAutofit/>
          </a:bodyPr>
          <a:lstStyle/>
          <a:p>
            <a:pPr algn="ctr"/>
            <a:r>
              <a:rPr lang="en-US" sz="4000" dirty="0">
                <a:solidFill>
                  <a:srgbClr val="002060"/>
                </a:solidFill>
              </a:rPr>
              <a:t>Local Homeland Security</a:t>
            </a:r>
          </a:p>
        </p:txBody>
      </p:sp>
      <p:sp>
        <p:nvSpPr>
          <p:cNvPr id="5" name="TextBox 4">
            <a:extLst>
              <a:ext uri="{FF2B5EF4-FFF2-40B4-BE49-F238E27FC236}">
                <a16:creationId xmlns:a16="http://schemas.microsoft.com/office/drawing/2014/main" id="{DEA3265F-4BCE-4F52-B42C-7DACBD5CA7C9}"/>
              </a:ext>
            </a:extLst>
          </p:cNvPr>
          <p:cNvSpPr txBox="1"/>
          <p:nvPr/>
        </p:nvSpPr>
        <p:spPr>
          <a:xfrm>
            <a:off x="770965" y="1744394"/>
            <a:ext cx="10609798" cy="3785652"/>
          </a:xfrm>
          <a:prstGeom prst="rect">
            <a:avLst/>
          </a:prstGeom>
          <a:noFill/>
        </p:spPr>
        <p:txBody>
          <a:bodyPr wrap="square">
            <a:spAutoFit/>
          </a:bodyPr>
          <a:lstStyle/>
          <a:p>
            <a:r>
              <a:rPr lang="en-US" sz="2400" dirty="0"/>
              <a:t>■    At the local level, American Legion posts commonly serve as disaster shelters in times of crisis, working closely with local and state emergency-management and homeland security authorities.</a:t>
            </a:r>
          </a:p>
          <a:p>
            <a:r>
              <a:rPr lang="en-US" sz="2400" dirty="0"/>
              <a:t>■   Posts provide vital backup and assistance to local VA medical centers and play active roles in their emergency-services programs. Legion posts also build public awareness every September with events and activities that support National Disaster Preparedness Month.</a:t>
            </a:r>
          </a:p>
          <a:p>
            <a:r>
              <a:rPr lang="en-US" sz="2400" dirty="0"/>
              <a:t>■   Many posts take this opportunity to invite fire, police and emergency management officials to speak and Provide information, as well as to build support for local Citizen Corps volunteerism.</a:t>
            </a:r>
          </a:p>
        </p:txBody>
      </p:sp>
      <p:pic>
        <p:nvPicPr>
          <p:cNvPr id="3" name="Picture 2">
            <a:extLst>
              <a:ext uri="{FF2B5EF4-FFF2-40B4-BE49-F238E27FC236}">
                <a16:creationId xmlns:a16="http://schemas.microsoft.com/office/drawing/2014/main" id="{216E947D-B862-9494-0A2E-6202C0EDCBF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18370" y="216218"/>
            <a:ext cx="1342159" cy="1269682"/>
          </a:xfrm>
          <a:prstGeom prst="rect">
            <a:avLst/>
          </a:prstGeom>
        </p:spPr>
      </p:pic>
    </p:spTree>
    <p:extLst>
      <p:ext uri="{BB962C8B-B14F-4D97-AF65-F5344CB8AC3E}">
        <p14:creationId xmlns:p14="http://schemas.microsoft.com/office/powerpoint/2010/main" val="104997155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3B0210-C4D7-4CBE-94BC-C8F0D374048A}"/>
              </a:ext>
            </a:extLst>
          </p:cNvPr>
          <p:cNvSpPr>
            <a:spLocks noGrp="1"/>
          </p:cNvSpPr>
          <p:nvPr>
            <p:ph type="title"/>
          </p:nvPr>
        </p:nvSpPr>
        <p:spPr>
          <a:xfrm>
            <a:off x="535744" y="495606"/>
            <a:ext cx="10002715" cy="1142385"/>
          </a:xfrm>
        </p:spPr>
        <p:txBody>
          <a:bodyPr>
            <a:normAutofit/>
          </a:bodyPr>
          <a:lstStyle/>
          <a:p>
            <a:pPr algn="ctr"/>
            <a:r>
              <a:rPr lang="en-US" sz="3200" dirty="0">
                <a:solidFill>
                  <a:srgbClr val="002060"/>
                </a:solidFill>
              </a:rPr>
              <a:t>Quality of Life for Troops, Retirees, and Military</a:t>
            </a:r>
            <a:br>
              <a:rPr lang="en-US" sz="3200" dirty="0">
                <a:solidFill>
                  <a:srgbClr val="002060"/>
                </a:solidFill>
              </a:rPr>
            </a:br>
            <a:r>
              <a:rPr lang="en-US" sz="3200" dirty="0">
                <a:solidFill>
                  <a:srgbClr val="002060"/>
                </a:solidFill>
              </a:rPr>
              <a:t>Families</a:t>
            </a:r>
          </a:p>
        </p:txBody>
      </p:sp>
      <p:sp>
        <p:nvSpPr>
          <p:cNvPr id="3" name="Content Placeholder 2">
            <a:extLst>
              <a:ext uri="{FF2B5EF4-FFF2-40B4-BE49-F238E27FC236}">
                <a16:creationId xmlns:a16="http://schemas.microsoft.com/office/drawing/2014/main" id="{51FE4EA7-9AC8-43F1-9A8E-3C87669B48DF}"/>
              </a:ext>
            </a:extLst>
          </p:cNvPr>
          <p:cNvSpPr>
            <a:spLocks noGrp="1"/>
          </p:cNvSpPr>
          <p:nvPr>
            <p:ph idx="1"/>
          </p:nvPr>
        </p:nvSpPr>
        <p:spPr>
          <a:xfrm>
            <a:off x="535745" y="1981202"/>
            <a:ext cx="11196710" cy="3809999"/>
          </a:xfrm>
        </p:spPr>
        <p:txBody>
          <a:bodyPr>
            <a:normAutofit/>
          </a:bodyPr>
          <a:lstStyle/>
          <a:p>
            <a:r>
              <a:rPr lang="en-US" sz="2400" dirty="0"/>
              <a:t>	 </a:t>
            </a:r>
            <a:r>
              <a:rPr lang="en-US" sz="2800" dirty="0"/>
              <a:t>Those who have chosen to serve in uniform, and those who make careers of military service, deserve a decent quality of life while they are in service and after they retire. This core belief of The American Legion drives many of its national security positions</a:t>
            </a:r>
          </a:p>
          <a:p>
            <a:r>
              <a:rPr lang="en-US" sz="2800" dirty="0"/>
              <a:t>	 Adequate base housing, family support, pay, insurance and health care for members of U.S. military all fit into the Legion's quality-of-life interests. The Legion is also a strong supporter of earned benefits and quality care for military retirees</a:t>
            </a:r>
          </a:p>
        </p:txBody>
      </p:sp>
      <p:pic>
        <p:nvPicPr>
          <p:cNvPr id="4" name="Picture 3">
            <a:extLst>
              <a:ext uri="{FF2B5EF4-FFF2-40B4-BE49-F238E27FC236}">
                <a16:creationId xmlns:a16="http://schemas.microsoft.com/office/drawing/2014/main" id="{920FD883-9F11-4FBD-4CB2-2CA9C2C1136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42536" y="216218"/>
            <a:ext cx="1317994" cy="1246822"/>
          </a:xfrm>
          <a:prstGeom prst="rect">
            <a:avLst/>
          </a:prstGeom>
        </p:spPr>
      </p:pic>
    </p:spTree>
    <p:extLst>
      <p:ext uri="{BB962C8B-B14F-4D97-AF65-F5344CB8AC3E}">
        <p14:creationId xmlns:p14="http://schemas.microsoft.com/office/powerpoint/2010/main" val="425316602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A486F4-43F9-4242-92B7-920A39E594E2}"/>
              </a:ext>
            </a:extLst>
          </p:cNvPr>
          <p:cNvSpPr>
            <a:spLocks noGrp="1"/>
          </p:cNvSpPr>
          <p:nvPr>
            <p:ph type="title"/>
          </p:nvPr>
        </p:nvSpPr>
        <p:spPr>
          <a:xfrm>
            <a:off x="337624" y="354691"/>
            <a:ext cx="10886635" cy="788113"/>
          </a:xfrm>
        </p:spPr>
        <p:txBody>
          <a:bodyPr>
            <a:normAutofit/>
          </a:bodyPr>
          <a:lstStyle/>
          <a:p>
            <a:pPr algn="ctr"/>
            <a:r>
              <a:rPr lang="en-US" sz="4000" dirty="0">
                <a:solidFill>
                  <a:srgbClr val="002060"/>
                </a:solidFill>
              </a:rPr>
              <a:t>Blood Donor Program</a:t>
            </a:r>
          </a:p>
        </p:txBody>
      </p:sp>
      <p:sp>
        <p:nvSpPr>
          <p:cNvPr id="5" name="Content Placeholder 4">
            <a:extLst>
              <a:ext uri="{FF2B5EF4-FFF2-40B4-BE49-F238E27FC236}">
                <a16:creationId xmlns:a16="http://schemas.microsoft.com/office/drawing/2014/main" id="{03AA4B91-0746-8676-7D8C-26F4F229A1F9}"/>
              </a:ext>
            </a:extLst>
          </p:cNvPr>
          <p:cNvSpPr>
            <a:spLocks noGrp="1"/>
          </p:cNvSpPr>
          <p:nvPr>
            <p:ph idx="1"/>
          </p:nvPr>
        </p:nvSpPr>
        <p:spPr>
          <a:xfrm>
            <a:off x="659422" y="1524000"/>
            <a:ext cx="10873155" cy="4482905"/>
          </a:xfrm>
        </p:spPr>
        <p:txBody>
          <a:bodyPr/>
          <a:lstStyle/>
          <a:p>
            <a:r>
              <a:rPr lang="en-US" sz="2000" dirty="0"/>
              <a:t>	</a:t>
            </a:r>
            <a:r>
              <a:rPr lang="en-US" sz="2400" dirty="0"/>
              <a:t>Nationwide, nearly 50,000 veterans a year donate more  than 80,000 pints of blood through the Legion's Blood Donor Program. The Legion works with Red Cross and community blood banks to ensure enough is available for ordinary use, military use, and in the event of a natural disaster</a:t>
            </a:r>
          </a:p>
          <a:p>
            <a:r>
              <a:rPr lang="en-US" sz="2400" dirty="0"/>
              <a:t>       The American Legion's Blood Donor Program has officially existed since 1942, and each year, the national commander recognizes Legion departments that donate the most blood, based on five different membership size categories</a:t>
            </a:r>
          </a:p>
          <a:p>
            <a:r>
              <a:rPr lang="en-US" sz="2400" dirty="0"/>
              <a:t>	While the Legion's Blood Donor Program has been a mainstay in communities nationwide since World War II, it became extremely important in the aftermath of 9/11 and continues to provide vital contributions during the war on terrorism</a:t>
            </a:r>
          </a:p>
        </p:txBody>
      </p:sp>
      <p:pic>
        <p:nvPicPr>
          <p:cNvPr id="3" name="Picture 2">
            <a:extLst>
              <a:ext uri="{FF2B5EF4-FFF2-40B4-BE49-F238E27FC236}">
                <a16:creationId xmlns:a16="http://schemas.microsoft.com/office/drawing/2014/main" id="{D40A58D8-596A-83CD-F4E4-A9BE221E043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61320" y="216218"/>
            <a:ext cx="1299210" cy="1229053"/>
          </a:xfrm>
          <a:prstGeom prst="rect">
            <a:avLst/>
          </a:prstGeom>
        </p:spPr>
      </p:pic>
    </p:spTree>
    <p:extLst>
      <p:ext uri="{BB962C8B-B14F-4D97-AF65-F5344CB8AC3E}">
        <p14:creationId xmlns:p14="http://schemas.microsoft.com/office/powerpoint/2010/main" val="170119275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31B1E30-8DD4-C7DF-0E8F-B60B613BD549}"/>
              </a:ext>
            </a:extLst>
          </p:cNvPr>
          <p:cNvSpPr txBox="1"/>
          <p:nvPr/>
        </p:nvSpPr>
        <p:spPr>
          <a:xfrm>
            <a:off x="845820" y="1840498"/>
            <a:ext cx="10629899" cy="4031873"/>
          </a:xfrm>
          <a:prstGeom prst="rect">
            <a:avLst/>
          </a:prstGeom>
          <a:noFill/>
        </p:spPr>
        <p:txBody>
          <a:bodyPr wrap="square">
            <a:spAutoFit/>
          </a:bodyPr>
          <a:lstStyle/>
          <a:p>
            <a:pPr>
              <a:buNone/>
            </a:pPr>
            <a:r>
              <a:rPr lang="en-US" sz="3200" dirty="0"/>
              <a:t>Operation Comfort Warriors is a program dedicated to meeting the needs of wounded, injured or ill military personnel by providing them with comfort items not usually supplied by the government. The American Legion delivers these comfort items to military hospitals, warrior transition units, and other facilities worldwide, bringing hope and support to our service members during their recovery.</a:t>
            </a:r>
          </a:p>
        </p:txBody>
      </p:sp>
      <p:sp>
        <p:nvSpPr>
          <p:cNvPr id="5" name="TextBox 4">
            <a:extLst>
              <a:ext uri="{FF2B5EF4-FFF2-40B4-BE49-F238E27FC236}">
                <a16:creationId xmlns:a16="http://schemas.microsoft.com/office/drawing/2014/main" id="{9A36450B-5AAE-88BF-570A-31EA482CB357}"/>
              </a:ext>
            </a:extLst>
          </p:cNvPr>
          <p:cNvSpPr txBox="1"/>
          <p:nvPr/>
        </p:nvSpPr>
        <p:spPr>
          <a:xfrm>
            <a:off x="2988945" y="775454"/>
            <a:ext cx="6115050" cy="58477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Arial"/>
                <a:ea typeface="+mn-ea"/>
                <a:cs typeface="+mn-cs"/>
              </a:rPr>
              <a:t>Operation Comfort Warriors</a:t>
            </a:r>
          </a:p>
        </p:txBody>
      </p:sp>
    </p:spTree>
    <p:extLst>
      <p:ext uri="{BB962C8B-B14F-4D97-AF65-F5344CB8AC3E}">
        <p14:creationId xmlns:p14="http://schemas.microsoft.com/office/powerpoint/2010/main" val="150131562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B28587B-06D6-1835-F13B-85EA61F3C046}"/>
              </a:ext>
            </a:extLst>
          </p:cNvPr>
          <p:cNvSpPr txBox="1"/>
          <p:nvPr/>
        </p:nvSpPr>
        <p:spPr>
          <a:xfrm>
            <a:off x="708660" y="786259"/>
            <a:ext cx="10492739" cy="4462760"/>
          </a:xfrm>
          <a:prstGeom prst="rect">
            <a:avLst/>
          </a:prstGeom>
          <a:noFill/>
        </p:spPr>
        <p:txBody>
          <a:bodyPr wrap="square">
            <a:spAutoFit/>
          </a:bodyPr>
          <a:lstStyle/>
          <a:p>
            <a:pPr algn="ctr">
              <a:buNone/>
            </a:pPr>
            <a:r>
              <a:rPr lang="en-US" sz="3200" dirty="0">
                <a:solidFill>
                  <a:srgbClr val="002060"/>
                </a:solidFill>
              </a:rPr>
              <a:t>The National Emergency Fund</a:t>
            </a:r>
          </a:p>
          <a:p>
            <a:pPr>
              <a:buNone/>
            </a:pPr>
            <a:endParaRPr lang="en-US" sz="2800" dirty="0"/>
          </a:p>
          <a:p>
            <a:pPr>
              <a:buNone/>
            </a:pPr>
            <a:r>
              <a:rPr lang="en-US" sz="2800" dirty="0"/>
              <a:t>Was created in response to Hurricane Hugo in 1989, has provided more than $10 million in direct financial assistance to American Legion Family members and Posts. By providing this emergency funding, NEF has prevented damaged Posts from closing and enabled American Legion Family members to recover from tragedy. With grants of up to $3,000 for individuals and $10,000 for posts, the NEF ensures rapid relief when it’s needed most.</a:t>
            </a:r>
          </a:p>
        </p:txBody>
      </p:sp>
    </p:spTree>
    <p:extLst>
      <p:ext uri="{BB962C8B-B14F-4D97-AF65-F5344CB8AC3E}">
        <p14:creationId xmlns:p14="http://schemas.microsoft.com/office/powerpoint/2010/main" val="58950529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A486F4-43F9-4242-92B7-920A39E594E2}"/>
              </a:ext>
            </a:extLst>
          </p:cNvPr>
          <p:cNvSpPr>
            <a:spLocks noGrp="1"/>
          </p:cNvSpPr>
          <p:nvPr>
            <p:ph type="title"/>
          </p:nvPr>
        </p:nvSpPr>
        <p:spPr>
          <a:xfrm>
            <a:off x="2514600" y="503858"/>
            <a:ext cx="6332220" cy="720032"/>
          </a:xfrm>
        </p:spPr>
        <p:txBody>
          <a:bodyPr>
            <a:normAutofit/>
          </a:bodyPr>
          <a:lstStyle/>
          <a:p>
            <a:pPr algn="ctr"/>
            <a:r>
              <a:rPr lang="en-US" sz="4000" dirty="0">
                <a:solidFill>
                  <a:srgbClr val="002060"/>
                </a:solidFill>
              </a:rPr>
              <a:t>How do I fit in?</a:t>
            </a:r>
          </a:p>
        </p:txBody>
      </p:sp>
      <p:sp>
        <p:nvSpPr>
          <p:cNvPr id="3" name="Content Placeholder 2">
            <a:extLst>
              <a:ext uri="{FF2B5EF4-FFF2-40B4-BE49-F238E27FC236}">
                <a16:creationId xmlns:a16="http://schemas.microsoft.com/office/drawing/2014/main" id="{A232DCC4-D1CB-439F-B1C8-74CEAB2C468D}"/>
              </a:ext>
            </a:extLst>
          </p:cNvPr>
          <p:cNvSpPr>
            <a:spLocks noGrp="1"/>
          </p:cNvSpPr>
          <p:nvPr>
            <p:ph idx="1"/>
          </p:nvPr>
        </p:nvSpPr>
        <p:spPr>
          <a:xfrm>
            <a:off x="423790" y="1545102"/>
            <a:ext cx="11366696" cy="4686885"/>
          </a:xfrm>
        </p:spPr>
        <p:txBody>
          <a:bodyPr>
            <a:noAutofit/>
          </a:bodyPr>
          <a:lstStyle/>
          <a:p>
            <a:pPr marL="0" marR="0" indent="0">
              <a:lnSpc>
                <a:spcPct val="107000"/>
              </a:lnSpc>
              <a:spcBef>
                <a:spcPts val="0"/>
              </a:spcBef>
              <a:spcAft>
                <a:spcPts val="800"/>
              </a:spcAft>
              <a:buNone/>
            </a:pPr>
            <a:r>
              <a:rPr lang="en-US" sz="2600" dirty="0">
                <a:effectLst/>
                <a:latin typeface="Calibri" panose="020F0502020204030204" pitchFamily="34" charset="0"/>
                <a:ea typeface="Calibri" panose="020F0502020204030204" pitchFamily="34" charset="0"/>
                <a:cs typeface="Times New Roman" panose="02020603050405020304" pitchFamily="18" charset="0"/>
              </a:rPr>
              <a:t>Legionnaires will be called upon to voice their opposition to military spending cuts that could threaten national security and to initiatives that could erode the value of military benefits and retirement </a:t>
            </a:r>
          </a:p>
          <a:p>
            <a:pPr marL="0" marR="0" indent="0">
              <a:lnSpc>
                <a:spcPct val="107000"/>
              </a:lnSpc>
              <a:spcBef>
                <a:spcPts val="0"/>
              </a:spcBef>
              <a:spcAft>
                <a:spcPts val="800"/>
              </a:spcAft>
              <a:buNone/>
            </a:pPr>
            <a:r>
              <a:rPr lang="en-US" sz="2600" dirty="0">
                <a:effectLst/>
                <a:latin typeface="Calibri" panose="020F0502020204030204" pitchFamily="34" charset="0"/>
                <a:ea typeface="Calibri" panose="020F0502020204030204" pitchFamily="34" charset="0"/>
                <a:cs typeface="Times New Roman" panose="02020603050405020304" pitchFamily="18" charset="0"/>
              </a:rPr>
              <a:t>Legionnaires can help by writing, calling and emailing their elected officials and by making themselves available for media to share the Legion position on the need to maintain a strong national defense, including the protection of benefits for those who choose military careers </a:t>
            </a:r>
          </a:p>
          <a:p>
            <a:pPr marL="0" marR="0" indent="0">
              <a:lnSpc>
                <a:spcPct val="107000"/>
              </a:lnSpc>
              <a:spcBef>
                <a:spcPts val="0"/>
              </a:spcBef>
              <a:spcAft>
                <a:spcPts val="800"/>
              </a:spcAft>
              <a:buNone/>
            </a:pPr>
            <a:r>
              <a:rPr lang="en-US" sz="2600" dirty="0">
                <a:effectLst/>
                <a:latin typeface="Calibri" panose="020F0502020204030204" pitchFamily="34" charset="0"/>
                <a:ea typeface="Calibri" panose="020F0502020204030204" pitchFamily="34" charset="0"/>
                <a:cs typeface="Times New Roman" panose="02020603050405020304" pitchFamily="18" charset="0"/>
              </a:rPr>
              <a:t>American Legion posts make positive impacts in the lives of military personnel and their families through firsthand connections. An important post relationship is with an installation's Family Readiness Group. It is vital for such relationships to start early, before deployment, and continue as they transition to civilian life </a:t>
            </a:r>
          </a:p>
        </p:txBody>
      </p:sp>
      <p:pic>
        <p:nvPicPr>
          <p:cNvPr id="4" name="Picture 3">
            <a:extLst>
              <a:ext uri="{FF2B5EF4-FFF2-40B4-BE49-F238E27FC236}">
                <a16:creationId xmlns:a16="http://schemas.microsoft.com/office/drawing/2014/main" id="{D53ABA46-92F9-1DC0-21D3-1A5A427294E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42536" y="216218"/>
            <a:ext cx="1317994" cy="1246822"/>
          </a:xfrm>
          <a:prstGeom prst="rect">
            <a:avLst/>
          </a:prstGeom>
        </p:spPr>
      </p:pic>
    </p:spTree>
    <p:extLst>
      <p:ext uri="{BB962C8B-B14F-4D97-AF65-F5344CB8AC3E}">
        <p14:creationId xmlns:p14="http://schemas.microsoft.com/office/powerpoint/2010/main" val="275120939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A97762F-0CBD-3DD0-59C4-EF6105E4BE32}"/>
              </a:ext>
            </a:extLst>
          </p:cNvPr>
          <p:cNvSpPr>
            <a:spLocks noGrp="1"/>
          </p:cNvSpPr>
          <p:nvPr>
            <p:ph idx="1"/>
          </p:nvPr>
        </p:nvSpPr>
        <p:spPr>
          <a:xfrm>
            <a:off x="365760" y="1646242"/>
            <a:ext cx="11292840" cy="4194515"/>
          </a:xfrm>
        </p:spPr>
        <p:txBody>
          <a:bodyPr>
            <a:noAutofit/>
          </a:bodyPr>
          <a:lstStyle/>
          <a:p>
            <a:endParaRPr lang="en-US" sz="2800" dirty="0"/>
          </a:p>
          <a:p>
            <a:endParaRPr lang="en-US" sz="2800" dirty="0"/>
          </a:p>
        </p:txBody>
      </p:sp>
      <p:pic>
        <p:nvPicPr>
          <p:cNvPr id="4" name="Picture 3">
            <a:extLst>
              <a:ext uri="{FF2B5EF4-FFF2-40B4-BE49-F238E27FC236}">
                <a16:creationId xmlns:a16="http://schemas.microsoft.com/office/drawing/2014/main" id="{40DAB005-BCBA-5E37-BB08-212FFA75AE0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445876" y="216218"/>
            <a:ext cx="1414653" cy="1338262"/>
          </a:xfrm>
          <a:prstGeom prst="rect">
            <a:avLst/>
          </a:prstGeom>
        </p:spPr>
      </p:pic>
      <p:sp>
        <p:nvSpPr>
          <p:cNvPr id="8" name="TextBox 7">
            <a:extLst>
              <a:ext uri="{FF2B5EF4-FFF2-40B4-BE49-F238E27FC236}">
                <a16:creationId xmlns:a16="http://schemas.microsoft.com/office/drawing/2014/main" id="{E550E456-F207-A0C7-54EA-E1D62923AF90}"/>
              </a:ext>
            </a:extLst>
          </p:cNvPr>
          <p:cNvSpPr txBox="1"/>
          <p:nvPr/>
        </p:nvSpPr>
        <p:spPr>
          <a:xfrm>
            <a:off x="617220" y="763399"/>
            <a:ext cx="10858499" cy="5386090"/>
          </a:xfrm>
          <a:prstGeom prst="rect">
            <a:avLst/>
          </a:prstGeom>
          <a:noFill/>
        </p:spPr>
        <p:txBody>
          <a:bodyPr wrap="square">
            <a:spAutoFit/>
          </a:bodyPr>
          <a:lstStyle/>
          <a:p>
            <a:r>
              <a:rPr lang="en-US" sz="3200" dirty="0">
                <a:solidFill>
                  <a:srgbClr val="002060"/>
                </a:solidFill>
              </a:rPr>
              <a:t>Of the year awards given by the National security committee </a:t>
            </a:r>
          </a:p>
          <a:p>
            <a:endParaRPr lang="en-US" sz="2800" dirty="0"/>
          </a:p>
          <a:p>
            <a:r>
              <a:rPr lang="en-US" sz="2800" dirty="0"/>
              <a:t>The American Legion seeks to recognize well-rounded public service candidates who have exceeded about and beyond the expected duties of their position for public recognition. Post, County, District, and Department may recognize a Law Enforcement Officer of the Year, Firefighter of the Year, and Civilian Life Saver of the Year. The Department National Security Commission will judge nominations based on community service, professional career record, heroism, and will consider press articles and letters or recognition.</a:t>
            </a:r>
          </a:p>
        </p:txBody>
      </p:sp>
    </p:spTree>
    <p:extLst>
      <p:ext uri="{BB962C8B-B14F-4D97-AF65-F5344CB8AC3E}">
        <p14:creationId xmlns:p14="http://schemas.microsoft.com/office/powerpoint/2010/main" val="306333637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B0F9043-2964-3828-DC73-BFDE9D0C4B88}"/>
              </a:ext>
            </a:extLst>
          </p:cNvPr>
          <p:cNvSpPr txBox="1"/>
          <p:nvPr/>
        </p:nvSpPr>
        <p:spPr>
          <a:xfrm>
            <a:off x="480060" y="1805940"/>
            <a:ext cx="10995660" cy="584775"/>
          </a:xfrm>
          <a:prstGeom prst="rect">
            <a:avLst/>
          </a:prstGeom>
          <a:noFill/>
        </p:spPr>
        <p:txBody>
          <a:bodyPr wrap="square">
            <a:spAutoFit/>
          </a:bodyPr>
          <a:lstStyle/>
          <a:p>
            <a:r>
              <a:rPr lang="en-US" sz="3200" dirty="0">
                <a:solidFill>
                  <a:srgbClr val="002060"/>
                </a:solidFill>
              </a:rPr>
              <a:t>Law Enforcement Officer, Firefighter, and Civilian Life Saver</a:t>
            </a:r>
            <a:r>
              <a:rPr lang="en-US" sz="3200" dirty="0"/>
              <a:t> </a:t>
            </a:r>
          </a:p>
        </p:txBody>
      </p:sp>
      <p:sp>
        <p:nvSpPr>
          <p:cNvPr id="5" name="TextBox 4">
            <a:extLst>
              <a:ext uri="{FF2B5EF4-FFF2-40B4-BE49-F238E27FC236}">
                <a16:creationId xmlns:a16="http://schemas.microsoft.com/office/drawing/2014/main" id="{D29D7B66-34E1-4E28-5CE1-D500683462F4}"/>
              </a:ext>
            </a:extLst>
          </p:cNvPr>
          <p:cNvSpPr txBox="1"/>
          <p:nvPr/>
        </p:nvSpPr>
        <p:spPr>
          <a:xfrm>
            <a:off x="480060" y="2984838"/>
            <a:ext cx="11292839" cy="2677656"/>
          </a:xfrm>
          <a:prstGeom prst="rect">
            <a:avLst/>
          </a:prstGeom>
          <a:noFill/>
        </p:spPr>
        <p:txBody>
          <a:bodyPr wrap="square">
            <a:spAutoFit/>
          </a:bodyPr>
          <a:lstStyle/>
          <a:p>
            <a:r>
              <a:rPr lang="en-US" sz="2800" dirty="0"/>
              <a:t>The Department National Security Commission strongly encourages every Post and District to recognize a (1) Law Enforcement Officer of the Year, (2) Firefighter of the Year, and (3) Civilian Lifesaver of the Year for a record of commendable service. Districts must submit their nominee’s packet to Department HQ no later than noon on September 15th.</a:t>
            </a:r>
          </a:p>
        </p:txBody>
      </p:sp>
    </p:spTree>
    <p:extLst>
      <p:ext uri="{BB962C8B-B14F-4D97-AF65-F5344CB8AC3E}">
        <p14:creationId xmlns:p14="http://schemas.microsoft.com/office/powerpoint/2010/main" val="309094181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603E0A2B-41D2-4EB9-8D77-F50878C60C9E}"/>
              </a:ext>
            </a:extLst>
          </p:cNvPr>
          <p:cNvSpPr txBox="1"/>
          <p:nvPr/>
        </p:nvSpPr>
        <p:spPr>
          <a:xfrm>
            <a:off x="1788001" y="1320800"/>
            <a:ext cx="2691763" cy="707886"/>
          </a:xfrm>
          <a:prstGeom prst="rect">
            <a:avLst/>
          </a:prstGeom>
          <a:noFill/>
        </p:spPr>
        <p:txBody>
          <a:bodyPr wrap="none" rtlCol="0">
            <a:spAutoFit/>
          </a:bodyPr>
          <a:lstStyle/>
          <a:p>
            <a:r>
              <a:rPr lang="en-US" sz="4000" b="1" dirty="0"/>
              <a:t>Questions</a:t>
            </a:r>
          </a:p>
        </p:txBody>
      </p:sp>
      <p:sp>
        <p:nvSpPr>
          <p:cNvPr id="6" name="Content Placeholder 2">
            <a:extLst>
              <a:ext uri="{FF2B5EF4-FFF2-40B4-BE49-F238E27FC236}">
                <a16:creationId xmlns:a16="http://schemas.microsoft.com/office/drawing/2014/main" id="{5D5ED35D-406E-40B0-9814-5DD0510FF591}"/>
              </a:ext>
            </a:extLst>
          </p:cNvPr>
          <p:cNvSpPr>
            <a:spLocks noGrp="1"/>
          </p:cNvSpPr>
          <p:nvPr>
            <p:ph idx="1"/>
          </p:nvPr>
        </p:nvSpPr>
        <p:spPr>
          <a:xfrm>
            <a:off x="1897380" y="2072642"/>
            <a:ext cx="5775960" cy="3809999"/>
          </a:xfrm>
        </p:spPr>
        <p:txBody>
          <a:bodyPr>
            <a:normAutofit fontScale="92500" lnSpcReduction="20000"/>
          </a:bodyPr>
          <a:lstStyle/>
          <a:p>
            <a:pPr algn="r"/>
            <a:endParaRPr lang="en-US" sz="2400" dirty="0"/>
          </a:p>
          <a:p>
            <a:pPr marL="0" indent="0">
              <a:buNone/>
            </a:pPr>
            <a:r>
              <a:rPr lang="en-US" sz="2400" dirty="0"/>
              <a:t>                                                                        </a:t>
            </a:r>
            <a:r>
              <a:rPr lang="en-US" sz="3200" dirty="0"/>
              <a:t>Jerry E Perry </a:t>
            </a:r>
          </a:p>
          <a:p>
            <a:pPr marL="0" indent="0">
              <a:buNone/>
            </a:pPr>
            <a:r>
              <a:rPr lang="en-US" sz="2400" dirty="0"/>
              <a:t>                                          </a:t>
            </a:r>
          </a:p>
          <a:p>
            <a:pPr marL="0" indent="0">
              <a:buNone/>
            </a:pPr>
            <a:r>
              <a:rPr lang="en-US" sz="2400" dirty="0"/>
              <a:t>					         </a:t>
            </a:r>
          </a:p>
          <a:p>
            <a:pPr marL="0" indent="0">
              <a:buNone/>
            </a:pPr>
            <a:r>
              <a:rPr lang="en-US" sz="2400" dirty="0"/>
              <a:t>EMAIL:  	</a:t>
            </a:r>
            <a:r>
              <a:rPr lang="en-US" sz="2400" dirty="0">
                <a:solidFill>
                  <a:srgbClr val="0070C0"/>
                </a:solidFill>
                <a:hlinkClick r:id="rId3">
                  <a:extLst>
                    <a:ext uri="{A12FA001-AC4F-418D-AE19-62706E023703}">
                      <ahyp:hlinkClr xmlns:ahyp="http://schemas.microsoft.com/office/drawing/2018/hyperlinkcolor" val="tx"/>
                    </a:ext>
                  </a:extLst>
                </a:hlinkClick>
              </a:rPr>
              <a:t>Jperry319@outlook.com</a:t>
            </a:r>
            <a:endParaRPr lang="en-US" sz="2400" dirty="0">
              <a:solidFill>
                <a:srgbClr val="0070C0"/>
              </a:solidFill>
            </a:endParaRPr>
          </a:p>
          <a:p>
            <a:pPr marL="0" indent="0">
              <a:buNone/>
            </a:pPr>
            <a:r>
              <a:rPr lang="en-US" sz="2400" dirty="0"/>
              <a:t>				                 </a:t>
            </a:r>
          </a:p>
          <a:p>
            <a:pPr marL="0" indent="0">
              <a:buNone/>
            </a:pPr>
            <a:r>
              <a:rPr lang="en-US" sz="2400" dirty="0"/>
              <a:t>PHONE: 513-319-5024</a:t>
            </a:r>
          </a:p>
          <a:p>
            <a:pPr marL="0" indent="0">
              <a:buNone/>
            </a:pPr>
            <a:r>
              <a:rPr lang="en-US" sz="2400" dirty="0"/>
              <a:t>						</a:t>
            </a:r>
          </a:p>
        </p:txBody>
      </p:sp>
      <p:pic>
        <p:nvPicPr>
          <p:cNvPr id="3" name="Picture 2">
            <a:extLst>
              <a:ext uri="{FF2B5EF4-FFF2-40B4-BE49-F238E27FC236}">
                <a16:creationId xmlns:a16="http://schemas.microsoft.com/office/drawing/2014/main" id="{ACB8EA22-4511-106D-340E-46D155C3099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376934" y="216218"/>
            <a:ext cx="4483596" cy="4241482"/>
          </a:xfrm>
          <a:prstGeom prst="rect">
            <a:avLst/>
          </a:prstGeom>
        </p:spPr>
      </p:pic>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341120" y="480060"/>
            <a:ext cx="9601200" cy="686122"/>
          </a:xfrm>
        </p:spPr>
        <p:txBody>
          <a:bodyPr>
            <a:normAutofit/>
          </a:bodyPr>
          <a:lstStyle/>
          <a:p>
            <a:pPr>
              <a:defRPr/>
            </a:pPr>
            <a:r>
              <a:rPr lang="en-US" sz="3200" b="1" dirty="0">
                <a:solidFill>
                  <a:srgbClr val="002060"/>
                </a:solidFill>
                <a:cs typeface="Calibri" pitchFamily="34" charset="0"/>
              </a:rPr>
              <a:t>Top Priorities of the </a:t>
            </a:r>
            <a:r>
              <a:rPr lang="en-US" sz="3200" dirty="0">
                <a:solidFill>
                  <a:srgbClr val="002060"/>
                </a:solidFill>
                <a:cs typeface="Calibri" pitchFamily="34" charset="0"/>
              </a:rPr>
              <a:t>N</a:t>
            </a:r>
            <a:r>
              <a:rPr lang="en-US" sz="3200" b="1" dirty="0">
                <a:solidFill>
                  <a:srgbClr val="002060"/>
                </a:solidFill>
                <a:cs typeface="Calibri" pitchFamily="34" charset="0"/>
              </a:rPr>
              <a:t>ational Security Pillar #2</a:t>
            </a:r>
          </a:p>
        </p:txBody>
      </p:sp>
      <p:sp>
        <p:nvSpPr>
          <p:cNvPr id="13315" name="Content Placeholder 2"/>
          <p:cNvSpPr>
            <a:spLocks noGrp="1"/>
          </p:cNvSpPr>
          <p:nvPr>
            <p:ph idx="1"/>
          </p:nvPr>
        </p:nvSpPr>
        <p:spPr>
          <a:xfrm>
            <a:off x="365760" y="1280160"/>
            <a:ext cx="11430000" cy="5303520"/>
          </a:xfrm>
        </p:spPr>
        <p:txBody>
          <a:bodyPr>
            <a:normAutofit/>
          </a:bodyPr>
          <a:lstStyle/>
          <a:p>
            <a:r>
              <a:rPr lang="en-US" sz="3200" b="1" dirty="0"/>
              <a:t>	</a:t>
            </a:r>
            <a:r>
              <a:rPr lang="en-US" sz="2400" b="1" dirty="0"/>
              <a:t>A Military that is properly funded, staffed, and equipped to defend our nation against a growing number of global threats </a:t>
            </a:r>
          </a:p>
          <a:p>
            <a:r>
              <a:rPr lang="en-US" sz="2400" b="1" dirty="0"/>
              <a:t>Focusing awareness and surveillance on Rogue nations, Terrorist groups, and global threats to US. security around the world</a:t>
            </a:r>
          </a:p>
          <a:p>
            <a:r>
              <a:rPr lang="en-US" sz="2400" b="1" dirty="0"/>
              <a:t>Supporting the Department of Homeland security and urging its steadfast protection of U.S. Borders, Posts, and other entry points</a:t>
            </a:r>
          </a:p>
          <a:p>
            <a:r>
              <a:rPr lang="en-US" sz="2400" b="1" dirty="0"/>
              <a:t>Enabling a decent quality of life for our troops and their families – active duty and reserve component alike – that includes reasonable pay, benefits, health care, childcare, and family support programs. The Legion adamantly oppose and degradation of benefits</a:t>
            </a:r>
          </a:p>
          <a:p>
            <a:r>
              <a:rPr lang="en-US" sz="2400" b="1" dirty="0"/>
              <a:t>Advancing the goals of U.S. foreign policy through the state department </a:t>
            </a:r>
          </a:p>
          <a:p>
            <a:endParaRPr lang="en-US" sz="2400" b="1" dirty="0"/>
          </a:p>
        </p:txBody>
      </p:sp>
      <p:sp>
        <p:nvSpPr>
          <p:cNvPr id="4" name="Slide Number Placeholder 3"/>
          <p:cNvSpPr>
            <a:spLocks noGrp="1"/>
          </p:cNvSpPr>
          <p:nvPr>
            <p:ph type="sldNum" sz="quarter" idx="12"/>
          </p:nvPr>
        </p:nvSpPr>
        <p:spPr/>
        <p:txBody>
          <a:bodyPr/>
          <a:lstStyle/>
          <a:p>
            <a:pPr>
              <a:defRPr/>
            </a:pPr>
            <a:fld id="{A42B54DD-F5D9-483D-9D93-CF626B470FFF}" type="slidenum">
              <a:rPr lang="en-US" smtClean="0"/>
              <a:pPr>
                <a:defRPr/>
              </a:pPr>
              <a:t>2</a:t>
            </a:fld>
            <a:endParaRPr lang="en-US" dirty="0"/>
          </a:p>
        </p:txBody>
      </p:sp>
      <p:sp>
        <p:nvSpPr>
          <p:cNvPr id="5" name="Rectangle 4"/>
          <p:cNvSpPr/>
          <p:nvPr/>
        </p:nvSpPr>
        <p:spPr>
          <a:xfrm>
            <a:off x="8474676" y="5731990"/>
            <a:ext cx="1927654" cy="2687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pic>
        <p:nvPicPr>
          <p:cNvPr id="3" name="Picture 2">
            <a:extLst>
              <a:ext uri="{FF2B5EF4-FFF2-40B4-BE49-F238E27FC236}">
                <a16:creationId xmlns:a16="http://schemas.microsoft.com/office/drawing/2014/main" id="{947CB9AC-1008-D057-BD08-7F0CA140CF5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60020" y="216218"/>
            <a:ext cx="1100510" cy="1041082"/>
          </a:xfrm>
          <a:prstGeom prst="rect">
            <a:avLst/>
          </a:prstGeom>
        </p:spPr>
      </p:pic>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BEEB36-F763-48F7-8999-19276C9C7FBD}"/>
              </a:ext>
            </a:extLst>
          </p:cNvPr>
          <p:cNvSpPr>
            <a:spLocks noGrp="1"/>
          </p:cNvSpPr>
          <p:nvPr>
            <p:ph type="title"/>
          </p:nvPr>
        </p:nvSpPr>
        <p:spPr>
          <a:xfrm>
            <a:off x="1295400" y="205740"/>
            <a:ext cx="9540240" cy="947812"/>
          </a:xfrm>
        </p:spPr>
        <p:txBody>
          <a:bodyPr>
            <a:normAutofit/>
          </a:bodyPr>
          <a:lstStyle/>
          <a:p>
            <a:pPr algn="ctr"/>
            <a:r>
              <a:rPr lang="en-US" sz="3200" dirty="0">
                <a:solidFill>
                  <a:srgbClr val="002060"/>
                </a:solidFill>
              </a:rPr>
              <a:t>Supporting a strong National Defense </a:t>
            </a:r>
          </a:p>
        </p:txBody>
      </p:sp>
      <p:sp>
        <p:nvSpPr>
          <p:cNvPr id="5" name="TextBox 4">
            <a:extLst>
              <a:ext uri="{FF2B5EF4-FFF2-40B4-BE49-F238E27FC236}">
                <a16:creationId xmlns:a16="http://schemas.microsoft.com/office/drawing/2014/main" id="{DEA3265F-4BCE-4F52-B42C-7DACBD5CA7C9}"/>
              </a:ext>
            </a:extLst>
          </p:cNvPr>
          <p:cNvSpPr txBox="1"/>
          <p:nvPr/>
        </p:nvSpPr>
        <p:spPr>
          <a:xfrm>
            <a:off x="767465" y="1806659"/>
            <a:ext cx="10657070" cy="4401205"/>
          </a:xfrm>
          <a:prstGeom prst="rect">
            <a:avLst/>
          </a:prstGeom>
          <a:noFill/>
        </p:spPr>
        <p:txBody>
          <a:bodyPr wrap="square">
            <a:spAutoFit/>
          </a:bodyPr>
          <a:lstStyle/>
          <a:p>
            <a:pPr marL="457200" indent="-457200">
              <a:buFont typeface="Wingdings" panose="05000000000000000000" pitchFamily="2" charset="2"/>
              <a:buChar char="§"/>
            </a:pPr>
            <a:r>
              <a:rPr lang="en-US" sz="3200" dirty="0"/>
              <a:t>The American Legion believes an unmatched, fully funded American Military is essential for peace and prosperity in the 21</a:t>
            </a:r>
            <a:r>
              <a:rPr lang="en-US" sz="3200" baseline="30000" dirty="0"/>
              <a:t>st</a:t>
            </a:r>
            <a:r>
              <a:rPr lang="en-US" sz="3200" dirty="0"/>
              <a:t> century and beyond.</a:t>
            </a:r>
          </a:p>
          <a:p>
            <a:endParaRPr lang="en-US" sz="3200" dirty="0"/>
          </a:p>
          <a:p>
            <a:pPr marL="457200" indent="-457200">
              <a:buFont typeface="Arial" panose="020B0604020202020204" pitchFamily="34" charset="0"/>
              <a:buChar char="•"/>
            </a:pPr>
            <a:r>
              <a:rPr lang="en-US" sz="3200" dirty="0"/>
              <a:t>American adversaries should have no doubt about our nations resolve and capability to respond with overwhelming force to any threat.</a:t>
            </a:r>
          </a:p>
          <a:p>
            <a:endParaRPr lang="en-US" sz="2800" dirty="0"/>
          </a:p>
          <a:p>
            <a:pPr algn="ctr"/>
            <a:endParaRPr lang="en-US" sz="2800" dirty="0"/>
          </a:p>
        </p:txBody>
      </p:sp>
      <p:pic>
        <p:nvPicPr>
          <p:cNvPr id="3" name="Picture 2">
            <a:extLst>
              <a:ext uri="{FF2B5EF4-FFF2-40B4-BE49-F238E27FC236}">
                <a16:creationId xmlns:a16="http://schemas.microsoft.com/office/drawing/2014/main" id="{231C4105-99D8-C20D-8227-71A4901E563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639196" y="216218"/>
            <a:ext cx="1221334" cy="1155382"/>
          </a:xfrm>
          <a:prstGeom prst="rect">
            <a:avLst/>
          </a:prstGeom>
        </p:spPr>
      </p:pic>
    </p:spTree>
    <p:extLst>
      <p:ext uri="{BB962C8B-B14F-4D97-AF65-F5344CB8AC3E}">
        <p14:creationId xmlns:p14="http://schemas.microsoft.com/office/powerpoint/2010/main" val="215498212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EA3265F-4BCE-4F52-B42C-7DACBD5CA7C9}"/>
              </a:ext>
            </a:extLst>
          </p:cNvPr>
          <p:cNvSpPr txBox="1"/>
          <p:nvPr/>
        </p:nvSpPr>
        <p:spPr>
          <a:xfrm>
            <a:off x="2217420" y="342900"/>
            <a:ext cx="8321040" cy="584775"/>
          </a:xfrm>
          <a:prstGeom prst="rect">
            <a:avLst/>
          </a:prstGeom>
          <a:noFill/>
        </p:spPr>
        <p:txBody>
          <a:bodyPr wrap="square">
            <a:spAutoFit/>
          </a:bodyPr>
          <a:lstStyle/>
          <a:p>
            <a:r>
              <a:rPr lang="en-US" sz="3200" b="1" dirty="0">
                <a:solidFill>
                  <a:srgbClr val="002060"/>
                </a:solidFill>
              </a:rPr>
              <a:t>The National Security Commission role </a:t>
            </a:r>
          </a:p>
        </p:txBody>
      </p:sp>
      <p:sp>
        <p:nvSpPr>
          <p:cNvPr id="3" name="TextBox 2">
            <a:extLst>
              <a:ext uri="{FF2B5EF4-FFF2-40B4-BE49-F238E27FC236}">
                <a16:creationId xmlns:a16="http://schemas.microsoft.com/office/drawing/2014/main" id="{F96FEC38-8C82-FA69-8EFA-C56A22830CD2}"/>
              </a:ext>
            </a:extLst>
          </p:cNvPr>
          <p:cNvSpPr txBox="1"/>
          <p:nvPr/>
        </p:nvSpPr>
        <p:spPr>
          <a:xfrm>
            <a:off x="365760" y="1348800"/>
            <a:ext cx="11498580" cy="4832092"/>
          </a:xfrm>
          <a:prstGeom prst="rect">
            <a:avLst/>
          </a:prstGeom>
          <a:noFill/>
        </p:spPr>
        <p:txBody>
          <a:bodyPr wrap="square">
            <a:spAutoFit/>
          </a:bodyPr>
          <a:lstStyle/>
          <a:p>
            <a:r>
              <a:rPr lang="en-US" sz="2800" dirty="0"/>
              <a:t>To maintain a professional working relationship with all congressional oversight committees and staff relating to the purposes of the Commission;</a:t>
            </a:r>
          </a:p>
          <a:p>
            <a:r>
              <a:rPr lang="en-US" sz="2800" dirty="0"/>
              <a:t>To be knowledgeable about security threats to the United States of America as defined by the United States departments of Defense, State and Homeland Security;</a:t>
            </a:r>
          </a:p>
          <a:p>
            <a:r>
              <a:rPr lang="en-US" sz="2800" dirty="0"/>
              <a:t>To monitor the hearings of these oversight committees and provide congressional testimony in cooperation with the Legislative Commission and staff;</a:t>
            </a:r>
          </a:p>
          <a:p>
            <a:r>
              <a:rPr lang="en-US" sz="2800" dirty="0"/>
              <a:t>Such other purposes as may be assigned to it by the National Executive Committee.</a:t>
            </a:r>
          </a:p>
        </p:txBody>
      </p:sp>
      <p:pic>
        <p:nvPicPr>
          <p:cNvPr id="4" name="Picture 3">
            <a:extLst>
              <a:ext uri="{FF2B5EF4-FFF2-40B4-BE49-F238E27FC236}">
                <a16:creationId xmlns:a16="http://schemas.microsoft.com/office/drawing/2014/main" id="{D46D33EE-3E7C-B97F-462B-391B94FEA12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832514" y="216218"/>
            <a:ext cx="1028015" cy="972502"/>
          </a:xfrm>
          <a:prstGeom prst="rect">
            <a:avLst/>
          </a:prstGeom>
        </p:spPr>
      </p:pic>
    </p:spTree>
    <p:extLst>
      <p:ext uri="{BB962C8B-B14F-4D97-AF65-F5344CB8AC3E}">
        <p14:creationId xmlns:p14="http://schemas.microsoft.com/office/powerpoint/2010/main" val="75400918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D4DDEBE-F518-3350-1C7F-997A947216F2}"/>
              </a:ext>
            </a:extLst>
          </p:cNvPr>
          <p:cNvSpPr txBox="1"/>
          <p:nvPr/>
        </p:nvSpPr>
        <p:spPr>
          <a:xfrm>
            <a:off x="365760" y="1351628"/>
            <a:ext cx="11544300" cy="4647426"/>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srgbClr val="002060"/>
                </a:solidFill>
                <a:effectLst/>
                <a:uLnTx/>
                <a:uFillTx/>
                <a:latin typeface="Arial"/>
                <a:ea typeface="+mn-ea"/>
                <a:cs typeface="+mn-cs"/>
              </a:rPr>
              <a:t>POW / MIA COMMITMENT </a:t>
            </a:r>
          </a:p>
          <a:p>
            <a:pPr marL="0" marR="0" lvl="0" indent="0" defTabSz="914400" rtl="0" eaLnBrk="1" fontAlgn="auto" latinLnBrk="0" hangingPunct="1">
              <a:lnSpc>
                <a:spcPct val="100000"/>
              </a:lnSpc>
              <a:spcBef>
                <a:spcPts val="0"/>
              </a:spcBef>
              <a:spcAft>
                <a:spcPts val="0"/>
              </a:spcAft>
              <a:buClrTx/>
              <a:buSzTx/>
              <a:buFontTx/>
              <a:buNone/>
              <a:tabLst/>
              <a:defRPr/>
            </a:pPr>
            <a:endParaRPr kumimoji="0" lang="en-US" sz="3600" b="0" i="0" u="none" strike="noStrike" kern="1200" cap="none" spc="0" normalizeH="0" baseline="0" noProof="0" dirty="0">
              <a:ln>
                <a:noFill/>
              </a:ln>
              <a:solidFill>
                <a:prstClr val="black"/>
              </a:solidFill>
              <a:effectLst/>
              <a:uLnTx/>
              <a:uFillTx/>
              <a:latin typeface="Arial"/>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prstClr val="black"/>
                </a:solidFill>
                <a:effectLst/>
                <a:uLnTx/>
                <a:uFillTx/>
                <a:latin typeface="Arial"/>
                <a:ea typeface="+mn-ea"/>
                <a:cs typeface="+mn-cs"/>
              </a:rPr>
              <a:t>One our biggest believes are the repatriation of our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prstClr val="black"/>
                </a:solidFill>
                <a:effectLst/>
                <a:uLnTx/>
                <a:uFillTx/>
                <a:latin typeface="Arial"/>
                <a:ea typeface="+mn-ea"/>
                <a:cs typeface="+mn-cs"/>
              </a:rPr>
              <a:t>POW / MIAs. </a:t>
            </a:r>
          </a:p>
          <a:p>
            <a:pPr lvl="0" algn="ctr">
              <a:defRPr/>
            </a:pPr>
            <a:r>
              <a:rPr lang="en-US" sz="3200" dirty="0"/>
              <a:t>Until July 18, 1979, no commemoration was held to honor POW/MIAs.</a:t>
            </a:r>
          </a:p>
          <a:p>
            <a:pPr lvl="0" algn="ctr">
              <a:defRPr/>
            </a:pPr>
            <a:r>
              <a:rPr lang="en-US" sz="3200" dirty="0"/>
              <a:t>For years, The American Legion supported a National POW/MIA Recognition Day </a:t>
            </a:r>
          </a:p>
          <a:p>
            <a:pPr lvl="0" algn="ctr">
              <a:defRPr/>
            </a:pPr>
            <a:r>
              <a:rPr kumimoji="0" lang="en-US" sz="3200" b="0" i="0" u="none" strike="noStrike" kern="1200" cap="none" spc="0" normalizeH="0" baseline="0" noProof="0" dirty="0">
                <a:ln>
                  <a:noFill/>
                </a:ln>
                <a:solidFill>
                  <a:prstClr val="black"/>
                </a:solidFill>
                <a:effectLst/>
                <a:uLnTx/>
                <a:uFillTx/>
                <a:latin typeface="Arial"/>
                <a:ea typeface="+mn-ea"/>
                <a:cs typeface="+mn-cs"/>
              </a:rPr>
              <a:t>This Day is now the third Friday in September </a:t>
            </a:r>
            <a:r>
              <a:rPr lang="en-US" sz="3200" dirty="0">
                <a:solidFill>
                  <a:prstClr val="black"/>
                </a:solidFill>
                <a:latin typeface="Arial"/>
              </a:rPr>
              <a:t>annually</a:t>
            </a:r>
            <a:endParaRPr kumimoji="0" lang="en-US" sz="3200" b="0" i="0" u="none" strike="noStrike" kern="1200" cap="none" spc="0" normalizeH="0" baseline="0" noProof="0" dirty="0">
              <a:ln>
                <a:noFill/>
              </a:ln>
              <a:solidFill>
                <a:prstClr val="black"/>
              </a:solidFill>
              <a:effectLst/>
              <a:uLnTx/>
              <a:uFillTx/>
              <a:latin typeface="Arial"/>
              <a:ea typeface="+mn-ea"/>
              <a:cs typeface="+mn-cs"/>
            </a:endParaRPr>
          </a:p>
        </p:txBody>
      </p:sp>
      <p:pic>
        <p:nvPicPr>
          <p:cNvPr id="6" name="Picture 5">
            <a:extLst>
              <a:ext uri="{FF2B5EF4-FFF2-40B4-BE49-F238E27FC236}">
                <a16:creationId xmlns:a16="http://schemas.microsoft.com/office/drawing/2014/main" id="{EA2434BD-3679-69B6-1A64-F8B8A55A616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349216" y="216218"/>
            <a:ext cx="1511313" cy="1429702"/>
          </a:xfrm>
          <a:prstGeom prst="rect">
            <a:avLst/>
          </a:prstGeom>
        </p:spPr>
      </p:pic>
    </p:spTree>
    <p:extLst>
      <p:ext uri="{BB962C8B-B14F-4D97-AF65-F5344CB8AC3E}">
        <p14:creationId xmlns:p14="http://schemas.microsoft.com/office/powerpoint/2010/main" val="267083325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6FB0FD3-BF57-324A-C5DB-C750E3F0CAED}"/>
              </a:ext>
            </a:extLst>
          </p:cNvPr>
          <p:cNvSpPr txBox="1"/>
          <p:nvPr/>
        </p:nvSpPr>
        <p:spPr>
          <a:xfrm>
            <a:off x="365760" y="2394496"/>
            <a:ext cx="11269980" cy="3416320"/>
          </a:xfrm>
          <a:prstGeom prst="rect">
            <a:avLst/>
          </a:prstGeom>
          <a:noFill/>
        </p:spPr>
        <p:txBody>
          <a:bodyPr wrap="square">
            <a:spAutoFit/>
          </a:bodyPr>
          <a:lstStyle/>
          <a:p>
            <a:r>
              <a:rPr lang="en-US" sz="3600" dirty="0"/>
              <a:t>legislation was introduced in1985, by Congress that determined that commemorative days would no longer be considered. </a:t>
            </a:r>
          </a:p>
          <a:p>
            <a:endParaRPr lang="en-US" sz="3600" dirty="0"/>
          </a:p>
          <a:p>
            <a:r>
              <a:rPr lang="en-US" sz="3600" dirty="0"/>
              <a:t>The President now signs a proclamation each year.</a:t>
            </a:r>
          </a:p>
          <a:p>
            <a:r>
              <a:rPr lang="en-US" sz="3600" dirty="0"/>
              <a:t>For this event.</a:t>
            </a:r>
          </a:p>
        </p:txBody>
      </p:sp>
      <p:sp>
        <p:nvSpPr>
          <p:cNvPr id="7" name="TextBox 6">
            <a:extLst>
              <a:ext uri="{FF2B5EF4-FFF2-40B4-BE49-F238E27FC236}">
                <a16:creationId xmlns:a16="http://schemas.microsoft.com/office/drawing/2014/main" id="{D92FC7CF-7E8A-380E-18BD-5670CB254E12}"/>
              </a:ext>
            </a:extLst>
          </p:cNvPr>
          <p:cNvSpPr txBox="1"/>
          <p:nvPr/>
        </p:nvSpPr>
        <p:spPr>
          <a:xfrm>
            <a:off x="3057525" y="866894"/>
            <a:ext cx="6115050" cy="1200329"/>
          </a:xfrm>
          <a:prstGeom prst="rect">
            <a:avLst/>
          </a:prstGeom>
          <a:noFill/>
        </p:spPr>
        <p:txBody>
          <a:bodyPr wrap="square">
            <a:spAutoFit/>
          </a:bodyPr>
          <a:lstStyle/>
          <a:p>
            <a:pPr algn="ctr"/>
            <a:r>
              <a:rPr lang="en-US" sz="3600" dirty="0">
                <a:solidFill>
                  <a:srgbClr val="002060"/>
                </a:solidFill>
              </a:rPr>
              <a:t>National POW/MIA Recognition Day </a:t>
            </a:r>
          </a:p>
        </p:txBody>
      </p:sp>
    </p:spTree>
    <p:extLst>
      <p:ext uri="{BB962C8B-B14F-4D97-AF65-F5344CB8AC3E}">
        <p14:creationId xmlns:p14="http://schemas.microsoft.com/office/powerpoint/2010/main" val="181109885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BEEB36-F763-48F7-8999-19276C9C7FBD}"/>
              </a:ext>
            </a:extLst>
          </p:cNvPr>
          <p:cNvSpPr>
            <a:spLocks noGrp="1"/>
          </p:cNvSpPr>
          <p:nvPr>
            <p:ph type="title"/>
          </p:nvPr>
        </p:nvSpPr>
        <p:spPr>
          <a:xfrm>
            <a:off x="868680" y="503858"/>
            <a:ext cx="10401300" cy="584776"/>
          </a:xfrm>
        </p:spPr>
        <p:txBody>
          <a:bodyPr>
            <a:noAutofit/>
          </a:bodyPr>
          <a:lstStyle/>
          <a:p>
            <a:pPr algn="ctr"/>
            <a:r>
              <a:rPr lang="en-US" sz="3600" dirty="0">
                <a:solidFill>
                  <a:srgbClr val="002060"/>
                </a:solidFill>
              </a:rPr>
              <a:t>POW / MIA PROCLAMATION </a:t>
            </a:r>
          </a:p>
        </p:txBody>
      </p:sp>
      <p:sp>
        <p:nvSpPr>
          <p:cNvPr id="6" name="TextBox 5">
            <a:extLst>
              <a:ext uri="{FF2B5EF4-FFF2-40B4-BE49-F238E27FC236}">
                <a16:creationId xmlns:a16="http://schemas.microsoft.com/office/drawing/2014/main" id="{C3039819-FC64-9F87-E312-44F37B4BD67E}"/>
              </a:ext>
            </a:extLst>
          </p:cNvPr>
          <p:cNvSpPr txBox="1"/>
          <p:nvPr/>
        </p:nvSpPr>
        <p:spPr>
          <a:xfrm>
            <a:off x="685800" y="1660297"/>
            <a:ext cx="11041379" cy="3970318"/>
          </a:xfrm>
          <a:prstGeom prst="rect">
            <a:avLst/>
          </a:prstGeom>
          <a:noFill/>
        </p:spPr>
        <p:txBody>
          <a:bodyPr wrap="square">
            <a:spAutoFit/>
          </a:bodyPr>
          <a:lstStyle/>
          <a:p>
            <a:r>
              <a:rPr lang="en-US" sz="3600" dirty="0"/>
              <a:t>Resolution 288, adopted at the 67th American Legion National Convention, calls for designating a POW/MIA Empty Chair at all official meetings of The American Legion as a physical symbol of the thousands of American POW/MIAs still unaccounted for from all wars and conflicts involving the United States.</a:t>
            </a:r>
          </a:p>
        </p:txBody>
      </p:sp>
      <p:pic>
        <p:nvPicPr>
          <p:cNvPr id="7" name="Picture 6">
            <a:extLst>
              <a:ext uri="{FF2B5EF4-FFF2-40B4-BE49-F238E27FC236}">
                <a16:creationId xmlns:a16="http://schemas.microsoft.com/office/drawing/2014/main" id="{4403D236-DDD5-5F50-AF8C-3EEA1764111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11690" y="216218"/>
            <a:ext cx="1148839" cy="1086802"/>
          </a:xfrm>
          <a:prstGeom prst="rect">
            <a:avLst/>
          </a:prstGeom>
        </p:spPr>
      </p:pic>
    </p:spTree>
    <p:extLst>
      <p:ext uri="{BB962C8B-B14F-4D97-AF65-F5344CB8AC3E}">
        <p14:creationId xmlns:p14="http://schemas.microsoft.com/office/powerpoint/2010/main" val="425602977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0DFCD1C-0408-9486-2851-50F2ED7ED2E2}"/>
              </a:ext>
            </a:extLst>
          </p:cNvPr>
          <p:cNvSpPr txBox="1"/>
          <p:nvPr/>
        </p:nvSpPr>
        <p:spPr>
          <a:xfrm>
            <a:off x="480060" y="1692176"/>
            <a:ext cx="11087100" cy="4524315"/>
          </a:xfrm>
          <a:prstGeom prst="rect">
            <a:avLst/>
          </a:prstGeom>
          <a:noFill/>
        </p:spPr>
        <p:txBody>
          <a:bodyPr wrap="square">
            <a:spAutoFit/>
          </a:bodyPr>
          <a:lstStyle/>
          <a:p>
            <a:r>
              <a:rPr lang="en-US" sz="2400" dirty="0"/>
              <a:t>•	The National Security Division staff work out of the American Legion's Washington office, where military-affairs experts have proximity to authorities in the Pentagon, Congress and the White House</a:t>
            </a:r>
          </a:p>
          <a:p>
            <a:r>
              <a:rPr lang="en-US" sz="2400" dirty="0"/>
              <a:t>•	National Security staff lobbyists testify before Congress in support of American Legion resolutions and work closely with each branch of the U.S. Armed Forces to stay well informed about issues that affect personnel, military families and retirees</a:t>
            </a:r>
          </a:p>
          <a:p>
            <a:r>
              <a:rPr lang="en-US" sz="2400" dirty="0"/>
              <a:t>•	The work of the National Security Commission, and its standing committees, the National Security Council, and division staff is mirrored at the local level by American Legion posts that conduct visits at military installations, adopt deployed units, provide support for military families and elevate public awareness about the honorable nature of military service</a:t>
            </a:r>
          </a:p>
        </p:txBody>
      </p:sp>
      <p:sp>
        <p:nvSpPr>
          <p:cNvPr id="5" name="TextBox 4">
            <a:extLst>
              <a:ext uri="{FF2B5EF4-FFF2-40B4-BE49-F238E27FC236}">
                <a16:creationId xmlns:a16="http://schemas.microsoft.com/office/drawing/2014/main" id="{8CFF76FD-7E00-722F-236F-3845B5A4A43F}"/>
              </a:ext>
            </a:extLst>
          </p:cNvPr>
          <p:cNvSpPr txBox="1"/>
          <p:nvPr/>
        </p:nvSpPr>
        <p:spPr>
          <a:xfrm>
            <a:off x="3171825" y="454968"/>
            <a:ext cx="6115050" cy="646331"/>
          </a:xfrm>
          <a:prstGeom prst="rect">
            <a:avLst/>
          </a:prstGeom>
          <a:noFill/>
        </p:spPr>
        <p:txBody>
          <a:bodyPr wrap="square">
            <a:spAutoFit/>
          </a:bodyPr>
          <a:lstStyle/>
          <a:p>
            <a:r>
              <a:rPr kumimoji="0" lang="en-US" sz="3600" b="1" i="0" u="none" strike="noStrike" kern="1200" cap="none" spc="0" normalizeH="0" baseline="0" noProof="0" dirty="0">
                <a:ln>
                  <a:noFill/>
                </a:ln>
                <a:solidFill>
                  <a:srgbClr val="002060"/>
                </a:solidFill>
                <a:effectLst/>
                <a:uLnTx/>
                <a:uFillTx/>
                <a:latin typeface="Arial"/>
                <a:ea typeface="+mn-ea"/>
                <a:cs typeface="+mn-cs"/>
              </a:rPr>
              <a:t>National Security Division </a:t>
            </a:r>
            <a:endParaRPr lang="en-US" sz="3600" b="1" dirty="0">
              <a:solidFill>
                <a:srgbClr val="002060"/>
              </a:solidFill>
            </a:endParaRPr>
          </a:p>
        </p:txBody>
      </p:sp>
    </p:spTree>
    <p:extLst>
      <p:ext uri="{BB962C8B-B14F-4D97-AF65-F5344CB8AC3E}">
        <p14:creationId xmlns:p14="http://schemas.microsoft.com/office/powerpoint/2010/main" val="210488595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C353C1-A861-4B0B-81D5-D9830172B8B7}"/>
              </a:ext>
            </a:extLst>
          </p:cNvPr>
          <p:cNvSpPr>
            <a:spLocks noGrp="1"/>
          </p:cNvSpPr>
          <p:nvPr>
            <p:ph type="title"/>
          </p:nvPr>
        </p:nvSpPr>
        <p:spPr>
          <a:xfrm>
            <a:off x="3504028" y="634219"/>
            <a:ext cx="4978791" cy="579442"/>
          </a:xfrm>
        </p:spPr>
        <p:txBody>
          <a:bodyPr>
            <a:normAutofit fontScale="90000"/>
          </a:bodyPr>
          <a:lstStyle/>
          <a:p>
            <a:pPr algn="ctr"/>
            <a:r>
              <a:rPr lang="en-US" sz="4000" dirty="0">
                <a:solidFill>
                  <a:srgbClr val="002060"/>
                </a:solidFill>
              </a:rPr>
              <a:t>Homeland Security</a:t>
            </a:r>
          </a:p>
        </p:txBody>
      </p:sp>
      <p:sp>
        <p:nvSpPr>
          <p:cNvPr id="4" name="Content Placeholder 3">
            <a:extLst>
              <a:ext uri="{FF2B5EF4-FFF2-40B4-BE49-F238E27FC236}">
                <a16:creationId xmlns:a16="http://schemas.microsoft.com/office/drawing/2014/main" id="{A022B8D9-2528-BC9B-5D35-FC041A603ECE}"/>
              </a:ext>
            </a:extLst>
          </p:cNvPr>
          <p:cNvSpPr>
            <a:spLocks noGrp="1"/>
          </p:cNvSpPr>
          <p:nvPr>
            <p:ph idx="1"/>
          </p:nvPr>
        </p:nvSpPr>
        <p:spPr>
          <a:xfrm>
            <a:off x="943708" y="1524000"/>
            <a:ext cx="10591800" cy="3809999"/>
          </a:xfrm>
        </p:spPr>
        <p:txBody>
          <a:bodyPr/>
          <a:lstStyle/>
          <a:p>
            <a:r>
              <a:rPr lang="en-US" sz="2800" dirty="0"/>
              <a:t>	 Since the Office of Homeland security creation following 9/11, the American Legion has supported its intent, purpose and arrangement: to harmonize multiple agencies, offices, businesses, community groups and others with readiness plans and quick-response capabilities</a:t>
            </a:r>
          </a:p>
          <a:p>
            <a:r>
              <a:rPr lang="en-US" sz="2800" dirty="0"/>
              <a:t>	 The American Legion concurs with the Department of Homeland security mission to coordinate domestic security, including effective customs operations, increased security of the border and aggressive drug interdiction</a:t>
            </a:r>
          </a:p>
        </p:txBody>
      </p:sp>
      <p:pic>
        <p:nvPicPr>
          <p:cNvPr id="3" name="Picture 2">
            <a:extLst>
              <a:ext uri="{FF2B5EF4-FFF2-40B4-BE49-F238E27FC236}">
                <a16:creationId xmlns:a16="http://schemas.microsoft.com/office/drawing/2014/main" id="{6C7A4F81-6605-2A48-1F15-F6C663582F5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42536" y="216218"/>
            <a:ext cx="1317994" cy="1246822"/>
          </a:xfrm>
          <a:prstGeom prst="rect">
            <a:avLst/>
          </a:prstGeom>
        </p:spPr>
      </p:pic>
    </p:spTree>
    <p:extLst>
      <p:ext uri="{BB962C8B-B14F-4D97-AF65-F5344CB8AC3E}">
        <p14:creationId xmlns:p14="http://schemas.microsoft.com/office/powerpoint/2010/main" val="205207485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theme/theme1.xml><?xml version="1.0" encoding="utf-8"?>
<a:theme xmlns:a="http://schemas.openxmlformats.org/drawingml/2006/main" name="Diamond Grid 16x9">
  <a:themeElements>
    <a:clrScheme name="Red">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Arial">
      <a:majorFont>
        <a:latin typeface="Aria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usiness diamond grid presentation (widescreen).potx" id="{B2221865-AD13-4DF0-B68E-BF08E8CC5659}" vid="{BAA0C488-98B6-4F47-8E1C-5C7CD9605F7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38019</TotalTime>
  <Words>1837</Words>
  <Application>Microsoft Office PowerPoint</Application>
  <PresentationFormat>Widescreen</PresentationFormat>
  <Paragraphs>115</Paragraphs>
  <Slides>18</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Calibri</vt:lpstr>
      <vt:lpstr>Wingdings</vt:lpstr>
      <vt:lpstr>Diamond Grid 16x9</vt:lpstr>
      <vt:lpstr>Department of Ohio American Legion BALC   National Security Pillar # 2   Jerry E Perry BALC Instructor  Along with  Jacob Brault  Our Department Legislative Director </vt:lpstr>
      <vt:lpstr>Top Priorities of the National Security Pillar #2</vt:lpstr>
      <vt:lpstr>Supporting a strong National Defense </vt:lpstr>
      <vt:lpstr>PowerPoint Presentation</vt:lpstr>
      <vt:lpstr>PowerPoint Presentation</vt:lpstr>
      <vt:lpstr>PowerPoint Presentation</vt:lpstr>
      <vt:lpstr>POW / MIA PROCLAMATION </vt:lpstr>
      <vt:lpstr>PowerPoint Presentation</vt:lpstr>
      <vt:lpstr>Homeland Security</vt:lpstr>
      <vt:lpstr>Local Homeland Security</vt:lpstr>
      <vt:lpstr>Quality of Life for Troops, Retirees, and Military Families</vt:lpstr>
      <vt:lpstr>Blood Donor Program</vt:lpstr>
      <vt:lpstr>PowerPoint Presentation</vt:lpstr>
      <vt:lpstr>PowerPoint Presentation</vt:lpstr>
      <vt:lpstr>How do I fit in?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Strategic Membership Plan</dc:title>
  <dc:creator>Thomas Simons</dc:creator>
  <cp:lastModifiedBy>Ty Bowers</cp:lastModifiedBy>
  <cp:revision>357</cp:revision>
  <cp:lastPrinted>2020-09-19T00:15:38Z</cp:lastPrinted>
  <dcterms:created xsi:type="dcterms:W3CDTF">2016-05-31T18:19:44Z</dcterms:created>
  <dcterms:modified xsi:type="dcterms:W3CDTF">2026-01-17T05:09:45Z</dcterms:modified>
</cp:coreProperties>
</file>