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261" r:id="rId2"/>
    <p:sldId id="257" r:id="rId3"/>
    <p:sldId id="279" r:id="rId4"/>
    <p:sldId id="271" r:id="rId5"/>
    <p:sldId id="263" r:id="rId6"/>
    <p:sldId id="280" r:id="rId7"/>
    <p:sldId id="281" r:id="rId8"/>
    <p:sldId id="275" r:id="rId9"/>
    <p:sldId id="282" r:id="rId10"/>
    <p:sldId id="283" r:id="rId11"/>
    <p:sldId id="284" r:id="rId12"/>
    <p:sldId id="285" r:id="rId13"/>
    <p:sldId id="272" r:id="rId14"/>
    <p:sldId id="273" r:id="rId15"/>
    <p:sldId id="286" r:id="rId16"/>
    <p:sldId id="274" r:id="rId17"/>
    <p:sldId id="287" r:id="rId18"/>
    <p:sldId id="276" r:id="rId19"/>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452083-0328-4159-8B24-9C919C3B1DA5}" v="7" dt="2026-01-16T18:26:52.672"/>
  </p1510:revLst>
</p1510:revInfo>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706" autoAdjust="0"/>
  </p:normalViewPr>
  <p:slideViewPr>
    <p:cSldViewPr snapToGrid="0">
      <p:cViewPr>
        <p:scale>
          <a:sx n="80" d="100"/>
          <a:sy n="80" d="100"/>
        </p:scale>
        <p:origin x="136" y="-152"/>
      </p:cViewPr>
      <p:guideLst>
        <p:guide pos="3840"/>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2" d="100"/>
          <a:sy n="82" d="100"/>
        </p:scale>
        <p:origin x="385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nochio, William, VBACLE" userId="2ef655ee-4d46-4cb7-b5d9-8a97e03de3a2" providerId="ADAL" clId="{A83CE1D1-033D-4F72-AA46-B17B84994A73}"/>
    <pc:docChg chg="custSel delSld modSld">
      <pc:chgData name="Genochio, William, VBACLE" userId="2ef655ee-4d46-4cb7-b5d9-8a97e03de3a2" providerId="ADAL" clId="{A83CE1D1-033D-4F72-AA46-B17B84994A73}" dt="2026-01-16T18:28:47.268" v="298" actId="20577"/>
      <pc:docMkLst>
        <pc:docMk/>
      </pc:docMkLst>
      <pc:sldChg chg="modSp mod">
        <pc:chgData name="Genochio, William, VBACLE" userId="2ef655ee-4d46-4cb7-b5d9-8a97e03de3a2" providerId="ADAL" clId="{A83CE1D1-033D-4F72-AA46-B17B84994A73}" dt="2026-01-16T18:13:30.085" v="40" actId="20577"/>
        <pc:sldMkLst>
          <pc:docMk/>
          <pc:sldMk cId="153992305" sldId="273"/>
        </pc:sldMkLst>
        <pc:spChg chg="mod">
          <ac:chgData name="Genochio, William, VBACLE" userId="2ef655ee-4d46-4cb7-b5d9-8a97e03de3a2" providerId="ADAL" clId="{A83CE1D1-033D-4F72-AA46-B17B84994A73}" dt="2026-01-16T18:13:30.085" v="40" actId="20577"/>
          <ac:spMkLst>
            <pc:docMk/>
            <pc:sldMk cId="153992305" sldId="273"/>
            <ac:spMk id="3" creationId="{7C27D9FA-7B13-4070-86EC-9F53690FC498}"/>
          </ac:spMkLst>
        </pc:spChg>
      </pc:sldChg>
      <pc:sldChg chg="modSp mod">
        <pc:chgData name="Genochio, William, VBACLE" userId="2ef655ee-4d46-4cb7-b5d9-8a97e03de3a2" providerId="ADAL" clId="{A83CE1D1-033D-4F72-AA46-B17B84994A73}" dt="2026-01-16T18:23:56.221" v="184" actId="20577"/>
        <pc:sldMkLst>
          <pc:docMk/>
          <pc:sldMk cId="2025590627" sldId="274"/>
        </pc:sldMkLst>
        <pc:graphicFrameChg chg="mod modGraphic">
          <ac:chgData name="Genochio, William, VBACLE" userId="2ef655ee-4d46-4cb7-b5d9-8a97e03de3a2" providerId="ADAL" clId="{A83CE1D1-033D-4F72-AA46-B17B84994A73}" dt="2026-01-16T18:23:56.221" v="184" actId="20577"/>
          <ac:graphicFrameMkLst>
            <pc:docMk/>
            <pc:sldMk cId="2025590627" sldId="274"/>
            <ac:graphicFrameMk id="4" creationId="{C49496C1-26BE-4F16-9BCD-CD2D35DCA15B}"/>
          </ac:graphicFrameMkLst>
        </pc:graphicFrameChg>
      </pc:sldChg>
      <pc:sldChg chg="del">
        <pc:chgData name="Genochio, William, VBACLE" userId="2ef655ee-4d46-4cb7-b5d9-8a97e03de3a2" providerId="ADAL" clId="{A83CE1D1-033D-4F72-AA46-B17B84994A73}" dt="2026-01-16T18:25:02.215" v="185" actId="2696"/>
        <pc:sldMkLst>
          <pc:docMk/>
          <pc:sldMk cId="3525376382" sldId="277"/>
        </pc:sldMkLst>
      </pc:sldChg>
      <pc:sldChg chg="del">
        <pc:chgData name="Genochio, William, VBACLE" userId="2ef655ee-4d46-4cb7-b5d9-8a97e03de3a2" providerId="ADAL" clId="{A83CE1D1-033D-4F72-AA46-B17B84994A73}" dt="2026-01-16T18:25:08.611" v="186" actId="2696"/>
        <pc:sldMkLst>
          <pc:docMk/>
          <pc:sldMk cId="240882643" sldId="278"/>
        </pc:sldMkLst>
      </pc:sldChg>
      <pc:sldChg chg="addSp delSp modSp mod">
        <pc:chgData name="Genochio, William, VBACLE" userId="2ef655ee-4d46-4cb7-b5d9-8a97e03de3a2" providerId="ADAL" clId="{A83CE1D1-033D-4F72-AA46-B17B84994A73}" dt="2026-01-16T18:22:44.541" v="112" actId="20577"/>
        <pc:sldMkLst>
          <pc:docMk/>
          <pc:sldMk cId="1629391960" sldId="286"/>
        </pc:sldMkLst>
        <pc:spChg chg="add mod">
          <ac:chgData name="Genochio, William, VBACLE" userId="2ef655ee-4d46-4cb7-b5d9-8a97e03de3a2" providerId="ADAL" clId="{A83CE1D1-033D-4F72-AA46-B17B84994A73}" dt="2026-01-16T18:22:31.631" v="111" actId="122"/>
          <ac:spMkLst>
            <pc:docMk/>
            <pc:sldMk cId="1629391960" sldId="286"/>
            <ac:spMk id="10" creationId="{CF2B49DA-1D25-11D8-38BA-B6319B440D53}"/>
          </ac:spMkLst>
        </pc:spChg>
        <pc:spChg chg="del">
          <ac:chgData name="Genochio, William, VBACLE" userId="2ef655ee-4d46-4cb7-b5d9-8a97e03de3a2" providerId="ADAL" clId="{A83CE1D1-033D-4F72-AA46-B17B84994A73}" dt="2026-01-16T18:13:42.639" v="41" actId="478"/>
          <ac:spMkLst>
            <pc:docMk/>
            <pc:sldMk cId="1629391960" sldId="286"/>
            <ac:spMk id="11" creationId="{E1286ECA-C372-E64B-E559-B9C513B77D6A}"/>
          </ac:spMkLst>
        </pc:spChg>
        <pc:spChg chg="mod">
          <ac:chgData name="Genochio, William, VBACLE" userId="2ef655ee-4d46-4cb7-b5d9-8a97e03de3a2" providerId="ADAL" clId="{A83CE1D1-033D-4F72-AA46-B17B84994A73}" dt="2026-01-16T18:14:04.889" v="44" actId="1076"/>
          <ac:spMkLst>
            <pc:docMk/>
            <pc:sldMk cId="1629391960" sldId="286"/>
            <ac:spMk id="14" creationId="{ACC8EC02-0CD1-3133-94A3-3C4F3B6671FE}"/>
          </ac:spMkLst>
        </pc:spChg>
        <pc:spChg chg="mod">
          <ac:chgData name="Genochio, William, VBACLE" userId="2ef655ee-4d46-4cb7-b5d9-8a97e03de3a2" providerId="ADAL" clId="{A83CE1D1-033D-4F72-AA46-B17B84994A73}" dt="2026-01-16T18:14:15.424" v="46" actId="1076"/>
          <ac:spMkLst>
            <pc:docMk/>
            <pc:sldMk cId="1629391960" sldId="286"/>
            <ac:spMk id="17" creationId="{A52FF687-F7D5-25C2-E6B2-2E0D881EE1CC}"/>
          </ac:spMkLst>
        </pc:spChg>
        <pc:spChg chg="mod">
          <ac:chgData name="Genochio, William, VBACLE" userId="2ef655ee-4d46-4cb7-b5d9-8a97e03de3a2" providerId="ADAL" clId="{A83CE1D1-033D-4F72-AA46-B17B84994A73}" dt="2026-01-16T18:14:33.913" v="48" actId="1076"/>
          <ac:spMkLst>
            <pc:docMk/>
            <pc:sldMk cId="1629391960" sldId="286"/>
            <ac:spMk id="23" creationId="{707CED3C-EB62-09EA-20CF-1CA0D92BDB36}"/>
          </ac:spMkLst>
        </pc:spChg>
        <pc:spChg chg="mod">
          <ac:chgData name="Genochio, William, VBACLE" userId="2ef655ee-4d46-4cb7-b5d9-8a97e03de3a2" providerId="ADAL" clId="{A83CE1D1-033D-4F72-AA46-B17B84994A73}" dt="2026-01-16T18:22:44.541" v="112" actId="20577"/>
          <ac:spMkLst>
            <pc:docMk/>
            <pc:sldMk cId="1629391960" sldId="286"/>
            <ac:spMk id="45" creationId="{081A6908-A2F9-54CB-13EE-65A9C85A7FFA}"/>
          </ac:spMkLst>
        </pc:spChg>
        <pc:picChg chg="add del mod">
          <ac:chgData name="Genochio, William, VBACLE" userId="2ef655ee-4d46-4cb7-b5d9-8a97e03de3a2" providerId="ADAL" clId="{A83CE1D1-033D-4F72-AA46-B17B84994A73}" dt="2026-01-16T18:15:35.653" v="52" actId="478"/>
          <ac:picMkLst>
            <pc:docMk/>
            <pc:sldMk cId="1629391960" sldId="286"/>
            <ac:picMk id="4" creationId="{748EDE0B-084B-4AEA-23F5-730374E12C54}"/>
          </ac:picMkLst>
        </pc:picChg>
        <pc:picChg chg="add mod">
          <ac:chgData name="Genochio, William, VBACLE" userId="2ef655ee-4d46-4cb7-b5d9-8a97e03de3a2" providerId="ADAL" clId="{A83CE1D1-033D-4F72-AA46-B17B84994A73}" dt="2026-01-16T18:21:13.023" v="64" actId="14100"/>
          <ac:picMkLst>
            <pc:docMk/>
            <pc:sldMk cId="1629391960" sldId="286"/>
            <ac:picMk id="8" creationId="{A4757E2A-0B2A-27BD-8E9E-4F9B1F5E7532}"/>
          </ac:picMkLst>
        </pc:picChg>
        <pc:picChg chg="del">
          <ac:chgData name="Genochio, William, VBACLE" userId="2ef655ee-4d46-4cb7-b5d9-8a97e03de3a2" providerId="ADAL" clId="{A83CE1D1-033D-4F72-AA46-B17B84994A73}" dt="2026-01-16T18:13:43.578" v="42" actId="478"/>
          <ac:picMkLst>
            <pc:docMk/>
            <pc:sldMk cId="1629391960" sldId="286"/>
            <ac:picMk id="9" creationId="{F0D33828-EDAC-148F-FEC5-8AD91FCEC122}"/>
          </ac:picMkLst>
        </pc:picChg>
        <pc:picChg chg="mod">
          <ac:chgData name="Genochio, William, VBACLE" userId="2ef655ee-4d46-4cb7-b5d9-8a97e03de3a2" providerId="ADAL" clId="{A83CE1D1-033D-4F72-AA46-B17B84994A73}" dt="2026-01-16T18:13:58.730" v="43" actId="1076"/>
          <ac:picMkLst>
            <pc:docMk/>
            <pc:sldMk cId="1629391960" sldId="286"/>
            <ac:picMk id="13" creationId="{979C5788-EFFD-9486-80DB-6D12167B7144}"/>
          </ac:picMkLst>
        </pc:picChg>
        <pc:picChg chg="mod">
          <ac:chgData name="Genochio, William, VBACLE" userId="2ef655ee-4d46-4cb7-b5d9-8a97e03de3a2" providerId="ADAL" clId="{A83CE1D1-033D-4F72-AA46-B17B84994A73}" dt="2026-01-16T18:14:10.069" v="45" actId="1076"/>
          <ac:picMkLst>
            <pc:docMk/>
            <pc:sldMk cId="1629391960" sldId="286"/>
            <ac:picMk id="16" creationId="{447B08E8-0435-F56B-C852-11FBCB92C623}"/>
          </ac:picMkLst>
        </pc:picChg>
        <pc:picChg chg="mod">
          <ac:chgData name="Genochio, William, VBACLE" userId="2ef655ee-4d46-4cb7-b5d9-8a97e03de3a2" providerId="ADAL" clId="{A83CE1D1-033D-4F72-AA46-B17B84994A73}" dt="2026-01-16T18:14:28.147" v="47" actId="1076"/>
          <ac:picMkLst>
            <pc:docMk/>
            <pc:sldMk cId="1629391960" sldId="286"/>
            <ac:picMk id="19" creationId="{556A1DFF-1041-C161-85C1-67970021537B}"/>
          </ac:picMkLst>
        </pc:picChg>
      </pc:sldChg>
      <pc:sldChg chg="modSp mod">
        <pc:chgData name="Genochio, William, VBACLE" userId="2ef655ee-4d46-4cb7-b5d9-8a97e03de3a2" providerId="ADAL" clId="{A83CE1D1-033D-4F72-AA46-B17B84994A73}" dt="2026-01-16T18:28:47.268" v="298" actId="20577"/>
        <pc:sldMkLst>
          <pc:docMk/>
          <pc:sldMk cId="1461100408" sldId="287"/>
        </pc:sldMkLst>
        <pc:spChg chg="mod">
          <ac:chgData name="Genochio, William, VBACLE" userId="2ef655ee-4d46-4cb7-b5d9-8a97e03de3a2" providerId="ADAL" clId="{A83CE1D1-033D-4F72-AA46-B17B84994A73}" dt="2026-01-16T18:28:47.268" v="298" actId="20577"/>
          <ac:spMkLst>
            <pc:docMk/>
            <pc:sldMk cId="1461100408" sldId="287"/>
            <ac:spMk id="3" creationId="{C31EF62C-E03E-26E7-AD44-6FE88A720D52}"/>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F01FEF-F944-4319-9B11-262D56E258C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9678832A-1B96-4469-9B7E-2BA3B2C54732}">
      <dgm:prSet/>
      <dgm:spPr/>
      <dgm:t>
        <a:bodyPr/>
        <a:lstStyle/>
        <a:p>
          <a:r>
            <a:rPr lang="en-US"/>
            <a:t>Mission and History of the VA&amp;R Pillar of the American Legion</a:t>
          </a:r>
        </a:p>
      </dgm:t>
    </dgm:pt>
    <dgm:pt modelId="{A42A6B2E-40F8-479E-9852-2777B1F06A75}" type="parTrans" cxnId="{EEB14D29-FB26-430A-8A31-965CFB8127F9}">
      <dgm:prSet/>
      <dgm:spPr/>
      <dgm:t>
        <a:bodyPr/>
        <a:lstStyle/>
        <a:p>
          <a:endParaRPr lang="en-US"/>
        </a:p>
      </dgm:t>
    </dgm:pt>
    <dgm:pt modelId="{8F73948D-371A-4077-B068-397111D66FCD}" type="sibTrans" cxnId="{EEB14D29-FB26-430A-8A31-965CFB8127F9}">
      <dgm:prSet/>
      <dgm:spPr/>
      <dgm:t>
        <a:bodyPr/>
        <a:lstStyle/>
        <a:p>
          <a:endParaRPr lang="en-US"/>
        </a:p>
      </dgm:t>
    </dgm:pt>
    <dgm:pt modelId="{2F0B4E7F-A727-475D-BDC9-F72031ADFD17}">
      <dgm:prSet/>
      <dgm:spPr/>
      <dgm:t>
        <a:bodyPr/>
        <a:lstStyle/>
        <a:p>
          <a:r>
            <a:rPr lang="en-US"/>
            <a:t>National Commissions operating under VA&amp;R Pillar</a:t>
          </a:r>
        </a:p>
      </dgm:t>
    </dgm:pt>
    <dgm:pt modelId="{CA1CE958-6E5C-4EFA-9426-7C896130DED9}" type="parTrans" cxnId="{3459709C-D4F1-428E-AF72-808BA0B37B6E}">
      <dgm:prSet/>
      <dgm:spPr/>
      <dgm:t>
        <a:bodyPr/>
        <a:lstStyle/>
        <a:p>
          <a:endParaRPr lang="en-US"/>
        </a:p>
      </dgm:t>
    </dgm:pt>
    <dgm:pt modelId="{0876FDE5-99C2-43A7-ADC6-85E77E06C01B}" type="sibTrans" cxnId="{3459709C-D4F1-428E-AF72-808BA0B37B6E}">
      <dgm:prSet/>
      <dgm:spPr/>
      <dgm:t>
        <a:bodyPr/>
        <a:lstStyle/>
        <a:p>
          <a:endParaRPr lang="en-US"/>
        </a:p>
      </dgm:t>
    </dgm:pt>
    <dgm:pt modelId="{D6B95F96-3928-47D8-BB0F-2EEFA6991069}">
      <dgm:prSet/>
      <dgm:spPr/>
      <dgm:t>
        <a:bodyPr/>
        <a:lstStyle/>
        <a:p>
          <a:r>
            <a:rPr lang="en-US"/>
            <a:t>Department of Ohio VA&amp;R Programs</a:t>
          </a:r>
        </a:p>
      </dgm:t>
    </dgm:pt>
    <dgm:pt modelId="{D7DD81B3-601E-4831-BA9B-01927737519A}" type="parTrans" cxnId="{3E83FB7B-C4E9-41E7-9798-68687CD9EFC6}">
      <dgm:prSet/>
      <dgm:spPr/>
      <dgm:t>
        <a:bodyPr/>
        <a:lstStyle/>
        <a:p>
          <a:endParaRPr lang="en-US"/>
        </a:p>
      </dgm:t>
    </dgm:pt>
    <dgm:pt modelId="{C3ED0FFE-3AE5-4B8F-A975-C33421DE9162}" type="sibTrans" cxnId="{3E83FB7B-C4E9-41E7-9798-68687CD9EFC6}">
      <dgm:prSet/>
      <dgm:spPr/>
      <dgm:t>
        <a:bodyPr/>
        <a:lstStyle/>
        <a:p>
          <a:endParaRPr lang="en-US"/>
        </a:p>
      </dgm:t>
    </dgm:pt>
    <dgm:pt modelId="{07714DBB-8757-44C6-8F1B-8846538D7757}">
      <dgm:prSet/>
      <dgm:spPr/>
      <dgm:t>
        <a:bodyPr/>
        <a:lstStyle/>
        <a:p>
          <a:r>
            <a:rPr lang="en-US"/>
            <a:t>Department Service Officers</a:t>
          </a:r>
        </a:p>
      </dgm:t>
    </dgm:pt>
    <dgm:pt modelId="{D6324403-8B36-4F5E-9A8B-6C9062162158}" type="parTrans" cxnId="{E500E61A-2785-480A-AE8E-4589006957C9}">
      <dgm:prSet/>
      <dgm:spPr/>
      <dgm:t>
        <a:bodyPr/>
        <a:lstStyle/>
        <a:p>
          <a:endParaRPr lang="en-US"/>
        </a:p>
      </dgm:t>
    </dgm:pt>
    <dgm:pt modelId="{DD1DA656-77BB-478D-876F-36D21C4A4120}" type="sibTrans" cxnId="{E500E61A-2785-480A-AE8E-4589006957C9}">
      <dgm:prSet/>
      <dgm:spPr/>
      <dgm:t>
        <a:bodyPr/>
        <a:lstStyle/>
        <a:p>
          <a:endParaRPr lang="en-US"/>
        </a:p>
      </dgm:t>
    </dgm:pt>
    <dgm:pt modelId="{A2C237B1-514A-4677-A6C4-B7F60E0AE468}">
      <dgm:prSet/>
      <dgm:spPr/>
      <dgm:t>
        <a:bodyPr/>
        <a:lstStyle/>
        <a:p>
          <a:r>
            <a:rPr lang="en-US"/>
            <a:t>Post Service Officers</a:t>
          </a:r>
        </a:p>
      </dgm:t>
    </dgm:pt>
    <dgm:pt modelId="{52CEB95B-6D2C-483D-9F8D-452D3969057D}" type="parTrans" cxnId="{C6D842C6-24E9-40AE-8DDA-6CDFDE30B761}">
      <dgm:prSet/>
      <dgm:spPr/>
      <dgm:t>
        <a:bodyPr/>
        <a:lstStyle/>
        <a:p>
          <a:endParaRPr lang="en-US"/>
        </a:p>
      </dgm:t>
    </dgm:pt>
    <dgm:pt modelId="{DCA0EE3B-E9EC-415F-9A31-25544F4E60D7}" type="sibTrans" cxnId="{C6D842C6-24E9-40AE-8DDA-6CDFDE30B761}">
      <dgm:prSet/>
      <dgm:spPr/>
      <dgm:t>
        <a:bodyPr/>
        <a:lstStyle/>
        <a:p>
          <a:endParaRPr lang="en-US"/>
        </a:p>
      </dgm:t>
    </dgm:pt>
    <dgm:pt modelId="{9C4BCDC4-B7B9-4839-98C4-A057DD4586BD}">
      <dgm:prSet/>
      <dgm:spPr/>
      <dgm:t>
        <a:bodyPr/>
        <a:lstStyle/>
        <a:p>
          <a:r>
            <a:rPr lang="en-US"/>
            <a:t>What to do when a Veteran transfers to Post Everlasting</a:t>
          </a:r>
        </a:p>
      </dgm:t>
    </dgm:pt>
    <dgm:pt modelId="{06FA6169-55C0-4D20-A3C6-3B6FAC56E6C9}" type="parTrans" cxnId="{13B08631-5D9D-4286-B494-4FA2AB496439}">
      <dgm:prSet/>
      <dgm:spPr/>
      <dgm:t>
        <a:bodyPr/>
        <a:lstStyle/>
        <a:p>
          <a:endParaRPr lang="en-US"/>
        </a:p>
      </dgm:t>
    </dgm:pt>
    <dgm:pt modelId="{7EA08598-5852-4E49-BCD4-78C4EF948192}" type="sibTrans" cxnId="{13B08631-5D9D-4286-B494-4FA2AB496439}">
      <dgm:prSet/>
      <dgm:spPr/>
      <dgm:t>
        <a:bodyPr/>
        <a:lstStyle/>
        <a:p>
          <a:endParaRPr lang="en-US"/>
        </a:p>
      </dgm:t>
    </dgm:pt>
    <dgm:pt modelId="{0152D8B5-BBE0-4EB8-B44E-CF3DB3BDC404}">
      <dgm:prSet/>
      <dgm:spPr/>
      <dgm:t>
        <a:bodyPr/>
        <a:lstStyle/>
        <a:p>
          <a:r>
            <a:rPr lang="en-US"/>
            <a:t>Review</a:t>
          </a:r>
        </a:p>
      </dgm:t>
    </dgm:pt>
    <dgm:pt modelId="{A73A0608-13AE-445D-8C76-E14976C7C79A}" type="parTrans" cxnId="{86BCEFB0-D884-4FC7-9A3E-BEA043C81C17}">
      <dgm:prSet/>
      <dgm:spPr/>
      <dgm:t>
        <a:bodyPr/>
        <a:lstStyle/>
        <a:p>
          <a:endParaRPr lang="en-US"/>
        </a:p>
      </dgm:t>
    </dgm:pt>
    <dgm:pt modelId="{2BBC8764-8ABA-4DEE-8828-2C28E525B9D5}" type="sibTrans" cxnId="{86BCEFB0-D884-4FC7-9A3E-BEA043C81C17}">
      <dgm:prSet/>
      <dgm:spPr/>
      <dgm:t>
        <a:bodyPr/>
        <a:lstStyle/>
        <a:p>
          <a:endParaRPr lang="en-US"/>
        </a:p>
      </dgm:t>
    </dgm:pt>
    <dgm:pt modelId="{2CEFFAF2-CA6B-48E3-9C56-9901F1B46C96}" type="pres">
      <dgm:prSet presAssocID="{98F01FEF-F944-4319-9B11-262D56E258C5}" presName="linear" presStyleCnt="0">
        <dgm:presLayoutVars>
          <dgm:animLvl val="lvl"/>
          <dgm:resizeHandles val="exact"/>
        </dgm:presLayoutVars>
      </dgm:prSet>
      <dgm:spPr/>
    </dgm:pt>
    <dgm:pt modelId="{4D4A7CDE-10AB-437E-BA5D-A92E00452942}" type="pres">
      <dgm:prSet presAssocID="{9678832A-1B96-4469-9B7E-2BA3B2C54732}" presName="parentText" presStyleLbl="node1" presStyleIdx="0" presStyleCnt="7">
        <dgm:presLayoutVars>
          <dgm:chMax val="0"/>
          <dgm:bulletEnabled val="1"/>
        </dgm:presLayoutVars>
      </dgm:prSet>
      <dgm:spPr/>
    </dgm:pt>
    <dgm:pt modelId="{B330A327-258F-4DE7-9B51-674503D398DF}" type="pres">
      <dgm:prSet presAssocID="{8F73948D-371A-4077-B068-397111D66FCD}" presName="spacer" presStyleCnt="0"/>
      <dgm:spPr/>
    </dgm:pt>
    <dgm:pt modelId="{F458C806-90B4-43AD-A4AB-17404F9BEA95}" type="pres">
      <dgm:prSet presAssocID="{2F0B4E7F-A727-475D-BDC9-F72031ADFD17}" presName="parentText" presStyleLbl="node1" presStyleIdx="1" presStyleCnt="7">
        <dgm:presLayoutVars>
          <dgm:chMax val="0"/>
          <dgm:bulletEnabled val="1"/>
        </dgm:presLayoutVars>
      </dgm:prSet>
      <dgm:spPr/>
    </dgm:pt>
    <dgm:pt modelId="{557CF8A2-58EB-4DB2-899B-BCE67DDDC394}" type="pres">
      <dgm:prSet presAssocID="{0876FDE5-99C2-43A7-ADC6-85E77E06C01B}" presName="spacer" presStyleCnt="0"/>
      <dgm:spPr/>
    </dgm:pt>
    <dgm:pt modelId="{0F778E61-C48D-49B9-9551-7A5E0B0B28A1}" type="pres">
      <dgm:prSet presAssocID="{D6B95F96-3928-47D8-BB0F-2EEFA6991069}" presName="parentText" presStyleLbl="node1" presStyleIdx="2" presStyleCnt="7">
        <dgm:presLayoutVars>
          <dgm:chMax val="0"/>
          <dgm:bulletEnabled val="1"/>
        </dgm:presLayoutVars>
      </dgm:prSet>
      <dgm:spPr/>
    </dgm:pt>
    <dgm:pt modelId="{4451EEC8-BD71-4624-AAB7-3CFB61DD3D34}" type="pres">
      <dgm:prSet presAssocID="{C3ED0FFE-3AE5-4B8F-A975-C33421DE9162}" presName="spacer" presStyleCnt="0"/>
      <dgm:spPr/>
    </dgm:pt>
    <dgm:pt modelId="{3FBB2EBA-1221-4D77-A1C2-DD30E2443208}" type="pres">
      <dgm:prSet presAssocID="{07714DBB-8757-44C6-8F1B-8846538D7757}" presName="parentText" presStyleLbl="node1" presStyleIdx="3" presStyleCnt="7">
        <dgm:presLayoutVars>
          <dgm:chMax val="0"/>
          <dgm:bulletEnabled val="1"/>
        </dgm:presLayoutVars>
      </dgm:prSet>
      <dgm:spPr/>
    </dgm:pt>
    <dgm:pt modelId="{B4F90C24-3863-41E2-9193-C41AEC520357}" type="pres">
      <dgm:prSet presAssocID="{DD1DA656-77BB-478D-876F-36D21C4A4120}" presName="spacer" presStyleCnt="0"/>
      <dgm:spPr/>
    </dgm:pt>
    <dgm:pt modelId="{1BD6EAEF-A0E3-4E37-B511-9333638D1E0B}" type="pres">
      <dgm:prSet presAssocID="{A2C237B1-514A-4677-A6C4-B7F60E0AE468}" presName="parentText" presStyleLbl="node1" presStyleIdx="4" presStyleCnt="7">
        <dgm:presLayoutVars>
          <dgm:chMax val="0"/>
          <dgm:bulletEnabled val="1"/>
        </dgm:presLayoutVars>
      </dgm:prSet>
      <dgm:spPr/>
    </dgm:pt>
    <dgm:pt modelId="{1105DCE0-9B31-486B-8AE3-C1A7A9463774}" type="pres">
      <dgm:prSet presAssocID="{DCA0EE3B-E9EC-415F-9A31-25544F4E60D7}" presName="spacer" presStyleCnt="0"/>
      <dgm:spPr/>
    </dgm:pt>
    <dgm:pt modelId="{982837F9-8B33-4424-AE9F-8AC5EF9E6FEA}" type="pres">
      <dgm:prSet presAssocID="{9C4BCDC4-B7B9-4839-98C4-A057DD4586BD}" presName="parentText" presStyleLbl="node1" presStyleIdx="5" presStyleCnt="7">
        <dgm:presLayoutVars>
          <dgm:chMax val="0"/>
          <dgm:bulletEnabled val="1"/>
        </dgm:presLayoutVars>
      </dgm:prSet>
      <dgm:spPr/>
    </dgm:pt>
    <dgm:pt modelId="{7C2DA019-246E-4924-A77C-0ECB3247BA05}" type="pres">
      <dgm:prSet presAssocID="{7EA08598-5852-4E49-BCD4-78C4EF948192}" presName="spacer" presStyleCnt="0"/>
      <dgm:spPr/>
    </dgm:pt>
    <dgm:pt modelId="{17614B55-2532-4624-B2C5-6CAC44E93CAC}" type="pres">
      <dgm:prSet presAssocID="{0152D8B5-BBE0-4EB8-B44E-CF3DB3BDC404}" presName="parentText" presStyleLbl="node1" presStyleIdx="6" presStyleCnt="7">
        <dgm:presLayoutVars>
          <dgm:chMax val="0"/>
          <dgm:bulletEnabled val="1"/>
        </dgm:presLayoutVars>
      </dgm:prSet>
      <dgm:spPr/>
    </dgm:pt>
  </dgm:ptLst>
  <dgm:cxnLst>
    <dgm:cxn modelId="{E9BA980B-54CC-499B-B901-AC3358372351}" type="presOf" srcId="{D6B95F96-3928-47D8-BB0F-2EEFA6991069}" destId="{0F778E61-C48D-49B9-9551-7A5E0B0B28A1}" srcOrd="0" destOrd="0" presId="urn:microsoft.com/office/officeart/2005/8/layout/vList2"/>
    <dgm:cxn modelId="{8381A80F-E92B-4E85-B37C-B9995222D25E}" type="presOf" srcId="{9C4BCDC4-B7B9-4839-98C4-A057DD4586BD}" destId="{982837F9-8B33-4424-AE9F-8AC5EF9E6FEA}" srcOrd="0" destOrd="0" presId="urn:microsoft.com/office/officeart/2005/8/layout/vList2"/>
    <dgm:cxn modelId="{E500E61A-2785-480A-AE8E-4589006957C9}" srcId="{98F01FEF-F944-4319-9B11-262D56E258C5}" destId="{07714DBB-8757-44C6-8F1B-8846538D7757}" srcOrd="3" destOrd="0" parTransId="{D6324403-8B36-4F5E-9A8B-6C9062162158}" sibTransId="{DD1DA656-77BB-478D-876F-36D21C4A4120}"/>
    <dgm:cxn modelId="{EEB14D29-FB26-430A-8A31-965CFB8127F9}" srcId="{98F01FEF-F944-4319-9B11-262D56E258C5}" destId="{9678832A-1B96-4469-9B7E-2BA3B2C54732}" srcOrd="0" destOrd="0" parTransId="{A42A6B2E-40F8-479E-9852-2777B1F06A75}" sibTransId="{8F73948D-371A-4077-B068-397111D66FCD}"/>
    <dgm:cxn modelId="{13B08631-5D9D-4286-B494-4FA2AB496439}" srcId="{98F01FEF-F944-4319-9B11-262D56E258C5}" destId="{9C4BCDC4-B7B9-4839-98C4-A057DD4586BD}" srcOrd="5" destOrd="0" parTransId="{06FA6169-55C0-4D20-A3C6-3B6FAC56E6C9}" sibTransId="{7EA08598-5852-4E49-BCD4-78C4EF948192}"/>
    <dgm:cxn modelId="{2C4A394C-BF5F-4877-8134-7737DF24A060}" type="presOf" srcId="{07714DBB-8757-44C6-8F1B-8846538D7757}" destId="{3FBB2EBA-1221-4D77-A1C2-DD30E2443208}" srcOrd="0" destOrd="0" presId="urn:microsoft.com/office/officeart/2005/8/layout/vList2"/>
    <dgm:cxn modelId="{28BF2D56-6D5F-4D98-B191-BC814B74DFCD}" type="presOf" srcId="{0152D8B5-BBE0-4EB8-B44E-CF3DB3BDC404}" destId="{17614B55-2532-4624-B2C5-6CAC44E93CAC}" srcOrd="0" destOrd="0" presId="urn:microsoft.com/office/officeart/2005/8/layout/vList2"/>
    <dgm:cxn modelId="{3E83FB7B-C4E9-41E7-9798-68687CD9EFC6}" srcId="{98F01FEF-F944-4319-9B11-262D56E258C5}" destId="{D6B95F96-3928-47D8-BB0F-2EEFA6991069}" srcOrd="2" destOrd="0" parTransId="{D7DD81B3-601E-4831-BA9B-01927737519A}" sibTransId="{C3ED0FFE-3AE5-4B8F-A975-C33421DE9162}"/>
    <dgm:cxn modelId="{147D897C-4A88-4155-88EF-AF023691EE41}" type="presOf" srcId="{A2C237B1-514A-4677-A6C4-B7F60E0AE468}" destId="{1BD6EAEF-A0E3-4E37-B511-9333638D1E0B}" srcOrd="0" destOrd="0" presId="urn:microsoft.com/office/officeart/2005/8/layout/vList2"/>
    <dgm:cxn modelId="{3459709C-D4F1-428E-AF72-808BA0B37B6E}" srcId="{98F01FEF-F944-4319-9B11-262D56E258C5}" destId="{2F0B4E7F-A727-475D-BDC9-F72031ADFD17}" srcOrd="1" destOrd="0" parTransId="{CA1CE958-6E5C-4EFA-9426-7C896130DED9}" sibTransId="{0876FDE5-99C2-43A7-ADC6-85E77E06C01B}"/>
    <dgm:cxn modelId="{505CB2A5-25D2-4B8B-B876-3107983479D2}" type="presOf" srcId="{9678832A-1B96-4469-9B7E-2BA3B2C54732}" destId="{4D4A7CDE-10AB-437E-BA5D-A92E00452942}" srcOrd="0" destOrd="0" presId="urn:microsoft.com/office/officeart/2005/8/layout/vList2"/>
    <dgm:cxn modelId="{86BCEFB0-D884-4FC7-9A3E-BEA043C81C17}" srcId="{98F01FEF-F944-4319-9B11-262D56E258C5}" destId="{0152D8B5-BBE0-4EB8-B44E-CF3DB3BDC404}" srcOrd="6" destOrd="0" parTransId="{A73A0608-13AE-445D-8C76-E14976C7C79A}" sibTransId="{2BBC8764-8ABA-4DEE-8828-2C28E525B9D5}"/>
    <dgm:cxn modelId="{C6D842C6-24E9-40AE-8DDA-6CDFDE30B761}" srcId="{98F01FEF-F944-4319-9B11-262D56E258C5}" destId="{A2C237B1-514A-4677-A6C4-B7F60E0AE468}" srcOrd="4" destOrd="0" parTransId="{52CEB95B-6D2C-483D-9F8D-452D3969057D}" sibTransId="{DCA0EE3B-E9EC-415F-9A31-25544F4E60D7}"/>
    <dgm:cxn modelId="{AA759AD5-511E-43D0-B5FA-C2D899611896}" type="presOf" srcId="{98F01FEF-F944-4319-9B11-262D56E258C5}" destId="{2CEFFAF2-CA6B-48E3-9C56-9901F1B46C96}" srcOrd="0" destOrd="0" presId="urn:microsoft.com/office/officeart/2005/8/layout/vList2"/>
    <dgm:cxn modelId="{8F23F2F0-AD74-4549-963A-0477794D02E9}" type="presOf" srcId="{2F0B4E7F-A727-475D-BDC9-F72031ADFD17}" destId="{F458C806-90B4-43AD-A4AB-17404F9BEA95}" srcOrd="0" destOrd="0" presId="urn:microsoft.com/office/officeart/2005/8/layout/vList2"/>
    <dgm:cxn modelId="{64B02644-EF05-462F-9EA5-0DE3F979DD98}" type="presParOf" srcId="{2CEFFAF2-CA6B-48E3-9C56-9901F1B46C96}" destId="{4D4A7CDE-10AB-437E-BA5D-A92E00452942}" srcOrd="0" destOrd="0" presId="urn:microsoft.com/office/officeart/2005/8/layout/vList2"/>
    <dgm:cxn modelId="{CAB1E5A6-92BC-425D-BF99-6CCA22541148}" type="presParOf" srcId="{2CEFFAF2-CA6B-48E3-9C56-9901F1B46C96}" destId="{B330A327-258F-4DE7-9B51-674503D398DF}" srcOrd="1" destOrd="0" presId="urn:microsoft.com/office/officeart/2005/8/layout/vList2"/>
    <dgm:cxn modelId="{5CA27EF9-BF07-4230-B132-AA02D36233B4}" type="presParOf" srcId="{2CEFFAF2-CA6B-48E3-9C56-9901F1B46C96}" destId="{F458C806-90B4-43AD-A4AB-17404F9BEA95}" srcOrd="2" destOrd="0" presId="urn:microsoft.com/office/officeart/2005/8/layout/vList2"/>
    <dgm:cxn modelId="{DF0F1032-2B00-4DAA-879B-1BBD6BAD6110}" type="presParOf" srcId="{2CEFFAF2-CA6B-48E3-9C56-9901F1B46C96}" destId="{557CF8A2-58EB-4DB2-899B-BCE67DDDC394}" srcOrd="3" destOrd="0" presId="urn:microsoft.com/office/officeart/2005/8/layout/vList2"/>
    <dgm:cxn modelId="{EB5ABF38-A9BB-4B54-B10E-759F0B1DD308}" type="presParOf" srcId="{2CEFFAF2-CA6B-48E3-9C56-9901F1B46C96}" destId="{0F778E61-C48D-49B9-9551-7A5E0B0B28A1}" srcOrd="4" destOrd="0" presId="urn:microsoft.com/office/officeart/2005/8/layout/vList2"/>
    <dgm:cxn modelId="{7591358F-3F89-4D0F-AC8B-AF6B2D5CDCCD}" type="presParOf" srcId="{2CEFFAF2-CA6B-48E3-9C56-9901F1B46C96}" destId="{4451EEC8-BD71-4624-AAB7-3CFB61DD3D34}" srcOrd="5" destOrd="0" presId="urn:microsoft.com/office/officeart/2005/8/layout/vList2"/>
    <dgm:cxn modelId="{EBD1B63A-5A39-4336-90FA-E9E3DA4AC8B7}" type="presParOf" srcId="{2CEFFAF2-CA6B-48E3-9C56-9901F1B46C96}" destId="{3FBB2EBA-1221-4D77-A1C2-DD30E2443208}" srcOrd="6" destOrd="0" presId="urn:microsoft.com/office/officeart/2005/8/layout/vList2"/>
    <dgm:cxn modelId="{9AEEDC18-1625-440E-B54D-813144DFBD75}" type="presParOf" srcId="{2CEFFAF2-CA6B-48E3-9C56-9901F1B46C96}" destId="{B4F90C24-3863-41E2-9193-C41AEC520357}" srcOrd="7" destOrd="0" presId="urn:microsoft.com/office/officeart/2005/8/layout/vList2"/>
    <dgm:cxn modelId="{E6C79238-0E5F-4CB1-B1C4-B36A953C7E99}" type="presParOf" srcId="{2CEFFAF2-CA6B-48E3-9C56-9901F1B46C96}" destId="{1BD6EAEF-A0E3-4E37-B511-9333638D1E0B}" srcOrd="8" destOrd="0" presId="urn:microsoft.com/office/officeart/2005/8/layout/vList2"/>
    <dgm:cxn modelId="{6BFD11B8-0D22-41B0-8102-609FA5C22EC1}" type="presParOf" srcId="{2CEFFAF2-CA6B-48E3-9C56-9901F1B46C96}" destId="{1105DCE0-9B31-486B-8AE3-C1A7A9463774}" srcOrd="9" destOrd="0" presId="urn:microsoft.com/office/officeart/2005/8/layout/vList2"/>
    <dgm:cxn modelId="{3E0907EB-EE3B-4A26-9717-26B9A690C108}" type="presParOf" srcId="{2CEFFAF2-CA6B-48E3-9C56-9901F1B46C96}" destId="{982837F9-8B33-4424-AE9F-8AC5EF9E6FEA}" srcOrd="10" destOrd="0" presId="urn:microsoft.com/office/officeart/2005/8/layout/vList2"/>
    <dgm:cxn modelId="{B53B7253-A25C-44C5-AD8D-BA7B56FC4A69}" type="presParOf" srcId="{2CEFFAF2-CA6B-48E3-9C56-9901F1B46C96}" destId="{7C2DA019-246E-4924-A77C-0ECB3247BA05}" srcOrd="11" destOrd="0" presId="urn:microsoft.com/office/officeart/2005/8/layout/vList2"/>
    <dgm:cxn modelId="{38C23AF0-AD2C-489B-8582-AB4BB3ED20A7}" type="presParOf" srcId="{2CEFFAF2-CA6B-48E3-9C56-9901F1B46C96}" destId="{17614B55-2532-4624-B2C5-6CAC44E93CAC}"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0D5B1F-F640-4D6C-938B-6CB72E082C5C}" type="doc">
      <dgm:prSet loTypeId="urn:microsoft.com/office/officeart/2005/8/layout/default" loCatId="list" qsTypeId="urn:microsoft.com/office/officeart/2005/8/quickstyle/simple5" qsCatId="simple" csTypeId="urn:microsoft.com/office/officeart/2005/8/colors/accent1_2" csCatId="accent1" phldr="1"/>
      <dgm:spPr/>
      <dgm:t>
        <a:bodyPr/>
        <a:lstStyle/>
        <a:p>
          <a:endParaRPr lang="en-US"/>
        </a:p>
      </dgm:t>
    </dgm:pt>
    <dgm:pt modelId="{1A443E3E-79D2-428F-9E69-09D49979F84B}">
      <dgm:prSet phldrT="[Text]"/>
      <dgm:spPr/>
      <dgm:t>
        <a:bodyPr/>
        <a:lstStyle/>
        <a:p>
          <a:r>
            <a:rPr lang="en-US" dirty="0"/>
            <a:t>Protect VA from Budget Reductions</a:t>
          </a:r>
        </a:p>
      </dgm:t>
    </dgm:pt>
    <dgm:pt modelId="{AC0A4280-BA3A-4F4E-B9C0-A2A38C9DF219}" type="parTrans" cxnId="{B86E1534-FF85-41CB-B6A7-E5B84D509AA4}">
      <dgm:prSet/>
      <dgm:spPr/>
      <dgm:t>
        <a:bodyPr/>
        <a:lstStyle/>
        <a:p>
          <a:endParaRPr lang="en-US"/>
        </a:p>
      </dgm:t>
    </dgm:pt>
    <dgm:pt modelId="{6C3A6183-1CF7-4BE5-B687-C46716FAC6FE}" type="sibTrans" cxnId="{B86E1534-FF85-41CB-B6A7-E5B84D509AA4}">
      <dgm:prSet/>
      <dgm:spPr/>
      <dgm:t>
        <a:bodyPr/>
        <a:lstStyle/>
        <a:p>
          <a:endParaRPr lang="en-US"/>
        </a:p>
      </dgm:t>
    </dgm:pt>
    <dgm:pt modelId="{693DD137-53F1-4A74-B96E-CDDAFE39D934}">
      <dgm:prSet phldrT="[Text]"/>
      <dgm:spPr/>
      <dgm:t>
        <a:bodyPr/>
        <a:lstStyle/>
        <a:p>
          <a:r>
            <a:rPr lang="en-US" dirty="0"/>
            <a:t>Boost VA Construction Projects</a:t>
          </a:r>
        </a:p>
      </dgm:t>
    </dgm:pt>
    <dgm:pt modelId="{46E1084D-5042-4A99-863E-1201FD7E91AE}" type="parTrans" cxnId="{63305042-E0F9-4E7B-B99B-2CACE4DF4FCB}">
      <dgm:prSet/>
      <dgm:spPr/>
      <dgm:t>
        <a:bodyPr/>
        <a:lstStyle/>
        <a:p>
          <a:endParaRPr lang="en-US"/>
        </a:p>
      </dgm:t>
    </dgm:pt>
    <dgm:pt modelId="{A5C12B1C-AA36-45DE-8F3E-4141EF27F1B5}" type="sibTrans" cxnId="{63305042-E0F9-4E7B-B99B-2CACE4DF4FCB}">
      <dgm:prSet/>
      <dgm:spPr/>
      <dgm:t>
        <a:bodyPr/>
        <a:lstStyle/>
        <a:p>
          <a:endParaRPr lang="en-US"/>
        </a:p>
      </dgm:t>
    </dgm:pt>
    <dgm:pt modelId="{AF12BA09-1DF8-47F8-9377-4AC308C6A765}">
      <dgm:prSet phldrT="[Text]"/>
      <dgm:spPr/>
      <dgm:t>
        <a:bodyPr/>
        <a:lstStyle/>
        <a:p>
          <a:r>
            <a:rPr lang="en-US" dirty="0"/>
            <a:t>Improve access to health care in rural areas / Stop Denying VA Health Care</a:t>
          </a:r>
        </a:p>
      </dgm:t>
    </dgm:pt>
    <dgm:pt modelId="{62E6F0B3-E7E9-4686-BFBC-FDB6A749CE9B}" type="parTrans" cxnId="{63D388FB-6CC3-43FE-B16E-4E67254E3AA6}">
      <dgm:prSet/>
      <dgm:spPr/>
      <dgm:t>
        <a:bodyPr/>
        <a:lstStyle/>
        <a:p>
          <a:endParaRPr lang="en-US"/>
        </a:p>
      </dgm:t>
    </dgm:pt>
    <dgm:pt modelId="{3586406A-E5A6-4494-A79D-E08295E39B6F}" type="sibTrans" cxnId="{63D388FB-6CC3-43FE-B16E-4E67254E3AA6}">
      <dgm:prSet/>
      <dgm:spPr/>
      <dgm:t>
        <a:bodyPr/>
        <a:lstStyle/>
        <a:p>
          <a:endParaRPr lang="en-US"/>
        </a:p>
      </dgm:t>
    </dgm:pt>
    <dgm:pt modelId="{4413BA5B-76A7-4758-A738-2CBAC19DC6C9}">
      <dgm:prSet phldrT="[Text]"/>
      <dgm:spPr/>
      <dgm:t>
        <a:bodyPr/>
        <a:lstStyle/>
        <a:p>
          <a:r>
            <a:rPr lang="en-US" dirty="0"/>
            <a:t>Address Environmental exposure issues</a:t>
          </a:r>
        </a:p>
      </dgm:t>
    </dgm:pt>
    <dgm:pt modelId="{BA0AA424-E006-4012-BEF8-23EBDEC67719}" type="parTrans" cxnId="{61E15E69-C175-468A-B6B0-294A7408C3AC}">
      <dgm:prSet/>
      <dgm:spPr/>
      <dgm:t>
        <a:bodyPr/>
        <a:lstStyle/>
        <a:p>
          <a:endParaRPr lang="en-US"/>
        </a:p>
      </dgm:t>
    </dgm:pt>
    <dgm:pt modelId="{56B23402-B2FE-4821-8D97-C0A7D74BF091}" type="sibTrans" cxnId="{61E15E69-C175-468A-B6B0-294A7408C3AC}">
      <dgm:prSet/>
      <dgm:spPr/>
      <dgm:t>
        <a:bodyPr/>
        <a:lstStyle/>
        <a:p>
          <a:endParaRPr lang="en-US"/>
        </a:p>
      </dgm:t>
    </dgm:pt>
    <dgm:pt modelId="{711E0711-9DBF-410A-A6B2-28C5DF0C0208}">
      <dgm:prSet phldrT="[Text]"/>
      <dgm:spPr/>
      <dgm:t>
        <a:bodyPr/>
        <a:lstStyle/>
        <a:p>
          <a:r>
            <a:rPr lang="en-US" dirty="0"/>
            <a:t>Increase staffing levels to reduce VA Claims backlog</a:t>
          </a:r>
        </a:p>
      </dgm:t>
    </dgm:pt>
    <dgm:pt modelId="{AB1F2C30-F23F-4D51-9F13-F2FCAFE222E0}" type="parTrans" cxnId="{85D741A2-3E38-4FA4-A923-B9BEB9584372}">
      <dgm:prSet/>
      <dgm:spPr/>
      <dgm:t>
        <a:bodyPr/>
        <a:lstStyle/>
        <a:p>
          <a:endParaRPr lang="en-US"/>
        </a:p>
      </dgm:t>
    </dgm:pt>
    <dgm:pt modelId="{8B7DC696-602D-4C6B-8E15-D0D2574471F7}" type="sibTrans" cxnId="{85D741A2-3E38-4FA4-A923-B9BEB9584372}">
      <dgm:prSet/>
      <dgm:spPr/>
      <dgm:t>
        <a:bodyPr/>
        <a:lstStyle/>
        <a:p>
          <a:endParaRPr lang="en-US"/>
        </a:p>
      </dgm:t>
    </dgm:pt>
    <dgm:pt modelId="{4D22DE3B-118A-4363-A0AD-0E30A4F727F9}">
      <dgm:prSet phldrT="[Text]"/>
      <dgm:spPr/>
      <dgm:t>
        <a:bodyPr/>
        <a:lstStyle/>
        <a:p>
          <a:r>
            <a:rPr lang="en-US" dirty="0"/>
            <a:t>Expand Veterans Treatment Courts</a:t>
          </a:r>
        </a:p>
      </dgm:t>
    </dgm:pt>
    <dgm:pt modelId="{015372E0-2843-4708-A703-49FFB2EA7372}" type="parTrans" cxnId="{D24F7415-5315-4100-B095-9901A64A447F}">
      <dgm:prSet/>
      <dgm:spPr/>
      <dgm:t>
        <a:bodyPr/>
        <a:lstStyle/>
        <a:p>
          <a:endParaRPr lang="en-US"/>
        </a:p>
      </dgm:t>
    </dgm:pt>
    <dgm:pt modelId="{1985EED3-7760-4F56-9744-F93860A6A252}" type="sibTrans" cxnId="{D24F7415-5315-4100-B095-9901A64A447F}">
      <dgm:prSet/>
      <dgm:spPr/>
      <dgm:t>
        <a:bodyPr/>
        <a:lstStyle/>
        <a:p>
          <a:endParaRPr lang="en-US"/>
        </a:p>
      </dgm:t>
    </dgm:pt>
    <dgm:pt modelId="{BB9D63D0-838C-4842-82FB-B27A6817914C}">
      <dgm:prSet phldrT="[Text]"/>
      <dgm:spPr/>
      <dgm:t>
        <a:bodyPr/>
        <a:lstStyle/>
        <a:p>
          <a:r>
            <a:rPr lang="en-US" dirty="0"/>
            <a:t>Increase funding for National Cemetery Administration</a:t>
          </a:r>
        </a:p>
      </dgm:t>
    </dgm:pt>
    <dgm:pt modelId="{6CAB703F-CB7D-434F-A315-2FC0DCED7806}" type="parTrans" cxnId="{3F18D4B9-529A-4582-8FBC-E75AE450B1C8}">
      <dgm:prSet/>
      <dgm:spPr/>
      <dgm:t>
        <a:bodyPr/>
        <a:lstStyle/>
        <a:p>
          <a:endParaRPr lang="en-US"/>
        </a:p>
      </dgm:t>
    </dgm:pt>
    <dgm:pt modelId="{1F1DADC3-4C8E-4F58-8F08-4FA43DEEE6A0}" type="sibTrans" cxnId="{3F18D4B9-529A-4582-8FBC-E75AE450B1C8}">
      <dgm:prSet/>
      <dgm:spPr/>
      <dgm:t>
        <a:bodyPr/>
        <a:lstStyle/>
        <a:p>
          <a:endParaRPr lang="en-US"/>
        </a:p>
      </dgm:t>
    </dgm:pt>
    <dgm:pt modelId="{76EE3D4C-22A2-456C-AE3A-57706DA529F4}">
      <dgm:prSet phldrT="[Text]"/>
      <dgm:spPr/>
      <dgm:t>
        <a:bodyPr/>
        <a:lstStyle/>
        <a:p>
          <a:r>
            <a:rPr lang="en-US" dirty="0"/>
            <a:t>System Worth Saving Program</a:t>
          </a:r>
        </a:p>
      </dgm:t>
    </dgm:pt>
    <dgm:pt modelId="{0402B353-D53B-4B9C-B715-E2AE978A83E7}" type="parTrans" cxnId="{33BDD656-1A1D-4F8C-B92B-38F4D911A099}">
      <dgm:prSet/>
      <dgm:spPr/>
      <dgm:t>
        <a:bodyPr/>
        <a:lstStyle/>
        <a:p>
          <a:endParaRPr lang="en-US"/>
        </a:p>
      </dgm:t>
    </dgm:pt>
    <dgm:pt modelId="{60E15F97-8123-4952-9802-EDD23299FA49}" type="sibTrans" cxnId="{33BDD656-1A1D-4F8C-B92B-38F4D911A099}">
      <dgm:prSet/>
      <dgm:spPr/>
      <dgm:t>
        <a:bodyPr/>
        <a:lstStyle/>
        <a:p>
          <a:endParaRPr lang="en-US"/>
        </a:p>
      </dgm:t>
    </dgm:pt>
    <dgm:pt modelId="{F4B860D3-2ED7-416A-B5E4-29A971BD4DB6}">
      <dgm:prSet phldrT="[Text]"/>
      <dgm:spPr/>
      <dgm:t>
        <a:bodyPr/>
        <a:lstStyle/>
        <a:p>
          <a:r>
            <a:rPr lang="en-US" dirty="0"/>
            <a:t>Research various treatments for treating Traumatic  Brain Injury &amp; Post-Traumatic Stress Disorder not currently being employed by DOD or VA.</a:t>
          </a:r>
        </a:p>
      </dgm:t>
    </dgm:pt>
    <dgm:pt modelId="{880D30AD-294B-438E-AB16-A890350E186A}" type="parTrans" cxnId="{B3FF74C8-8A32-4FD0-93E6-99AE3B2A21EB}">
      <dgm:prSet/>
      <dgm:spPr/>
      <dgm:t>
        <a:bodyPr/>
        <a:lstStyle/>
        <a:p>
          <a:endParaRPr lang="en-US"/>
        </a:p>
      </dgm:t>
    </dgm:pt>
    <dgm:pt modelId="{418098E9-B158-4C61-8AAC-4FDF68383EF5}" type="sibTrans" cxnId="{B3FF74C8-8A32-4FD0-93E6-99AE3B2A21EB}">
      <dgm:prSet/>
      <dgm:spPr/>
      <dgm:t>
        <a:bodyPr/>
        <a:lstStyle/>
        <a:p>
          <a:endParaRPr lang="en-US"/>
        </a:p>
      </dgm:t>
    </dgm:pt>
    <dgm:pt modelId="{1767C272-9E78-428E-821B-41227DA8B854}">
      <dgm:prSet phldrT="[Text]"/>
      <dgm:spPr/>
      <dgm:t>
        <a:bodyPr/>
        <a:lstStyle/>
        <a:p>
          <a:r>
            <a:rPr lang="en-US" dirty="0"/>
            <a:t>Regional Office Action Review Program: Conducts site visits to VA regional offices to evaluate the quality of disability claims ..recommend strategies for improvement</a:t>
          </a:r>
        </a:p>
      </dgm:t>
    </dgm:pt>
    <dgm:pt modelId="{95B7A4D4-D89D-4D84-B17F-720F44F6E802}" type="parTrans" cxnId="{797D973A-7ED6-4502-B6C6-0B9AB3CF41A4}">
      <dgm:prSet/>
      <dgm:spPr/>
      <dgm:t>
        <a:bodyPr/>
        <a:lstStyle/>
        <a:p>
          <a:endParaRPr lang="en-US"/>
        </a:p>
      </dgm:t>
    </dgm:pt>
    <dgm:pt modelId="{A7AF5E84-ACE0-44D1-9D1B-D873212862C9}" type="sibTrans" cxnId="{797D973A-7ED6-4502-B6C6-0B9AB3CF41A4}">
      <dgm:prSet/>
      <dgm:spPr/>
      <dgm:t>
        <a:bodyPr/>
        <a:lstStyle/>
        <a:p>
          <a:endParaRPr lang="en-US"/>
        </a:p>
      </dgm:t>
    </dgm:pt>
    <dgm:pt modelId="{71128637-07D9-4D72-8D19-9A62BF2054F9}">
      <dgm:prSet phldrT="[Text]"/>
      <dgm:spPr/>
      <dgm:t>
        <a:bodyPr/>
        <a:lstStyle/>
        <a:p>
          <a:r>
            <a:rPr lang="en-US" dirty="0"/>
            <a:t>Mains an extensive network of more than 2,500 professionally accredited department service officers, and National appeals representatives. </a:t>
          </a:r>
        </a:p>
        <a:p>
          <a:r>
            <a:rPr lang="en-US" dirty="0"/>
            <a:t> </a:t>
          </a:r>
        </a:p>
      </dgm:t>
    </dgm:pt>
    <dgm:pt modelId="{2C477E42-20DE-4337-9D59-B59B40951D24}" type="parTrans" cxnId="{D1615064-F7A4-4FD1-9E6D-6E195745211F}">
      <dgm:prSet/>
      <dgm:spPr/>
      <dgm:t>
        <a:bodyPr/>
        <a:lstStyle/>
        <a:p>
          <a:endParaRPr lang="en-US"/>
        </a:p>
      </dgm:t>
    </dgm:pt>
    <dgm:pt modelId="{594DE079-8168-4880-8AAA-0A3CFC5EA780}" type="sibTrans" cxnId="{D1615064-F7A4-4FD1-9E6D-6E195745211F}">
      <dgm:prSet/>
      <dgm:spPr/>
      <dgm:t>
        <a:bodyPr/>
        <a:lstStyle/>
        <a:p>
          <a:endParaRPr lang="en-US"/>
        </a:p>
      </dgm:t>
    </dgm:pt>
    <dgm:pt modelId="{1E3427EA-F230-42BC-8B7B-B57E70397219}">
      <dgm:prSet phldrT="[Text]"/>
      <dgm:spPr/>
      <dgm:t>
        <a:bodyPr/>
        <a:lstStyle/>
        <a:p>
          <a:r>
            <a:rPr lang="en-US" dirty="0"/>
            <a:t>Reduce delays in Integrated Disability Evaluation System (IDES)  </a:t>
          </a:r>
        </a:p>
      </dgm:t>
    </dgm:pt>
    <dgm:pt modelId="{63785E5F-C875-4E90-B816-5C17D1585F87}" type="parTrans" cxnId="{E423CB16-EBEB-4CA5-ADE4-BE7B274C7646}">
      <dgm:prSet/>
      <dgm:spPr/>
      <dgm:t>
        <a:bodyPr/>
        <a:lstStyle/>
        <a:p>
          <a:endParaRPr lang="en-US"/>
        </a:p>
      </dgm:t>
    </dgm:pt>
    <dgm:pt modelId="{56060B00-EDAF-4FC9-AEF2-8C770F6FE3D7}" type="sibTrans" cxnId="{E423CB16-EBEB-4CA5-ADE4-BE7B274C7646}">
      <dgm:prSet/>
      <dgm:spPr/>
      <dgm:t>
        <a:bodyPr/>
        <a:lstStyle/>
        <a:p>
          <a:endParaRPr lang="en-US"/>
        </a:p>
      </dgm:t>
    </dgm:pt>
    <dgm:pt modelId="{D8F32F11-0782-4592-9BCC-AD23BBB66588}" type="pres">
      <dgm:prSet presAssocID="{C60D5B1F-F640-4D6C-938B-6CB72E082C5C}" presName="diagram" presStyleCnt="0">
        <dgm:presLayoutVars>
          <dgm:dir/>
          <dgm:resizeHandles val="exact"/>
        </dgm:presLayoutVars>
      </dgm:prSet>
      <dgm:spPr/>
    </dgm:pt>
    <dgm:pt modelId="{5B0FCAAC-9D9C-4277-BD99-90A7C434F20A}" type="pres">
      <dgm:prSet presAssocID="{1A443E3E-79D2-428F-9E69-09D49979F84B}" presName="node" presStyleLbl="node1" presStyleIdx="0" presStyleCnt="12">
        <dgm:presLayoutVars>
          <dgm:bulletEnabled val="1"/>
        </dgm:presLayoutVars>
      </dgm:prSet>
      <dgm:spPr/>
    </dgm:pt>
    <dgm:pt modelId="{DA32EC97-2E0D-44CA-B8EB-EBE2F4F0BE09}" type="pres">
      <dgm:prSet presAssocID="{6C3A6183-1CF7-4BE5-B687-C46716FAC6FE}" presName="sibTrans" presStyleCnt="0"/>
      <dgm:spPr/>
    </dgm:pt>
    <dgm:pt modelId="{28B5CDBB-BE12-4DF5-BB31-B7137283F912}" type="pres">
      <dgm:prSet presAssocID="{693DD137-53F1-4A74-B96E-CDDAFE39D934}" presName="node" presStyleLbl="node1" presStyleIdx="1" presStyleCnt="12">
        <dgm:presLayoutVars>
          <dgm:bulletEnabled val="1"/>
        </dgm:presLayoutVars>
      </dgm:prSet>
      <dgm:spPr/>
    </dgm:pt>
    <dgm:pt modelId="{98A68C42-3EF4-4BCD-987C-4079122EBE43}" type="pres">
      <dgm:prSet presAssocID="{A5C12B1C-AA36-45DE-8F3E-4141EF27F1B5}" presName="sibTrans" presStyleCnt="0"/>
      <dgm:spPr/>
    </dgm:pt>
    <dgm:pt modelId="{393A9646-CCCA-4014-8237-8415E80A85B1}" type="pres">
      <dgm:prSet presAssocID="{AF12BA09-1DF8-47F8-9377-4AC308C6A765}" presName="node" presStyleLbl="node1" presStyleIdx="2" presStyleCnt="12">
        <dgm:presLayoutVars>
          <dgm:bulletEnabled val="1"/>
        </dgm:presLayoutVars>
      </dgm:prSet>
      <dgm:spPr/>
    </dgm:pt>
    <dgm:pt modelId="{6532EE27-4710-4AF3-9E6E-6B242A1471E2}" type="pres">
      <dgm:prSet presAssocID="{3586406A-E5A6-4494-A79D-E08295E39B6F}" presName="sibTrans" presStyleCnt="0"/>
      <dgm:spPr/>
    </dgm:pt>
    <dgm:pt modelId="{07E7435F-7DDE-4F4B-BE0C-C10CCB99E37E}" type="pres">
      <dgm:prSet presAssocID="{4413BA5B-76A7-4758-A738-2CBAC19DC6C9}" presName="node" presStyleLbl="node1" presStyleIdx="3" presStyleCnt="12">
        <dgm:presLayoutVars>
          <dgm:bulletEnabled val="1"/>
        </dgm:presLayoutVars>
      </dgm:prSet>
      <dgm:spPr/>
    </dgm:pt>
    <dgm:pt modelId="{258A5DE5-5A62-4C11-8B8B-502C444FAB9F}" type="pres">
      <dgm:prSet presAssocID="{56B23402-B2FE-4821-8D97-C0A7D74BF091}" presName="sibTrans" presStyleCnt="0"/>
      <dgm:spPr/>
    </dgm:pt>
    <dgm:pt modelId="{D5BED34E-4AC5-4141-B879-954BF83E2BE3}" type="pres">
      <dgm:prSet presAssocID="{711E0711-9DBF-410A-A6B2-28C5DF0C0208}" presName="node" presStyleLbl="node1" presStyleIdx="4" presStyleCnt="12">
        <dgm:presLayoutVars>
          <dgm:bulletEnabled val="1"/>
        </dgm:presLayoutVars>
      </dgm:prSet>
      <dgm:spPr/>
    </dgm:pt>
    <dgm:pt modelId="{03EF6D28-2EC4-4F67-9082-C777C102F8E6}" type="pres">
      <dgm:prSet presAssocID="{8B7DC696-602D-4C6B-8E15-D0D2574471F7}" presName="sibTrans" presStyleCnt="0"/>
      <dgm:spPr/>
    </dgm:pt>
    <dgm:pt modelId="{9DD96B28-59E9-4BC9-A4B3-D90C4F14A9CC}" type="pres">
      <dgm:prSet presAssocID="{4D22DE3B-118A-4363-A0AD-0E30A4F727F9}" presName="node" presStyleLbl="node1" presStyleIdx="5" presStyleCnt="12">
        <dgm:presLayoutVars>
          <dgm:bulletEnabled val="1"/>
        </dgm:presLayoutVars>
      </dgm:prSet>
      <dgm:spPr/>
    </dgm:pt>
    <dgm:pt modelId="{A2F9DAA6-A82F-44E4-ABF4-F5F7D78D6FDF}" type="pres">
      <dgm:prSet presAssocID="{1985EED3-7760-4F56-9744-F93860A6A252}" presName="sibTrans" presStyleCnt="0"/>
      <dgm:spPr/>
    </dgm:pt>
    <dgm:pt modelId="{0867B8B2-E53A-47CF-AFDE-AAD5056F88DD}" type="pres">
      <dgm:prSet presAssocID="{BB9D63D0-838C-4842-82FB-B27A6817914C}" presName="node" presStyleLbl="node1" presStyleIdx="6" presStyleCnt="12">
        <dgm:presLayoutVars>
          <dgm:bulletEnabled val="1"/>
        </dgm:presLayoutVars>
      </dgm:prSet>
      <dgm:spPr/>
    </dgm:pt>
    <dgm:pt modelId="{5B92D44C-8F17-4F7D-99B0-30A142D70145}" type="pres">
      <dgm:prSet presAssocID="{1F1DADC3-4C8E-4F58-8F08-4FA43DEEE6A0}" presName="sibTrans" presStyleCnt="0"/>
      <dgm:spPr/>
    </dgm:pt>
    <dgm:pt modelId="{FB9CF105-2912-4F2A-9063-D0A316C3CA58}" type="pres">
      <dgm:prSet presAssocID="{76EE3D4C-22A2-456C-AE3A-57706DA529F4}" presName="node" presStyleLbl="node1" presStyleIdx="7" presStyleCnt="12">
        <dgm:presLayoutVars>
          <dgm:bulletEnabled val="1"/>
        </dgm:presLayoutVars>
      </dgm:prSet>
      <dgm:spPr/>
    </dgm:pt>
    <dgm:pt modelId="{C1900ED2-2588-4C55-A799-9FE17A8FC8DF}" type="pres">
      <dgm:prSet presAssocID="{60E15F97-8123-4952-9802-EDD23299FA49}" presName="sibTrans" presStyleCnt="0"/>
      <dgm:spPr/>
    </dgm:pt>
    <dgm:pt modelId="{671ADF33-07AD-4D42-8AE2-BD8ED3C0F29F}" type="pres">
      <dgm:prSet presAssocID="{F4B860D3-2ED7-416A-B5E4-29A971BD4DB6}" presName="node" presStyleLbl="node1" presStyleIdx="8" presStyleCnt="12" custLinFactX="10105" custLinFactNeighborX="100000" custLinFactNeighborY="-2979">
        <dgm:presLayoutVars>
          <dgm:bulletEnabled val="1"/>
        </dgm:presLayoutVars>
      </dgm:prSet>
      <dgm:spPr/>
    </dgm:pt>
    <dgm:pt modelId="{96B4A605-582F-4663-910A-245DFB897620}" type="pres">
      <dgm:prSet presAssocID="{418098E9-B158-4C61-8AAC-4FDF68383EF5}" presName="sibTrans" presStyleCnt="0"/>
      <dgm:spPr/>
    </dgm:pt>
    <dgm:pt modelId="{C22AFFC8-F5EF-404D-BEE3-BA65F6B34ABA}" type="pres">
      <dgm:prSet presAssocID="{1767C272-9E78-428E-821B-41227DA8B854}" presName="node" presStyleLbl="node1" presStyleIdx="9" presStyleCnt="12" custLinFactX="10819" custLinFactNeighborX="100000" custLinFactNeighborY="-1192">
        <dgm:presLayoutVars>
          <dgm:bulletEnabled val="1"/>
        </dgm:presLayoutVars>
      </dgm:prSet>
      <dgm:spPr/>
    </dgm:pt>
    <dgm:pt modelId="{CB84F759-88DE-4AB2-86A4-01E412B87333}" type="pres">
      <dgm:prSet presAssocID="{A7AF5E84-ACE0-44D1-9D1B-D873212862C9}" presName="sibTrans" presStyleCnt="0"/>
      <dgm:spPr/>
    </dgm:pt>
    <dgm:pt modelId="{33948B04-E138-48E7-8ACF-CF9995AB74E4}" type="pres">
      <dgm:prSet presAssocID="{71128637-07D9-4D72-8D19-9A62BF2054F9}" presName="node" presStyleLbl="node1" presStyleIdx="10" presStyleCnt="12" custLinFactX="10462" custLinFactNeighborX="100000" custLinFactNeighborY="-2383">
        <dgm:presLayoutVars>
          <dgm:bulletEnabled val="1"/>
        </dgm:presLayoutVars>
      </dgm:prSet>
      <dgm:spPr/>
    </dgm:pt>
    <dgm:pt modelId="{CF55F9DD-34E2-4237-A8CE-BC05EFAB668E}" type="pres">
      <dgm:prSet presAssocID="{594DE079-8168-4880-8AAA-0A3CFC5EA780}" presName="sibTrans" presStyleCnt="0"/>
      <dgm:spPr/>
    </dgm:pt>
    <dgm:pt modelId="{62C5188F-52BD-4BB7-9C14-EB20434B3309}" type="pres">
      <dgm:prSet presAssocID="{1E3427EA-F230-42BC-8B7B-B57E70397219}" presName="node" presStyleLbl="node1" presStyleIdx="11" presStyleCnt="12" custLinFactX="-129956" custLinFactNeighborX="-200000" custLinFactNeighborY="-2979">
        <dgm:presLayoutVars>
          <dgm:bulletEnabled val="1"/>
        </dgm:presLayoutVars>
      </dgm:prSet>
      <dgm:spPr/>
    </dgm:pt>
  </dgm:ptLst>
  <dgm:cxnLst>
    <dgm:cxn modelId="{7E5A4004-F298-4716-BBE0-E720F712DD74}" type="presOf" srcId="{F4B860D3-2ED7-416A-B5E4-29A971BD4DB6}" destId="{671ADF33-07AD-4D42-8AE2-BD8ED3C0F29F}" srcOrd="0" destOrd="0" presId="urn:microsoft.com/office/officeart/2005/8/layout/default"/>
    <dgm:cxn modelId="{D24F7415-5315-4100-B095-9901A64A447F}" srcId="{C60D5B1F-F640-4D6C-938B-6CB72E082C5C}" destId="{4D22DE3B-118A-4363-A0AD-0E30A4F727F9}" srcOrd="5" destOrd="0" parTransId="{015372E0-2843-4708-A703-49FFB2EA7372}" sibTransId="{1985EED3-7760-4F56-9744-F93860A6A252}"/>
    <dgm:cxn modelId="{E423CB16-EBEB-4CA5-ADE4-BE7B274C7646}" srcId="{C60D5B1F-F640-4D6C-938B-6CB72E082C5C}" destId="{1E3427EA-F230-42BC-8B7B-B57E70397219}" srcOrd="11" destOrd="0" parTransId="{63785E5F-C875-4E90-B816-5C17D1585F87}" sibTransId="{56060B00-EDAF-4FC9-AEF2-8C770F6FE3D7}"/>
    <dgm:cxn modelId="{26F77717-AA35-4D19-B8F6-56CF1E3AA400}" type="presOf" srcId="{1A443E3E-79D2-428F-9E69-09D49979F84B}" destId="{5B0FCAAC-9D9C-4277-BD99-90A7C434F20A}" srcOrd="0" destOrd="0" presId="urn:microsoft.com/office/officeart/2005/8/layout/default"/>
    <dgm:cxn modelId="{6F5EE81C-121D-4972-B215-B83790FDE15F}" type="presOf" srcId="{1767C272-9E78-428E-821B-41227DA8B854}" destId="{C22AFFC8-F5EF-404D-BEE3-BA65F6B34ABA}" srcOrd="0" destOrd="0" presId="urn:microsoft.com/office/officeart/2005/8/layout/default"/>
    <dgm:cxn modelId="{AB42CE25-C365-4655-A854-8FC754321C52}" type="presOf" srcId="{BB9D63D0-838C-4842-82FB-B27A6817914C}" destId="{0867B8B2-E53A-47CF-AFDE-AAD5056F88DD}" srcOrd="0" destOrd="0" presId="urn:microsoft.com/office/officeart/2005/8/layout/default"/>
    <dgm:cxn modelId="{B86E1534-FF85-41CB-B6A7-E5B84D509AA4}" srcId="{C60D5B1F-F640-4D6C-938B-6CB72E082C5C}" destId="{1A443E3E-79D2-428F-9E69-09D49979F84B}" srcOrd="0" destOrd="0" parTransId="{AC0A4280-BA3A-4F4E-B9C0-A2A38C9DF219}" sibTransId="{6C3A6183-1CF7-4BE5-B687-C46716FAC6FE}"/>
    <dgm:cxn modelId="{C71E7034-32A3-480A-8C99-68DCC55014C0}" type="presOf" srcId="{4D22DE3B-118A-4363-A0AD-0E30A4F727F9}" destId="{9DD96B28-59E9-4BC9-A4B3-D90C4F14A9CC}" srcOrd="0" destOrd="0" presId="urn:microsoft.com/office/officeart/2005/8/layout/default"/>
    <dgm:cxn modelId="{1E4EB336-FC7C-4246-9CA9-3CCD7E7205CF}" type="presOf" srcId="{711E0711-9DBF-410A-A6B2-28C5DF0C0208}" destId="{D5BED34E-4AC5-4141-B879-954BF83E2BE3}" srcOrd="0" destOrd="0" presId="urn:microsoft.com/office/officeart/2005/8/layout/default"/>
    <dgm:cxn modelId="{797D973A-7ED6-4502-B6C6-0B9AB3CF41A4}" srcId="{C60D5B1F-F640-4D6C-938B-6CB72E082C5C}" destId="{1767C272-9E78-428E-821B-41227DA8B854}" srcOrd="9" destOrd="0" parTransId="{95B7A4D4-D89D-4D84-B17F-720F44F6E802}" sibTransId="{A7AF5E84-ACE0-44D1-9D1B-D873212862C9}"/>
    <dgm:cxn modelId="{63305042-E0F9-4E7B-B99B-2CACE4DF4FCB}" srcId="{C60D5B1F-F640-4D6C-938B-6CB72E082C5C}" destId="{693DD137-53F1-4A74-B96E-CDDAFE39D934}" srcOrd="1" destOrd="0" parTransId="{46E1084D-5042-4A99-863E-1201FD7E91AE}" sibTransId="{A5C12B1C-AA36-45DE-8F3E-4141EF27F1B5}"/>
    <dgm:cxn modelId="{81A55842-DE6A-4B66-9110-F48F81A707FF}" type="presOf" srcId="{71128637-07D9-4D72-8D19-9A62BF2054F9}" destId="{33948B04-E138-48E7-8ACF-CF9995AB74E4}" srcOrd="0" destOrd="0" presId="urn:microsoft.com/office/officeart/2005/8/layout/default"/>
    <dgm:cxn modelId="{22DB2043-4680-4374-A631-28998294FADB}" type="presOf" srcId="{4413BA5B-76A7-4758-A738-2CBAC19DC6C9}" destId="{07E7435F-7DDE-4F4B-BE0C-C10CCB99E37E}" srcOrd="0" destOrd="0" presId="urn:microsoft.com/office/officeart/2005/8/layout/default"/>
    <dgm:cxn modelId="{D1615064-F7A4-4FD1-9E6D-6E195745211F}" srcId="{C60D5B1F-F640-4D6C-938B-6CB72E082C5C}" destId="{71128637-07D9-4D72-8D19-9A62BF2054F9}" srcOrd="10" destOrd="0" parTransId="{2C477E42-20DE-4337-9D59-B59B40951D24}" sibTransId="{594DE079-8168-4880-8AAA-0A3CFC5EA780}"/>
    <dgm:cxn modelId="{27606645-50DD-4439-A341-C6D0B83CB82B}" type="presOf" srcId="{76EE3D4C-22A2-456C-AE3A-57706DA529F4}" destId="{FB9CF105-2912-4F2A-9063-D0A316C3CA58}" srcOrd="0" destOrd="0" presId="urn:microsoft.com/office/officeart/2005/8/layout/default"/>
    <dgm:cxn modelId="{61E15E69-C175-468A-B6B0-294A7408C3AC}" srcId="{C60D5B1F-F640-4D6C-938B-6CB72E082C5C}" destId="{4413BA5B-76A7-4758-A738-2CBAC19DC6C9}" srcOrd="3" destOrd="0" parTransId="{BA0AA424-E006-4012-BEF8-23EBDEC67719}" sibTransId="{56B23402-B2FE-4821-8D97-C0A7D74BF091}"/>
    <dgm:cxn modelId="{33BDD656-1A1D-4F8C-B92B-38F4D911A099}" srcId="{C60D5B1F-F640-4D6C-938B-6CB72E082C5C}" destId="{76EE3D4C-22A2-456C-AE3A-57706DA529F4}" srcOrd="7" destOrd="0" parTransId="{0402B353-D53B-4B9C-B715-E2AE978A83E7}" sibTransId="{60E15F97-8123-4952-9802-EDD23299FA49}"/>
    <dgm:cxn modelId="{06931558-BFED-42E5-9F70-6726CEC6CE6E}" type="presOf" srcId="{C60D5B1F-F640-4D6C-938B-6CB72E082C5C}" destId="{D8F32F11-0782-4592-9BCC-AD23BBB66588}" srcOrd="0" destOrd="0" presId="urn:microsoft.com/office/officeart/2005/8/layout/default"/>
    <dgm:cxn modelId="{C036889B-F450-4C47-A1FE-EB61D5051E0D}" type="presOf" srcId="{693DD137-53F1-4A74-B96E-CDDAFE39D934}" destId="{28B5CDBB-BE12-4DF5-BB31-B7137283F912}" srcOrd="0" destOrd="0" presId="urn:microsoft.com/office/officeart/2005/8/layout/default"/>
    <dgm:cxn modelId="{85D741A2-3E38-4FA4-A923-B9BEB9584372}" srcId="{C60D5B1F-F640-4D6C-938B-6CB72E082C5C}" destId="{711E0711-9DBF-410A-A6B2-28C5DF0C0208}" srcOrd="4" destOrd="0" parTransId="{AB1F2C30-F23F-4D51-9F13-F2FCAFE222E0}" sibTransId="{8B7DC696-602D-4C6B-8E15-D0D2574471F7}"/>
    <dgm:cxn modelId="{3F18D4B9-529A-4582-8FBC-E75AE450B1C8}" srcId="{C60D5B1F-F640-4D6C-938B-6CB72E082C5C}" destId="{BB9D63D0-838C-4842-82FB-B27A6817914C}" srcOrd="6" destOrd="0" parTransId="{6CAB703F-CB7D-434F-A315-2FC0DCED7806}" sibTransId="{1F1DADC3-4C8E-4F58-8F08-4FA43DEEE6A0}"/>
    <dgm:cxn modelId="{8B3B8ABA-9A51-4399-B6EB-95E8BB3FBDBF}" type="presOf" srcId="{1E3427EA-F230-42BC-8B7B-B57E70397219}" destId="{62C5188F-52BD-4BB7-9C14-EB20434B3309}" srcOrd="0" destOrd="0" presId="urn:microsoft.com/office/officeart/2005/8/layout/default"/>
    <dgm:cxn modelId="{B3FF74C8-8A32-4FD0-93E6-99AE3B2A21EB}" srcId="{C60D5B1F-F640-4D6C-938B-6CB72E082C5C}" destId="{F4B860D3-2ED7-416A-B5E4-29A971BD4DB6}" srcOrd="8" destOrd="0" parTransId="{880D30AD-294B-438E-AB16-A890350E186A}" sibTransId="{418098E9-B158-4C61-8AAC-4FDF68383EF5}"/>
    <dgm:cxn modelId="{3555F9CE-1439-4BB0-9D2F-829A6D584F86}" type="presOf" srcId="{AF12BA09-1DF8-47F8-9377-4AC308C6A765}" destId="{393A9646-CCCA-4014-8237-8415E80A85B1}" srcOrd="0" destOrd="0" presId="urn:microsoft.com/office/officeart/2005/8/layout/default"/>
    <dgm:cxn modelId="{63D388FB-6CC3-43FE-B16E-4E67254E3AA6}" srcId="{C60D5B1F-F640-4D6C-938B-6CB72E082C5C}" destId="{AF12BA09-1DF8-47F8-9377-4AC308C6A765}" srcOrd="2" destOrd="0" parTransId="{62E6F0B3-E7E9-4686-BFBC-FDB6A749CE9B}" sibTransId="{3586406A-E5A6-4494-A79D-E08295E39B6F}"/>
    <dgm:cxn modelId="{8B79E09A-E515-479B-ACEB-CA8D4CABF600}" type="presParOf" srcId="{D8F32F11-0782-4592-9BCC-AD23BBB66588}" destId="{5B0FCAAC-9D9C-4277-BD99-90A7C434F20A}" srcOrd="0" destOrd="0" presId="urn:microsoft.com/office/officeart/2005/8/layout/default"/>
    <dgm:cxn modelId="{766E4129-BAFC-4F16-AE87-C104864BE45A}" type="presParOf" srcId="{D8F32F11-0782-4592-9BCC-AD23BBB66588}" destId="{DA32EC97-2E0D-44CA-B8EB-EBE2F4F0BE09}" srcOrd="1" destOrd="0" presId="urn:microsoft.com/office/officeart/2005/8/layout/default"/>
    <dgm:cxn modelId="{45B79DED-6D80-4A21-A52A-ACD6C3227603}" type="presParOf" srcId="{D8F32F11-0782-4592-9BCC-AD23BBB66588}" destId="{28B5CDBB-BE12-4DF5-BB31-B7137283F912}" srcOrd="2" destOrd="0" presId="urn:microsoft.com/office/officeart/2005/8/layout/default"/>
    <dgm:cxn modelId="{E0B6BDF6-2158-4768-AE4F-C076704FDDD2}" type="presParOf" srcId="{D8F32F11-0782-4592-9BCC-AD23BBB66588}" destId="{98A68C42-3EF4-4BCD-987C-4079122EBE43}" srcOrd="3" destOrd="0" presId="urn:microsoft.com/office/officeart/2005/8/layout/default"/>
    <dgm:cxn modelId="{AF4DCF52-EE06-48ED-99BE-677CBFC25E8D}" type="presParOf" srcId="{D8F32F11-0782-4592-9BCC-AD23BBB66588}" destId="{393A9646-CCCA-4014-8237-8415E80A85B1}" srcOrd="4" destOrd="0" presId="urn:microsoft.com/office/officeart/2005/8/layout/default"/>
    <dgm:cxn modelId="{139F7B87-9233-4C6B-A122-C11C44F2F2D4}" type="presParOf" srcId="{D8F32F11-0782-4592-9BCC-AD23BBB66588}" destId="{6532EE27-4710-4AF3-9E6E-6B242A1471E2}" srcOrd="5" destOrd="0" presId="urn:microsoft.com/office/officeart/2005/8/layout/default"/>
    <dgm:cxn modelId="{E6D95E21-06D2-4675-A374-5FDBFB63F864}" type="presParOf" srcId="{D8F32F11-0782-4592-9BCC-AD23BBB66588}" destId="{07E7435F-7DDE-4F4B-BE0C-C10CCB99E37E}" srcOrd="6" destOrd="0" presId="urn:microsoft.com/office/officeart/2005/8/layout/default"/>
    <dgm:cxn modelId="{00F41011-9DB9-47A7-9529-689B51BAA074}" type="presParOf" srcId="{D8F32F11-0782-4592-9BCC-AD23BBB66588}" destId="{258A5DE5-5A62-4C11-8B8B-502C444FAB9F}" srcOrd="7" destOrd="0" presId="urn:microsoft.com/office/officeart/2005/8/layout/default"/>
    <dgm:cxn modelId="{B0E27238-6EB7-4009-88FE-51DE3C8F4761}" type="presParOf" srcId="{D8F32F11-0782-4592-9BCC-AD23BBB66588}" destId="{D5BED34E-4AC5-4141-B879-954BF83E2BE3}" srcOrd="8" destOrd="0" presId="urn:microsoft.com/office/officeart/2005/8/layout/default"/>
    <dgm:cxn modelId="{D9042234-8EDC-4824-B768-80B8EDE57266}" type="presParOf" srcId="{D8F32F11-0782-4592-9BCC-AD23BBB66588}" destId="{03EF6D28-2EC4-4F67-9082-C777C102F8E6}" srcOrd="9" destOrd="0" presId="urn:microsoft.com/office/officeart/2005/8/layout/default"/>
    <dgm:cxn modelId="{7AC6A6D6-C0B1-41FA-AFCB-338BF3E39A15}" type="presParOf" srcId="{D8F32F11-0782-4592-9BCC-AD23BBB66588}" destId="{9DD96B28-59E9-4BC9-A4B3-D90C4F14A9CC}" srcOrd="10" destOrd="0" presId="urn:microsoft.com/office/officeart/2005/8/layout/default"/>
    <dgm:cxn modelId="{23BA66CB-53E4-44AF-9ECB-F7A84C82D75D}" type="presParOf" srcId="{D8F32F11-0782-4592-9BCC-AD23BBB66588}" destId="{A2F9DAA6-A82F-44E4-ABF4-F5F7D78D6FDF}" srcOrd="11" destOrd="0" presId="urn:microsoft.com/office/officeart/2005/8/layout/default"/>
    <dgm:cxn modelId="{7BACBB97-DCB5-4705-A48F-498DAB1FC948}" type="presParOf" srcId="{D8F32F11-0782-4592-9BCC-AD23BBB66588}" destId="{0867B8B2-E53A-47CF-AFDE-AAD5056F88DD}" srcOrd="12" destOrd="0" presId="urn:microsoft.com/office/officeart/2005/8/layout/default"/>
    <dgm:cxn modelId="{DB2D64D2-3B49-4F8A-8DDE-CA9492949A24}" type="presParOf" srcId="{D8F32F11-0782-4592-9BCC-AD23BBB66588}" destId="{5B92D44C-8F17-4F7D-99B0-30A142D70145}" srcOrd="13" destOrd="0" presId="urn:microsoft.com/office/officeart/2005/8/layout/default"/>
    <dgm:cxn modelId="{08B21ABD-791D-4884-8142-3AD1240772F6}" type="presParOf" srcId="{D8F32F11-0782-4592-9BCC-AD23BBB66588}" destId="{FB9CF105-2912-4F2A-9063-D0A316C3CA58}" srcOrd="14" destOrd="0" presId="urn:microsoft.com/office/officeart/2005/8/layout/default"/>
    <dgm:cxn modelId="{76F5C037-729C-45BE-A25F-3FFD3B60F2F4}" type="presParOf" srcId="{D8F32F11-0782-4592-9BCC-AD23BBB66588}" destId="{C1900ED2-2588-4C55-A799-9FE17A8FC8DF}" srcOrd="15" destOrd="0" presId="urn:microsoft.com/office/officeart/2005/8/layout/default"/>
    <dgm:cxn modelId="{C3FEBC45-A7E3-4FA4-9A31-131BD2ACB530}" type="presParOf" srcId="{D8F32F11-0782-4592-9BCC-AD23BBB66588}" destId="{671ADF33-07AD-4D42-8AE2-BD8ED3C0F29F}" srcOrd="16" destOrd="0" presId="urn:microsoft.com/office/officeart/2005/8/layout/default"/>
    <dgm:cxn modelId="{BC5FEF48-1550-4F11-B3C4-C5ACDA447B76}" type="presParOf" srcId="{D8F32F11-0782-4592-9BCC-AD23BBB66588}" destId="{96B4A605-582F-4663-910A-245DFB897620}" srcOrd="17" destOrd="0" presId="urn:microsoft.com/office/officeart/2005/8/layout/default"/>
    <dgm:cxn modelId="{D18E5834-02C9-4F79-96DF-39CC188ECF34}" type="presParOf" srcId="{D8F32F11-0782-4592-9BCC-AD23BBB66588}" destId="{C22AFFC8-F5EF-404D-BEE3-BA65F6B34ABA}" srcOrd="18" destOrd="0" presId="urn:microsoft.com/office/officeart/2005/8/layout/default"/>
    <dgm:cxn modelId="{14BBA05A-77A8-463F-AB8C-17066F3C208A}" type="presParOf" srcId="{D8F32F11-0782-4592-9BCC-AD23BBB66588}" destId="{CB84F759-88DE-4AB2-86A4-01E412B87333}" srcOrd="19" destOrd="0" presId="urn:microsoft.com/office/officeart/2005/8/layout/default"/>
    <dgm:cxn modelId="{8A0695C1-750D-40D8-9CE5-EA576C49EA19}" type="presParOf" srcId="{D8F32F11-0782-4592-9BCC-AD23BBB66588}" destId="{33948B04-E138-48E7-8ACF-CF9995AB74E4}" srcOrd="20" destOrd="0" presId="urn:microsoft.com/office/officeart/2005/8/layout/default"/>
    <dgm:cxn modelId="{78402374-CF78-4177-97C2-F985F47745D3}" type="presParOf" srcId="{D8F32F11-0782-4592-9BCC-AD23BBB66588}" destId="{CF55F9DD-34E2-4237-A8CE-BC05EFAB668E}" srcOrd="21" destOrd="0" presId="urn:microsoft.com/office/officeart/2005/8/layout/default"/>
    <dgm:cxn modelId="{D9318CA8-581C-4A9D-8C20-EF707AFAA4C0}" type="presParOf" srcId="{D8F32F11-0782-4592-9BCC-AD23BBB66588}" destId="{62C5188F-52BD-4BB7-9C14-EB20434B3309}" srcOrd="2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693C4AF-BDD3-4C64-8B55-3BAE7E8A9B1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7E2DBC69-7722-4DC2-81F6-3ACDF78F1604}" type="asst">
      <dgm:prSet phldrT="[Text]"/>
      <dgm:spPr>
        <a:solidFill>
          <a:srgbClr val="002060"/>
        </a:solidFill>
      </dgm:spPr>
      <dgm:t>
        <a:bodyPr/>
        <a:lstStyle/>
        <a:p>
          <a:r>
            <a:rPr lang="en-US" dirty="0"/>
            <a:t>National Veterans Employment &amp; Education Commission</a:t>
          </a:r>
        </a:p>
      </dgm:t>
    </dgm:pt>
    <dgm:pt modelId="{8560777A-9D69-41C3-B5C3-54DC12E9225D}" type="parTrans" cxnId="{814FC1C0-F97F-4F39-A1BE-1453C4B48BFC}">
      <dgm:prSet/>
      <dgm:spPr/>
      <dgm:t>
        <a:bodyPr/>
        <a:lstStyle/>
        <a:p>
          <a:endParaRPr lang="en-US"/>
        </a:p>
      </dgm:t>
    </dgm:pt>
    <dgm:pt modelId="{90A0C1E9-E907-47E4-A536-B5354A6C36F3}" type="sibTrans" cxnId="{814FC1C0-F97F-4F39-A1BE-1453C4B48BFC}">
      <dgm:prSet/>
      <dgm:spPr/>
      <dgm:t>
        <a:bodyPr/>
        <a:lstStyle/>
        <a:p>
          <a:endParaRPr lang="en-US"/>
        </a:p>
      </dgm:t>
    </dgm:pt>
    <dgm:pt modelId="{FA48350B-0429-445C-AA68-56D197F6FF30}">
      <dgm:prSet phldrT="[Text]"/>
      <dgm:spPr/>
      <dgm:t>
        <a:bodyPr/>
        <a:lstStyle/>
        <a:p>
          <a:r>
            <a:rPr lang="en-US" dirty="0"/>
            <a:t>Health Administration Committee</a:t>
          </a:r>
        </a:p>
      </dgm:t>
    </dgm:pt>
    <dgm:pt modelId="{B239D31F-7F2F-496F-8A06-F42B97727075}" type="parTrans" cxnId="{D019C6BB-3EAC-410F-A73B-AC1C8785B7A1}">
      <dgm:prSet/>
      <dgm:spPr/>
      <dgm:t>
        <a:bodyPr/>
        <a:lstStyle/>
        <a:p>
          <a:endParaRPr lang="en-US"/>
        </a:p>
      </dgm:t>
    </dgm:pt>
    <dgm:pt modelId="{A4DE9EE7-C7FB-46B8-AC8D-41A8997FA073}" type="sibTrans" cxnId="{D019C6BB-3EAC-410F-A73B-AC1C8785B7A1}">
      <dgm:prSet/>
      <dgm:spPr/>
      <dgm:t>
        <a:bodyPr/>
        <a:lstStyle/>
        <a:p>
          <a:endParaRPr lang="en-US"/>
        </a:p>
      </dgm:t>
    </dgm:pt>
    <dgm:pt modelId="{888BB1C7-ACD1-4684-997E-BFEFF92F3F8E}">
      <dgm:prSet phldrT="[Text]"/>
      <dgm:spPr/>
      <dgm:t>
        <a:bodyPr/>
        <a:lstStyle/>
        <a:p>
          <a:r>
            <a:rPr lang="en-US" dirty="0"/>
            <a:t>National Cemetery Committee</a:t>
          </a:r>
        </a:p>
      </dgm:t>
    </dgm:pt>
    <dgm:pt modelId="{EE9072F6-9141-4221-9F5C-D68D97FF9CBC}" type="parTrans" cxnId="{9576E3C7-A89D-4E90-885A-5A61F16D3EEA}">
      <dgm:prSet/>
      <dgm:spPr/>
      <dgm:t>
        <a:bodyPr/>
        <a:lstStyle/>
        <a:p>
          <a:endParaRPr lang="en-US"/>
        </a:p>
      </dgm:t>
    </dgm:pt>
    <dgm:pt modelId="{02569FDA-BDB1-4C30-B8EF-F08AEF24DB25}" type="sibTrans" cxnId="{9576E3C7-A89D-4E90-885A-5A61F16D3EEA}">
      <dgm:prSet/>
      <dgm:spPr/>
      <dgm:t>
        <a:bodyPr/>
        <a:lstStyle/>
        <a:p>
          <a:endParaRPr lang="en-US"/>
        </a:p>
      </dgm:t>
    </dgm:pt>
    <dgm:pt modelId="{19743F2A-54DA-4374-8FC3-E5B517C630E3}">
      <dgm:prSet phldrT="[Text]"/>
      <dgm:spPr/>
      <dgm:t>
        <a:bodyPr/>
        <a:lstStyle/>
        <a:p>
          <a:r>
            <a:rPr lang="en-US" dirty="0"/>
            <a:t>Veteran Benefits Committee</a:t>
          </a:r>
        </a:p>
      </dgm:t>
    </dgm:pt>
    <dgm:pt modelId="{94625011-0182-4197-B3EF-20B61A6F1428}" type="parTrans" cxnId="{98109AA4-6DFE-469A-A788-3933A5F65311}">
      <dgm:prSet/>
      <dgm:spPr/>
      <dgm:t>
        <a:bodyPr/>
        <a:lstStyle/>
        <a:p>
          <a:endParaRPr lang="en-US"/>
        </a:p>
      </dgm:t>
    </dgm:pt>
    <dgm:pt modelId="{77205221-42B5-4BDD-84A7-5CBD9A670449}" type="sibTrans" cxnId="{98109AA4-6DFE-469A-A788-3933A5F65311}">
      <dgm:prSet/>
      <dgm:spPr/>
      <dgm:t>
        <a:bodyPr/>
        <a:lstStyle/>
        <a:p>
          <a:endParaRPr lang="en-US"/>
        </a:p>
      </dgm:t>
    </dgm:pt>
    <dgm:pt modelId="{76C19354-1ECD-4972-9505-50E0CD0C8810}">
      <dgm:prSet phldrT="[Text]"/>
      <dgm:spPr/>
      <dgm:t>
        <a:bodyPr/>
        <a:lstStyle/>
        <a:p>
          <a:r>
            <a:rPr lang="en-US" dirty="0"/>
            <a:t>Veteran Affairs &amp; Rehabilitation Council</a:t>
          </a:r>
        </a:p>
      </dgm:t>
    </dgm:pt>
    <dgm:pt modelId="{F0533F7A-6C80-4EAC-831A-D34571267770}" type="parTrans" cxnId="{CA8BBA36-6B98-43BB-8923-799320E8D705}">
      <dgm:prSet/>
      <dgm:spPr/>
      <dgm:t>
        <a:bodyPr/>
        <a:lstStyle/>
        <a:p>
          <a:endParaRPr lang="en-US"/>
        </a:p>
      </dgm:t>
    </dgm:pt>
    <dgm:pt modelId="{A90216C1-F2A1-4516-8FF2-76B97B8322FF}" type="sibTrans" cxnId="{CA8BBA36-6B98-43BB-8923-799320E8D705}">
      <dgm:prSet/>
      <dgm:spPr/>
      <dgm:t>
        <a:bodyPr/>
        <a:lstStyle/>
        <a:p>
          <a:endParaRPr lang="en-US"/>
        </a:p>
      </dgm:t>
    </dgm:pt>
    <dgm:pt modelId="{719BE1AF-7809-4267-BA53-B62FDF0C5F18}">
      <dgm:prSet phldrT="[Text]"/>
      <dgm:spPr/>
      <dgm:t>
        <a:bodyPr/>
        <a:lstStyle/>
        <a:p>
          <a:r>
            <a:rPr lang="en-US" dirty="0"/>
            <a:t>TBI/PTSD Committee</a:t>
          </a:r>
        </a:p>
      </dgm:t>
    </dgm:pt>
    <dgm:pt modelId="{C48299CD-B760-40D7-AF8D-553B50F62367}" type="parTrans" cxnId="{C7E03283-BDC7-4FE7-A298-503E0500C68E}">
      <dgm:prSet/>
      <dgm:spPr/>
      <dgm:t>
        <a:bodyPr/>
        <a:lstStyle/>
        <a:p>
          <a:endParaRPr lang="en-US"/>
        </a:p>
      </dgm:t>
    </dgm:pt>
    <dgm:pt modelId="{12EDB9E1-22A9-4D10-B365-329C4B290FA4}" type="sibTrans" cxnId="{C7E03283-BDC7-4FE7-A298-503E0500C68E}">
      <dgm:prSet/>
      <dgm:spPr/>
      <dgm:t>
        <a:bodyPr/>
        <a:lstStyle/>
        <a:p>
          <a:endParaRPr lang="en-US"/>
        </a:p>
      </dgm:t>
    </dgm:pt>
    <dgm:pt modelId="{2BF95757-1490-45F0-8E2A-F21D43E41593}" type="asst">
      <dgm:prSet phldrT="[Text]"/>
      <dgm:spPr/>
      <dgm:t>
        <a:bodyPr/>
        <a:lstStyle/>
        <a:p>
          <a:r>
            <a:rPr lang="en-US" dirty="0"/>
            <a:t>Veteran Affairs &amp; Rehabilitation Commission</a:t>
          </a:r>
        </a:p>
      </dgm:t>
    </dgm:pt>
    <dgm:pt modelId="{638D48D8-BE69-43B7-970A-3E0F85B7EDB5}" type="parTrans" cxnId="{723179E1-95AC-4D13-B48F-7A9DA8C51DA5}">
      <dgm:prSet/>
      <dgm:spPr/>
      <dgm:t>
        <a:bodyPr/>
        <a:lstStyle/>
        <a:p>
          <a:endParaRPr lang="en-US"/>
        </a:p>
      </dgm:t>
    </dgm:pt>
    <dgm:pt modelId="{FBA1E168-3494-44B8-B145-C8B30C9EC65F}" type="sibTrans" cxnId="{723179E1-95AC-4D13-B48F-7A9DA8C51DA5}">
      <dgm:prSet/>
      <dgm:spPr/>
      <dgm:t>
        <a:bodyPr/>
        <a:lstStyle/>
        <a:p>
          <a:endParaRPr lang="en-US"/>
        </a:p>
      </dgm:t>
    </dgm:pt>
    <dgm:pt modelId="{70C5D758-4AD6-48DE-945D-70EADC397A2C}" type="asst">
      <dgm:prSet phldrT="[Text]"/>
      <dgm:spPr>
        <a:solidFill>
          <a:srgbClr val="002060"/>
        </a:solidFill>
      </dgm:spPr>
      <dgm:t>
        <a:bodyPr/>
        <a:lstStyle/>
        <a:p>
          <a:r>
            <a:rPr lang="en-US" dirty="0"/>
            <a:t>Employment &amp; Veterans Preference &amp; Education</a:t>
          </a:r>
        </a:p>
      </dgm:t>
    </dgm:pt>
    <dgm:pt modelId="{4782F86C-2019-4113-946B-1AC07753AD8D}" type="parTrans" cxnId="{4D9B0116-5321-4A89-98D3-7DB3040B55F9}">
      <dgm:prSet/>
      <dgm:spPr/>
      <dgm:t>
        <a:bodyPr/>
        <a:lstStyle/>
        <a:p>
          <a:endParaRPr lang="en-US"/>
        </a:p>
      </dgm:t>
    </dgm:pt>
    <dgm:pt modelId="{F118FACD-9A86-4B70-98EB-9CEB2F217DF7}" type="sibTrans" cxnId="{4D9B0116-5321-4A89-98D3-7DB3040B55F9}">
      <dgm:prSet/>
      <dgm:spPr/>
      <dgm:t>
        <a:bodyPr/>
        <a:lstStyle/>
        <a:p>
          <a:endParaRPr lang="en-US"/>
        </a:p>
      </dgm:t>
    </dgm:pt>
    <dgm:pt modelId="{278647F7-C07C-4331-9DDE-985277E05164}" type="asst">
      <dgm:prSet phldrT="[Text]"/>
      <dgm:spPr>
        <a:solidFill>
          <a:srgbClr val="002060"/>
        </a:solidFill>
      </dgm:spPr>
      <dgm:t>
        <a:bodyPr/>
        <a:lstStyle/>
        <a:p>
          <a:r>
            <a:rPr lang="en-US" dirty="0"/>
            <a:t>Other Benefits &amp; Homeless</a:t>
          </a:r>
        </a:p>
      </dgm:t>
    </dgm:pt>
    <dgm:pt modelId="{BC84278B-F586-4669-911A-DBA0F87A52D9}" type="parTrans" cxnId="{A9FCA87D-BEDE-48A5-B4B7-EEE8C5C27D39}">
      <dgm:prSet/>
      <dgm:spPr/>
      <dgm:t>
        <a:bodyPr/>
        <a:lstStyle/>
        <a:p>
          <a:endParaRPr lang="en-US"/>
        </a:p>
      </dgm:t>
    </dgm:pt>
    <dgm:pt modelId="{49C5554A-2D3C-48F6-9C17-A7CF32D1767C}" type="sibTrans" cxnId="{A9FCA87D-BEDE-48A5-B4B7-EEE8C5C27D39}">
      <dgm:prSet/>
      <dgm:spPr/>
      <dgm:t>
        <a:bodyPr/>
        <a:lstStyle/>
        <a:p>
          <a:endParaRPr lang="en-US"/>
        </a:p>
      </dgm:t>
    </dgm:pt>
    <dgm:pt modelId="{59767148-4F39-46BF-B6C4-092E85BD541F}">
      <dgm:prSet phldrT="[Text]"/>
      <dgm:spPr/>
      <dgm:t>
        <a:bodyPr/>
        <a:lstStyle/>
        <a:p>
          <a:r>
            <a:rPr lang="en-US" dirty="0"/>
            <a:t>VAVS National Advisory Committee </a:t>
          </a:r>
        </a:p>
      </dgm:t>
    </dgm:pt>
    <dgm:pt modelId="{314624D8-6FCD-438D-AB9D-DC98DEA9FCA1}" type="parTrans" cxnId="{9348E4B6-CDC2-4A53-8438-45920D3D8C5E}">
      <dgm:prSet/>
      <dgm:spPr/>
      <dgm:t>
        <a:bodyPr/>
        <a:lstStyle/>
        <a:p>
          <a:endParaRPr lang="en-US"/>
        </a:p>
      </dgm:t>
    </dgm:pt>
    <dgm:pt modelId="{CE7E84A4-E276-4436-B21F-48DAD3FCF1C2}" type="sibTrans" cxnId="{9348E4B6-CDC2-4A53-8438-45920D3D8C5E}">
      <dgm:prSet/>
      <dgm:spPr/>
      <dgm:t>
        <a:bodyPr/>
        <a:lstStyle/>
        <a:p>
          <a:endParaRPr lang="en-US"/>
        </a:p>
      </dgm:t>
    </dgm:pt>
    <dgm:pt modelId="{9D9A7EB7-DD65-4B27-9240-6FEFEEA64858}" type="pres">
      <dgm:prSet presAssocID="{A693C4AF-BDD3-4C64-8B55-3BAE7E8A9B1E}" presName="hierChild1" presStyleCnt="0">
        <dgm:presLayoutVars>
          <dgm:orgChart val="1"/>
          <dgm:chPref val="1"/>
          <dgm:dir/>
          <dgm:animOne val="branch"/>
          <dgm:animLvl val="lvl"/>
          <dgm:resizeHandles/>
        </dgm:presLayoutVars>
      </dgm:prSet>
      <dgm:spPr/>
    </dgm:pt>
    <dgm:pt modelId="{DC4886E8-E250-4572-9DAE-48F22B54DC00}" type="pres">
      <dgm:prSet presAssocID="{7E2DBC69-7722-4DC2-81F6-3ACDF78F1604}" presName="hierRoot1" presStyleCnt="0">
        <dgm:presLayoutVars>
          <dgm:hierBranch val="init"/>
        </dgm:presLayoutVars>
      </dgm:prSet>
      <dgm:spPr/>
    </dgm:pt>
    <dgm:pt modelId="{E2DF32D6-496D-4433-8807-BD21F5ECC2F5}" type="pres">
      <dgm:prSet presAssocID="{7E2DBC69-7722-4DC2-81F6-3ACDF78F1604}" presName="rootComposite1" presStyleCnt="0"/>
      <dgm:spPr/>
    </dgm:pt>
    <dgm:pt modelId="{2FCAD40A-E122-4AC3-A785-EFB6EB70FE90}" type="pres">
      <dgm:prSet presAssocID="{7E2DBC69-7722-4DC2-81F6-3ACDF78F1604}" presName="rootText1" presStyleLbl="node0" presStyleIdx="0" presStyleCnt="2" custScaleX="459872" custLinFactNeighborX="718" custLinFactNeighborY="-1435">
        <dgm:presLayoutVars>
          <dgm:chPref val="3"/>
        </dgm:presLayoutVars>
      </dgm:prSet>
      <dgm:spPr/>
    </dgm:pt>
    <dgm:pt modelId="{38E1C3A8-8866-44E3-BE51-3BB4ABF4DE77}" type="pres">
      <dgm:prSet presAssocID="{7E2DBC69-7722-4DC2-81F6-3ACDF78F1604}" presName="rootConnector1" presStyleLbl="asst0" presStyleIdx="0" presStyleCnt="2"/>
      <dgm:spPr/>
    </dgm:pt>
    <dgm:pt modelId="{4228D6F7-0F4C-4853-807B-D98DA8535693}" type="pres">
      <dgm:prSet presAssocID="{7E2DBC69-7722-4DC2-81F6-3ACDF78F1604}" presName="hierChild2" presStyleCnt="0"/>
      <dgm:spPr/>
    </dgm:pt>
    <dgm:pt modelId="{8124EA46-CC33-48E5-98DE-B87C5DD127AD}" type="pres">
      <dgm:prSet presAssocID="{7E2DBC69-7722-4DC2-81F6-3ACDF78F1604}" presName="hierChild3" presStyleCnt="0"/>
      <dgm:spPr/>
    </dgm:pt>
    <dgm:pt modelId="{18883A9D-B225-485E-B51E-348C45C6CBF3}" type="pres">
      <dgm:prSet presAssocID="{4782F86C-2019-4113-946B-1AC07753AD8D}" presName="Name111" presStyleLbl="parChTrans1D2" presStyleIdx="0" presStyleCnt="8"/>
      <dgm:spPr/>
    </dgm:pt>
    <dgm:pt modelId="{CAE935CD-65B2-4EA4-82A9-D1390FDD7C68}" type="pres">
      <dgm:prSet presAssocID="{70C5D758-4AD6-48DE-945D-70EADC397A2C}" presName="hierRoot3" presStyleCnt="0">
        <dgm:presLayoutVars>
          <dgm:hierBranch val="init"/>
        </dgm:presLayoutVars>
      </dgm:prSet>
      <dgm:spPr/>
    </dgm:pt>
    <dgm:pt modelId="{213EB8F1-0040-4EE0-89B1-E5C39A1AE36E}" type="pres">
      <dgm:prSet presAssocID="{70C5D758-4AD6-48DE-945D-70EADC397A2C}" presName="rootComposite3" presStyleCnt="0"/>
      <dgm:spPr/>
    </dgm:pt>
    <dgm:pt modelId="{E1950D90-59F3-4A71-803A-FEF2925D9272}" type="pres">
      <dgm:prSet presAssocID="{70C5D758-4AD6-48DE-945D-70EADC397A2C}" presName="rootText3" presStyleLbl="asst0" presStyleIdx="0" presStyleCnt="2" custScaleX="134588">
        <dgm:presLayoutVars>
          <dgm:chPref val="3"/>
        </dgm:presLayoutVars>
      </dgm:prSet>
      <dgm:spPr/>
    </dgm:pt>
    <dgm:pt modelId="{E4FADCBB-1B4E-4E0B-9EBA-A71FFAD0C44F}" type="pres">
      <dgm:prSet presAssocID="{70C5D758-4AD6-48DE-945D-70EADC397A2C}" presName="rootConnector3" presStyleLbl="asst0" presStyleIdx="0" presStyleCnt="2"/>
      <dgm:spPr/>
    </dgm:pt>
    <dgm:pt modelId="{C39DFF13-29FA-41C3-9C47-1625254606DE}" type="pres">
      <dgm:prSet presAssocID="{70C5D758-4AD6-48DE-945D-70EADC397A2C}" presName="hierChild6" presStyleCnt="0"/>
      <dgm:spPr/>
    </dgm:pt>
    <dgm:pt modelId="{2E02A3BC-6B02-4E0E-A756-B0D5F01FC9EB}" type="pres">
      <dgm:prSet presAssocID="{70C5D758-4AD6-48DE-945D-70EADC397A2C}" presName="hierChild7" presStyleCnt="0"/>
      <dgm:spPr/>
    </dgm:pt>
    <dgm:pt modelId="{2AD9407B-082F-421A-BC09-F07741C2054D}" type="pres">
      <dgm:prSet presAssocID="{BC84278B-F586-4669-911A-DBA0F87A52D9}" presName="Name111" presStyleLbl="parChTrans1D2" presStyleIdx="1" presStyleCnt="8"/>
      <dgm:spPr/>
    </dgm:pt>
    <dgm:pt modelId="{D1BE63CF-A03F-4146-BDFF-82FE19DE8C44}" type="pres">
      <dgm:prSet presAssocID="{278647F7-C07C-4331-9DDE-985277E05164}" presName="hierRoot3" presStyleCnt="0">
        <dgm:presLayoutVars>
          <dgm:hierBranch val="init"/>
        </dgm:presLayoutVars>
      </dgm:prSet>
      <dgm:spPr/>
    </dgm:pt>
    <dgm:pt modelId="{04BBE2C0-70B4-482B-A1C8-25634FC6E30D}" type="pres">
      <dgm:prSet presAssocID="{278647F7-C07C-4331-9DDE-985277E05164}" presName="rootComposite3" presStyleCnt="0"/>
      <dgm:spPr/>
    </dgm:pt>
    <dgm:pt modelId="{B46DF0CE-6FD0-459F-AFBF-34CDAAED9837}" type="pres">
      <dgm:prSet presAssocID="{278647F7-C07C-4331-9DDE-985277E05164}" presName="rootText3" presStyleLbl="asst0" presStyleIdx="1" presStyleCnt="2" custScaleX="134588">
        <dgm:presLayoutVars>
          <dgm:chPref val="3"/>
        </dgm:presLayoutVars>
      </dgm:prSet>
      <dgm:spPr/>
    </dgm:pt>
    <dgm:pt modelId="{E5119330-5349-482D-BA19-39D564F648AF}" type="pres">
      <dgm:prSet presAssocID="{278647F7-C07C-4331-9DDE-985277E05164}" presName="rootConnector3" presStyleLbl="asst0" presStyleIdx="1" presStyleCnt="2"/>
      <dgm:spPr/>
    </dgm:pt>
    <dgm:pt modelId="{DAFA465A-7723-444C-A93A-5E74C93EE2B7}" type="pres">
      <dgm:prSet presAssocID="{278647F7-C07C-4331-9DDE-985277E05164}" presName="hierChild6" presStyleCnt="0"/>
      <dgm:spPr/>
    </dgm:pt>
    <dgm:pt modelId="{1B5502EF-5F72-4EB2-A5F2-DDAAC8B2F6A1}" type="pres">
      <dgm:prSet presAssocID="{278647F7-C07C-4331-9DDE-985277E05164}" presName="hierChild7" presStyleCnt="0"/>
      <dgm:spPr/>
    </dgm:pt>
    <dgm:pt modelId="{5A9DF6B1-308B-4016-85DB-DC7E0A9495F3}" type="pres">
      <dgm:prSet presAssocID="{2BF95757-1490-45F0-8E2A-F21D43E41593}" presName="hierRoot1" presStyleCnt="0">
        <dgm:presLayoutVars>
          <dgm:hierBranch val="init"/>
        </dgm:presLayoutVars>
      </dgm:prSet>
      <dgm:spPr/>
    </dgm:pt>
    <dgm:pt modelId="{E33F4BAE-8B47-4EEA-B567-3940F4CF9C08}" type="pres">
      <dgm:prSet presAssocID="{2BF95757-1490-45F0-8E2A-F21D43E41593}" presName="rootComposite1" presStyleCnt="0"/>
      <dgm:spPr/>
    </dgm:pt>
    <dgm:pt modelId="{2EF18074-CB0D-476F-B1E7-0D56651BB14F}" type="pres">
      <dgm:prSet presAssocID="{2BF95757-1490-45F0-8E2A-F21D43E41593}" presName="rootText1" presStyleLbl="node0" presStyleIdx="1" presStyleCnt="2" custScaleX="341690">
        <dgm:presLayoutVars>
          <dgm:chPref val="3"/>
        </dgm:presLayoutVars>
      </dgm:prSet>
      <dgm:spPr/>
    </dgm:pt>
    <dgm:pt modelId="{5FB13557-34C9-44AC-BFC8-55A3E7AC1DA7}" type="pres">
      <dgm:prSet presAssocID="{2BF95757-1490-45F0-8E2A-F21D43E41593}" presName="rootConnector1" presStyleLbl="asst0" presStyleIdx="1" presStyleCnt="2"/>
      <dgm:spPr/>
    </dgm:pt>
    <dgm:pt modelId="{6C27008B-1442-4477-9320-FFE375D690F8}" type="pres">
      <dgm:prSet presAssocID="{2BF95757-1490-45F0-8E2A-F21D43E41593}" presName="hierChild2" presStyleCnt="0"/>
      <dgm:spPr/>
    </dgm:pt>
    <dgm:pt modelId="{8B064250-4139-4925-8258-90011BA43DBE}" type="pres">
      <dgm:prSet presAssocID="{B239D31F-7F2F-496F-8A06-F42B97727075}" presName="Name37" presStyleLbl="parChTrans1D2" presStyleIdx="2" presStyleCnt="8"/>
      <dgm:spPr/>
    </dgm:pt>
    <dgm:pt modelId="{EF826B76-9F7F-4CB1-A246-0F280A42A686}" type="pres">
      <dgm:prSet presAssocID="{FA48350B-0429-445C-AA68-56D197F6FF30}" presName="hierRoot2" presStyleCnt="0">
        <dgm:presLayoutVars>
          <dgm:hierBranch val="init"/>
        </dgm:presLayoutVars>
      </dgm:prSet>
      <dgm:spPr/>
    </dgm:pt>
    <dgm:pt modelId="{F07F3616-0D1C-42FF-82EF-C37F08ADC129}" type="pres">
      <dgm:prSet presAssocID="{FA48350B-0429-445C-AA68-56D197F6FF30}" presName="rootComposite" presStyleCnt="0"/>
      <dgm:spPr/>
    </dgm:pt>
    <dgm:pt modelId="{CE43BD42-1D3A-4895-9E8F-53961679FEBE}" type="pres">
      <dgm:prSet presAssocID="{FA48350B-0429-445C-AA68-56D197F6FF30}" presName="rootText" presStyleLbl="node2" presStyleIdx="0" presStyleCnt="6">
        <dgm:presLayoutVars>
          <dgm:chPref val="3"/>
        </dgm:presLayoutVars>
      </dgm:prSet>
      <dgm:spPr/>
    </dgm:pt>
    <dgm:pt modelId="{ABA1956A-6FC1-40FC-B0E5-2B692988F251}" type="pres">
      <dgm:prSet presAssocID="{FA48350B-0429-445C-AA68-56D197F6FF30}" presName="rootConnector" presStyleLbl="node2" presStyleIdx="0" presStyleCnt="6"/>
      <dgm:spPr/>
    </dgm:pt>
    <dgm:pt modelId="{6EAA186E-7B4D-4C37-9E03-54644A751863}" type="pres">
      <dgm:prSet presAssocID="{FA48350B-0429-445C-AA68-56D197F6FF30}" presName="hierChild4" presStyleCnt="0"/>
      <dgm:spPr/>
    </dgm:pt>
    <dgm:pt modelId="{758935B8-4BB6-44A9-9A86-C250C4312599}" type="pres">
      <dgm:prSet presAssocID="{FA48350B-0429-445C-AA68-56D197F6FF30}" presName="hierChild5" presStyleCnt="0"/>
      <dgm:spPr/>
    </dgm:pt>
    <dgm:pt modelId="{92A62392-D001-43F0-9D2A-2FA4E3A2AD78}" type="pres">
      <dgm:prSet presAssocID="{EE9072F6-9141-4221-9F5C-D68D97FF9CBC}" presName="Name37" presStyleLbl="parChTrans1D2" presStyleIdx="3" presStyleCnt="8"/>
      <dgm:spPr/>
    </dgm:pt>
    <dgm:pt modelId="{6D7FC369-E2DE-4FC5-B3A9-4F7D10A623E4}" type="pres">
      <dgm:prSet presAssocID="{888BB1C7-ACD1-4684-997E-BFEFF92F3F8E}" presName="hierRoot2" presStyleCnt="0">
        <dgm:presLayoutVars>
          <dgm:hierBranch val="init"/>
        </dgm:presLayoutVars>
      </dgm:prSet>
      <dgm:spPr/>
    </dgm:pt>
    <dgm:pt modelId="{45B32C61-7E80-4093-B2A2-3B1B45FBBE28}" type="pres">
      <dgm:prSet presAssocID="{888BB1C7-ACD1-4684-997E-BFEFF92F3F8E}" presName="rootComposite" presStyleCnt="0"/>
      <dgm:spPr/>
    </dgm:pt>
    <dgm:pt modelId="{CF7F5745-23B3-4FDC-B344-127232635C6D}" type="pres">
      <dgm:prSet presAssocID="{888BB1C7-ACD1-4684-997E-BFEFF92F3F8E}" presName="rootText" presStyleLbl="node2" presStyleIdx="1" presStyleCnt="6">
        <dgm:presLayoutVars>
          <dgm:chPref val="3"/>
        </dgm:presLayoutVars>
      </dgm:prSet>
      <dgm:spPr/>
    </dgm:pt>
    <dgm:pt modelId="{F6FD508F-9E36-48F5-8912-227322C0C0EC}" type="pres">
      <dgm:prSet presAssocID="{888BB1C7-ACD1-4684-997E-BFEFF92F3F8E}" presName="rootConnector" presStyleLbl="node2" presStyleIdx="1" presStyleCnt="6"/>
      <dgm:spPr/>
    </dgm:pt>
    <dgm:pt modelId="{6CE5E5EA-0663-419F-B701-F6163F60F829}" type="pres">
      <dgm:prSet presAssocID="{888BB1C7-ACD1-4684-997E-BFEFF92F3F8E}" presName="hierChild4" presStyleCnt="0"/>
      <dgm:spPr/>
    </dgm:pt>
    <dgm:pt modelId="{EF5FB219-542D-48A5-988A-1D89C97F2462}" type="pres">
      <dgm:prSet presAssocID="{888BB1C7-ACD1-4684-997E-BFEFF92F3F8E}" presName="hierChild5" presStyleCnt="0"/>
      <dgm:spPr/>
    </dgm:pt>
    <dgm:pt modelId="{64773649-98DB-4AE5-AE78-A9E9EDE89A44}" type="pres">
      <dgm:prSet presAssocID="{94625011-0182-4197-B3EF-20B61A6F1428}" presName="Name37" presStyleLbl="parChTrans1D2" presStyleIdx="4" presStyleCnt="8"/>
      <dgm:spPr/>
    </dgm:pt>
    <dgm:pt modelId="{7AEA7990-D7A0-458C-B743-BBCFD13A7A28}" type="pres">
      <dgm:prSet presAssocID="{19743F2A-54DA-4374-8FC3-E5B517C630E3}" presName="hierRoot2" presStyleCnt="0">
        <dgm:presLayoutVars>
          <dgm:hierBranch val="init"/>
        </dgm:presLayoutVars>
      </dgm:prSet>
      <dgm:spPr/>
    </dgm:pt>
    <dgm:pt modelId="{B5577DE9-B10A-49D3-B78E-773A646009AF}" type="pres">
      <dgm:prSet presAssocID="{19743F2A-54DA-4374-8FC3-E5B517C630E3}" presName="rootComposite" presStyleCnt="0"/>
      <dgm:spPr/>
    </dgm:pt>
    <dgm:pt modelId="{B22459D4-0F15-42E8-8A2D-D9BD542269B4}" type="pres">
      <dgm:prSet presAssocID="{19743F2A-54DA-4374-8FC3-E5B517C630E3}" presName="rootText" presStyleLbl="node2" presStyleIdx="2" presStyleCnt="6">
        <dgm:presLayoutVars>
          <dgm:chPref val="3"/>
        </dgm:presLayoutVars>
      </dgm:prSet>
      <dgm:spPr/>
    </dgm:pt>
    <dgm:pt modelId="{6A24F370-13C3-4C0D-A971-9C91285767EA}" type="pres">
      <dgm:prSet presAssocID="{19743F2A-54DA-4374-8FC3-E5B517C630E3}" presName="rootConnector" presStyleLbl="node2" presStyleIdx="2" presStyleCnt="6"/>
      <dgm:spPr/>
    </dgm:pt>
    <dgm:pt modelId="{D24CE790-43D3-4920-8B8D-FD05F328A0E7}" type="pres">
      <dgm:prSet presAssocID="{19743F2A-54DA-4374-8FC3-E5B517C630E3}" presName="hierChild4" presStyleCnt="0"/>
      <dgm:spPr/>
    </dgm:pt>
    <dgm:pt modelId="{A7B7E89C-76A2-4DF2-95E2-46038EF290A1}" type="pres">
      <dgm:prSet presAssocID="{19743F2A-54DA-4374-8FC3-E5B517C630E3}" presName="hierChild5" presStyleCnt="0"/>
      <dgm:spPr/>
    </dgm:pt>
    <dgm:pt modelId="{A9320790-9CF4-4059-A798-96F40512A5BB}" type="pres">
      <dgm:prSet presAssocID="{F0533F7A-6C80-4EAC-831A-D34571267770}" presName="Name37" presStyleLbl="parChTrans1D2" presStyleIdx="5" presStyleCnt="8"/>
      <dgm:spPr/>
    </dgm:pt>
    <dgm:pt modelId="{7478184C-58C1-441C-80E3-AF9C11EF0499}" type="pres">
      <dgm:prSet presAssocID="{76C19354-1ECD-4972-9505-50E0CD0C8810}" presName="hierRoot2" presStyleCnt="0">
        <dgm:presLayoutVars>
          <dgm:hierBranch val="init"/>
        </dgm:presLayoutVars>
      </dgm:prSet>
      <dgm:spPr/>
    </dgm:pt>
    <dgm:pt modelId="{162C25EF-B669-4145-AF45-68784B483A10}" type="pres">
      <dgm:prSet presAssocID="{76C19354-1ECD-4972-9505-50E0CD0C8810}" presName="rootComposite" presStyleCnt="0"/>
      <dgm:spPr/>
    </dgm:pt>
    <dgm:pt modelId="{81968B34-75A7-41E4-B56D-FAED2883CECC}" type="pres">
      <dgm:prSet presAssocID="{76C19354-1ECD-4972-9505-50E0CD0C8810}" presName="rootText" presStyleLbl="node2" presStyleIdx="3" presStyleCnt="6">
        <dgm:presLayoutVars>
          <dgm:chPref val="3"/>
        </dgm:presLayoutVars>
      </dgm:prSet>
      <dgm:spPr/>
    </dgm:pt>
    <dgm:pt modelId="{D72F47B0-5112-4250-9FB5-0D8558FC6F77}" type="pres">
      <dgm:prSet presAssocID="{76C19354-1ECD-4972-9505-50E0CD0C8810}" presName="rootConnector" presStyleLbl="node2" presStyleIdx="3" presStyleCnt="6"/>
      <dgm:spPr/>
    </dgm:pt>
    <dgm:pt modelId="{A6EFB3A0-8BC6-4399-9694-4AF58E8E5DB0}" type="pres">
      <dgm:prSet presAssocID="{76C19354-1ECD-4972-9505-50E0CD0C8810}" presName="hierChild4" presStyleCnt="0"/>
      <dgm:spPr/>
    </dgm:pt>
    <dgm:pt modelId="{F334F748-6134-4B1C-ABF3-352A51240629}" type="pres">
      <dgm:prSet presAssocID="{76C19354-1ECD-4972-9505-50E0CD0C8810}" presName="hierChild5" presStyleCnt="0"/>
      <dgm:spPr/>
    </dgm:pt>
    <dgm:pt modelId="{66313515-1160-4AC0-A4B7-C371EBCBFE53}" type="pres">
      <dgm:prSet presAssocID="{C48299CD-B760-40D7-AF8D-553B50F62367}" presName="Name37" presStyleLbl="parChTrans1D2" presStyleIdx="6" presStyleCnt="8"/>
      <dgm:spPr/>
    </dgm:pt>
    <dgm:pt modelId="{C44E4449-368C-4921-BD19-DFE6301A2EDA}" type="pres">
      <dgm:prSet presAssocID="{719BE1AF-7809-4267-BA53-B62FDF0C5F18}" presName="hierRoot2" presStyleCnt="0">
        <dgm:presLayoutVars>
          <dgm:hierBranch val="init"/>
        </dgm:presLayoutVars>
      </dgm:prSet>
      <dgm:spPr/>
    </dgm:pt>
    <dgm:pt modelId="{5FFE9216-30C3-498F-A72A-299A5193321F}" type="pres">
      <dgm:prSet presAssocID="{719BE1AF-7809-4267-BA53-B62FDF0C5F18}" presName="rootComposite" presStyleCnt="0"/>
      <dgm:spPr/>
    </dgm:pt>
    <dgm:pt modelId="{930EF53B-D834-41BE-B721-DE3527B74009}" type="pres">
      <dgm:prSet presAssocID="{719BE1AF-7809-4267-BA53-B62FDF0C5F18}" presName="rootText" presStyleLbl="node2" presStyleIdx="4" presStyleCnt="6">
        <dgm:presLayoutVars>
          <dgm:chPref val="3"/>
        </dgm:presLayoutVars>
      </dgm:prSet>
      <dgm:spPr/>
    </dgm:pt>
    <dgm:pt modelId="{C9CB01F2-1A95-4D7B-AAAD-6A5A3877B65E}" type="pres">
      <dgm:prSet presAssocID="{719BE1AF-7809-4267-BA53-B62FDF0C5F18}" presName="rootConnector" presStyleLbl="node2" presStyleIdx="4" presStyleCnt="6"/>
      <dgm:spPr/>
    </dgm:pt>
    <dgm:pt modelId="{5928BD42-3BFC-4848-9590-D6497E343FEC}" type="pres">
      <dgm:prSet presAssocID="{719BE1AF-7809-4267-BA53-B62FDF0C5F18}" presName="hierChild4" presStyleCnt="0"/>
      <dgm:spPr/>
    </dgm:pt>
    <dgm:pt modelId="{9C3DCF90-499A-4E2E-A648-C31E349A1DAA}" type="pres">
      <dgm:prSet presAssocID="{719BE1AF-7809-4267-BA53-B62FDF0C5F18}" presName="hierChild5" presStyleCnt="0"/>
      <dgm:spPr/>
    </dgm:pt>
    <dgm:pt modelId="{FEA2513F-DA43-400C-A55D-2EB07C8BDD54}" type="pres">
      <dgm:prSet presAssocID="{314624D8-6FCD-438D-AB9D-DC98DEA9FCA1}" presName="Name37" presStyleLbl="parChTrans1D2" presStyleIdx="7" presStyleCnt="8"/>
      <dgm:spPr/>
    </dgm:pt>
    <dgm:pt modelId="{908C1FA4-DFD9-4053-9B7A-7A5249025A1A}" type="pres">
      <dgm:prSet presAssocID="{59767148-4F39-46BF-B6C4-092E85BD541F}" presName="hierRoot2" presStyleCnt="0">
        <dgm:presLayoutVars>
          <dgm:hierBranch val="init"/>
        </dgm:presLayoutVars>
      </dgm:prSet>
      <dgm:spPr/>
    </dgm:pt>
    <dgm:pt modelId="{9C1EECB8-44EE-44A0-9A3D-D68AA12A0FDA}" type="pres">
      <dgm:prSet presAssocID="{59767148-4F39-46BF-B6C4-092E85BD541F}" presName="rootComposite" presStyleCnt="0"/>
      <dgm:spPr/>
    </dgm:pt>
    <dgm:pt modelId="{932A068A-0C98-4F86-9024-D2B7FA60CB19}" type="pres">
      <dgm:prSet presAssocID="{59767148-4F39-46BF-B6C4-092E85BD541F}" presName="rootText" presStyleLbl="node2" presStyleIdx="5" presStyleCnt="6">
        <dgm:presLayoutVars>
          <dgm:chPref val="3"/>
        </dgm:presLayoutVars>
      </dgm:prSet>
      <dgm:spPr/>
    </dgm:pt>
    <dgm:pt modelId="{273EBB28-C351-4EB3-89DA-B1D1D6C4CE86}" type="pres">
      <dgm:prSet presAssocID="{59767148-4F39-46BF-B6C4-092E85BD541F}" presName="rootConnector" presStyleLbl="node2" presStyleIdx="5" presStyleCnt="6"/>
      <dgm:spPr/>
    </dgm:pt>
    <dgm:pt modelId="{09D11B5B-B46E-43EC-BAF1-1C23A5B73832}" type="pres">
      <dgm:prSet presAssocID="{59767148-4F39-46BF-B6C4-092E85BD541F}" presName="hierChild4" presStyleCnt="0"/>
      <dgm:spPr/>
    </dgm:pt>
    <dgm:pt modelId="{8A6A5947-999B-4574-9A45-8A23DFCC72E4}" type="pres">
      <dgm:prSet presAssocID="{59767148-4F39-46BF-B6C4-092E85BD541F}" presName="hierChild5" presStyleCnt="0"/>
      <dgm:spPr/>
    </dgm:pt>
    <dgm:pt modelId="{489B2D74-D16F-4345-A66F-76FEB228652A}" type="pres">
      <dgm:prSet presAssocID="{2BF95757-1490-45F0-8E2A-F21D43E41593}" presName="hierChild3" presStyleCnt="0"/>
      <dgm:spPr/>
    </dgm:pt>
  </dgm:ptLst>
  <dgm:cxnLst>
    <dgm:cxn modelId="{7A1D5B09-8879-4634-8AF3-8D689004D568}" type="presOf" srcId="{278647F7-C07C-4331-9DDE-985277E05164}" destId="{E5119330-5349-482D-BA19-39D564F648AF}" srcOrd="1" destOrd="0" presId="urn:microsoft.com/office/officeart/2005/8/layout/orgChart1"/>
    <dgm:cxn modelId="{4D9B0116-5321-4A89-98D3-7DB3040B55F9}" srcId="{7E2DBC69-7722-4DC2-81F6-3ACDF78F1604}" destId="{70C5D758-4AD6-48DE-945D-70EADC397A2C}" srcOrd="0" destOrd="0" parTransId="{4782F86C-2019-4113-946B-1AC07753AD8D}" sibTransId="{F118FACD-9A86-4B70-98EB-9CEB2F217DF7}"/>
    <dgm:cxn modelId="{54447B1B-6855-45EF-9AAF-16F22ADD1438}" type="presOf" srcId="{19743F2A-54DA-4374-8FC3-E5B517C630E3}" destId="{B22459D4-0F15-42E8-8A2D-D9BD542269B4}" srcOrd="0" destOrd="0" presId="urn:microsoft.com/office/officeart/2005/8/layout/orgChart1"/>
    <dgm:cxn modelId="{38EE9C20-512A-4D70-BFC4-9207AB91CF1F}" type="presOf" srcId="{BC84278B-F586-4669-911A-DBA0F87A52D9}" destId="{2AD9407B-082F-421A-BC09-F07741C2054D}" srcOrd="0" destOrd="0" presId="urn:microsoft.com/office/officeart/2005/8/layout/orgChart1"/>
    <dgm:cxn modelId="{CEBF1126-61CD-44AD-B432-DC9F82AB562D}" type="presOf" srcId="{A693C4AF-BDD3-4C64-8B55-3BAE7E8A9B1E}" destId="{9D9A7EB7-DD65-4B27-9240-6FEFEEA64858}" srcOrd="0" destOrd="0" presId="urn:microsoft.com/office/officeart/2005/8/layout/orgChart1"/>
    <dgm:cxn modelId="{4BFFDB2C-43D9-4D6C-B8A3-7604479CE793}" type="presOf" srcId="{7E2DBC69-7722-4DC2-81F6-3ACDF78F1604}" destId="{2FCAD40A-E122-4AC3-A785-EFB6EB70FE90}" srcOrd="0" destOrd="0" presId="urn:microsoft.com/office/officeart/2005/8/layout/orgChart1"/>
    <dgm:cxn modelId="{99F34F2E-5772-4A7F-A1DE-DF3E3DE5C224}" type="presOf" srcId="{19743F2A-54DA-4374-8FC3-E5B517C630E3}" destId="{6A24F370-13C3-4C0D-A971-9C91285767EA}" srcOrd="1" destOrd="0" presId="urn:microsoft.com/office/officeart/2005/8/layout/orgChart1"/>
    <dgm:cxn modelId="{CA8BBA36-6B98-43BB-8923-799320E8D705}" srcId="{2BF95757-1490-45F0-8E2A-F21D43E41593}" destId="{76C19354-1ECD-4972-9505-50E0CD0C8810}" srcOrd="3" destOrd="0" parTransId="{F0533F7A-6C80-4EAC-831A-D34571267770}" sibTransId="{A90216C1-F2A1-4516-8FF2-76B97B8322FF}"/>
    <dgm:cxn modelId="{0A3AE339-5655-4D21-884A-E1DD8869865C}" type="presOf" srcId="{70C5D758-4AD6-48DE-945D-70EADC397A2C}" destId="{E4FADCBB-1B4E-4E0B-9EBA-A71FFAD0C44F}" srcOrd="1" destOrd="0" presId="urn:microsoft.com/office/officeart/2005/8/layout/orgChart1"/>
    <dgm:cxn modelId="{4D86275D-52E8-4DC6-9A3F-430CB83C1207}" type="presOf" srcId="{2BF95757-1490-45F0-8E2A-F21D43E41593}" destId="{2EF18074-CB0D-476F-B1E7-0D56651BB14F}" srcOrd="0" destOrd="0" presId="urn:microsoft.com/office/officeart/2005/8/layout/orgChart1"/>
    <dgm:cxn modelId="{902C5F46-024E-49F8-9DD2-3B1737C2F3FF}" type="presOf" srcId="{C48299CD-B760-40D7-AF8D-553B50F62367}" destId="{66313515-1160-4AC0-A4B7-C371EBCBFE53}" srcOrd="0" destOrd="0" presId="urn:microsoft.com/office/officeart/2005/8/layout/orgChart1"/>
    <dgm:cxn modelId="{B710AB4D-88B6-4979-970F-B8F5965945F0}" type="presOf" srcId="{59767148-4F39-46BF-B6C4-092E85BD541F}" destId="{932A068A-0C98-4F86-9024-D2B7FA60CB19}" srcOrd="0" destOrd="0" presId="urn:microsoft.com/office/officeart/2005/8/layout/orgChart1"/>
    <dgm:cxn modelId="{BBA22752-626D-434D-9068-D38BA383ADE4}" type="presOf" srcId="{FA48350B-0429-445C-AA68-56D197F6FF30}" destId="{CE43BD42-1D3A-4895-9E8F-53961679FEBE}" srcOrd="0" destOrd="0" presId="urn:microsoft.com/office/officeart/2005/8/layout/orgChart1"/>
    <dgm:cxn modelId="{24CF9E55-63D8-417B-BB58-3D2FA6EA9548}" type="presOf" srcId="{314624D8-6FCD-438D-AB9D-DC98DEA9FCA1}" destId="{FEA2513F-DA43-400C-A55D-2EB07C8BDD54}" srcOrd="0" destOrd="0" presId="urn:microsoft.com/office/officeart/2005/8/layout/orgChart1"/>
    <dgm:cxn modelId="{A9FCA87D-BEDE-48A5-B4B7-EEE8C5C27D39}" srcId="{7E2DBC69-7722-4DC2-81F6-3ACDF78F1604}" destId="{278647F7-C07C-4331-9DDE-985277E05164}" srcOrd="1" destOrd="0" parTransId="{BC84278B-F586-4669-911A-DBA0F87A52D9}" sibTransId="{49C5554A-2D3C-48F6-9C17-A7CF32D1767C}"/>
    <dgm:cxn modelId="{BB287181-E0E9-4A83-AB82-051AACF82092}" type="presOf" srcId="{76C19354-1ECD-4972-9505-50E0CD0C8810}" destId="{81968B34-75A7-41E4-B56D-FAED2883CECC}" srcOrd="0" destOrd="0" presId="urn:microsoft.com/office/officeart/2005/8/layout/orgChart1"/>
    <dgm:cxn modelId="{C7E03283-BDC7-4FE7-A298-503E0500C68E}" srcId="{2BF95757-1490-45F0-8E2A-F21D43E41593}" destId="{719BE1AF-7809-4267-BA53-B62FDF0C5F18}" srcOrd="4" destOrd="0" parTransId="{C48299CD-B760-40D7-AF8D-553B50F62367}" sibTransId="{12EDB9E1-22A9-4D10-B365-329C4B290FA4}"/>
    <dgm:cxn modelId="{51D0A983-2825-45B8-A4E6-B4A99D30E0EB}" type="presOf" srcId="{278647F7-C07C-4331-9DDE-985277E05164}" destId="{B46DF0CE-6FD0-459F-AFBF-34CDAAED9837}" srcOrd="0" destOrd="0" presId="urn:microsoft.com/office/officeart/2005/8/layout/orgChart1"/>
    <dgm:cxn modelId="{7589A088-7C80-4538-830F-BB3ED09AF0D4}" type="presOf" srcId="{719BE1AF-7809-4267-BA53-B62FDF0C5F18}" destId="{930EF53B-D834-41BE-B721-DE3527B74009}" srcOrd="0" destOrd="0" presId="urn:microsoft.com/office/officeart/2005/8/layout/orgChart1"/>
    <dgm:cxn modelId="{05928B9A-99F1-40B4-829E-00F12F266479}" type="presOf" srcId="{7E2DBC69-7722-4DC2-81F6-3ACDF78F1604}" destId="{38E1C3A8-8866-44E3-BE51-3BB4ABF4DE77}" srcOrd="1" destOrd="0" presId="urn:microsoft.com/office/officeart/2005/8/layout/orgChart1"/>
    <dgm:cxn modelId="{98109AA4-6DFE-469A-A788-3933A5F65311}" srcId="{2BF95757-1490-45F0-8E2A-F21D43E41593}" destId="{19743F2A-54DA-4374-8FC3-E5B517C630E3}" srcOrd="2" destOrd="0" parTransId="{94625011-0182-4197-B3EF-20B61A6F1428}" sibTransId="{77205221-42B5-4BDD-84A7-5CBD9A670449}"/>
    <dgm:cxn modelId="{2CA64AA6-5AA5-465C-831D-131B01728910}" type="presOf" srcId="{FA48350B-0429-445C-AA68-56D197F6FF30}" destId="{ABA1956A-6FC1-40FC-B0E5-2B692988F251}" srcOrd="1" destOrd="0" presId="urn:microsoft.com/office/officeart/2005/8/layout/orgChart1"/>
    <dgm:cxn modelId="{8B3B5EB1-6178-4230-BE3D-84AE7BEDC97C}" type="presOf" srcId="{2BF95757-1490-45F0-8E2A-F21D43E41593}" destId="{5FB13557-34C9-44AC-BFC8-55A3E7AC1DA7}" srcOrd="1" destOrd="0" presId="urn:microsoft.com/office/officeart/2005/8/layout/orgChart1"/>
    <dgm:cxn modelId="{407685B1-037A-4582-A475-CBD7F76FCCDD}" type="presOf" srcId="{F0533F7A-6C80-4EAC-831A-D34571267770}" destId="{A9320790-9CF4-4059-A798-96F40512A5BB}" srcOrd="0" destOrd="0" presId="urn:microsoft.com/office/officeart/2005/8/layout/orgChart1"/>
    <dgm:cxn modelId="{3F2083B4-4643-4FA8-A6FB-B26302FCFD63}" type="presOf" srcId="{94625011-0182-4197-B3EF-20B61A6F1428}" destId="{64773649-98DB-4AE5-AE78-A9E9EDE89A44}" srcOrd="0" destOrd="0" presId="urn:microsoft.com/office/officeart/2005/8/layout/orgChart1"/>
    <dgm:cxn modelId="{9348E4B6-CDC2-4A53-8438-45920D3D8C5E}" srcId="{2BF95757-1490-45F0-8E2A-F21D43E41593}" destId="{59767148-4F39-46BF-B6C4-092E85BD541F}" srcOrd="5" destOrd="0" parTransId="{314624D8-6FCD-438D-AB9D-DC98DEA9FCA1}" sibTransId="{CE7E84A4-E276-4436-B21F-48DAD3FCF1C2}"/>
    <dgm:cxn modelId="{D019C6BB-3EAC-410F-A73B-AC1C8785B7A1}" srcId="{2BF95757-1490-45F0-8E2A-F21D43E41593}" destId="{FA48350B-0429-445C-AA68-56D197F6FF30}" srcOrd="0" destOrd="0" parTransId="{B239D31F-7F2F-496F-8A06-F42B97727075}" sibTransId="{A4DE9EE7-C7FB-46B8-AC8D-41A8997FA073}"/>
    <dgm:cxn modelId="{814FC1C0-F97F-4F39-A1BE-1453C4B48BFC}" srcId="{A693C4AF-BDD3-4C64-8B55-3BAE7E8A9B1E}" destId="{7E2DBC69-7722-4DC2-81F6-3ACDF78F1604}" srcOrd="0" destOrd="0" parTransId="{8560777A-9D69-41C3-B5C3-54DC12E9225D}" sibTransId="{90A0C1E9-E907-47E4-A536-B5354A6C36F3}"/>
    <dgm:cxn modelId="{9FDC02C5-97A4-475C-BA56-125B56A59ADF}" type="presOf" srcId="{719BE1AF-7809-4267-BA53-B62FDF0C5F18}" destId="{C9CB01F2-1A95-4D7B-AAAD-6A5A3877B65E}" srcOrd="1" destOrd="0" presId="urn:microsoft.com/office/officeart/2005/8/layout/orgChart1"/>
    <dgm:cxn modelId="{BC273AC7-C5BA-4C31-9DD6-F4797123D885}" type="presOf" srcId="{59767148-4F39-46BF-B6C4-092E85BD541F}" destId="{273EBB28-C351-4EB3-89DA-B1D1D6C4CE86}" srcOrd="1" destOrd="0" presId="urn:microsoft.com/office/officeart/2005/8/layout/orgChart1"/>
    <dgm:cxn modelId="{9576E3C7-A89D-4E90-885A-5A61F16D3EEA}" srcId="{2BF95757-1490-45F0-8E2A-F21D43E41593}" destId="{888BB1C7-ACD1-4684-997E-BFEFF92F3F8E}" srcOrd="1" destOrd="0" parTransId="{EE9072F6-9141-4221-9F5C-D68D97FF9CBC}" sibTransId="{02569FDA-BDB1-4C30-B8EF-F08AEF24DB25}"/>
    <dgm:cxn modelId="{4C9C64DD-D56A-4365-8742-C61AC6E960C3}" type="presOf" srcId="{888BB1C7-ACD1-4684-997E-BFEFF92F3F8E}" destId="{F6FD508F-9E36-48F5-8912-227322C0C0EC}" srcOrd="1" destOrd="0" presId="urn:microsoft.com/office/officeart/2005/8/layout/orgChart1"/>
    <dgm:cxn modelId="{723179E1-95AC-4D13-B48F-7A9DA8C51DA5}" srcId="{A693C4AF-BDD3-4C64-8B55-3BAE7E8A9B1E}" destId="{2BF95757-1490-45F0-8E2A-F21D43E41593}" srcOrd="1" destOrd="0" parTransId="{638D48D8-BE69-43B7-970A-3E0F85B7EDB5}" sibTransId="{FBA1E168-3494-44B8-B145-C8B30C9EC65F}"/>
    <dgm:cxn modelId="{6C4DB3EE-AEC9-4C48-9E92-E3F090F0EE78}" type="presOf" srcId="{76C19354-1ECD-4972-9505-50E0CD0C8810}" destId="{D72F47B0-5112-4250-9FB5-0D8558FC6F77}" srcOrd="1" destOrd="0" presId="urn:microsoft.com/office/officeart/2005/8/layout/orgChart1"/>
    <dgm:cxn modelId="{59080EEF-D382-4D28-A838-CE38F7BCEF73}" type="presOf" srcId="{70C5D758-4AD6-48DE-945D-70EADC397A2C}" destId="{E1950D90-59F3-4A71-803A-FEF2925D9272}" srcOrd="0" destOrd="0" presId="urn:microsoft.com/office/officeart/2005/8/layout/orgChart1"/>
    <dgm:cxn modelId="{E9BC73EF-6806-42B0-9A5F-DA571AADE0C7}" type="presOf" srcId="{4782F86C-2019-4113-946B-1AC07753AD8D}" destId="{18883A9D-B225-485E-B51E-348C45C6CBF3}" srcOrd="0" destOrd="0" presId="urn:microsoft.com/office/officeart/2005/8/layout/orgChart1"/>
    <dgm:cxn modelId="{5DDF88F0-7891-4870-9328-7E2768D23681}" type="presOf" srcId="{EE9072F6-9141-4221-9F5C-D68D97FF9CBC}" destId="{92A62392-D001-43F0-9D2A-2FA4E3A2AD78}" srcOrd="0" destOrd="0" presId="urn:microsoft.com/office/officeart/2005/8/layout/orgChart1"/>
    <dgm:cxn modelId="{04EDF6F1-998A-4118-9D63-5684EF9FA7BA}" type="presOf" srcId="{B239D31F-7F2F-496F-8A06-F42B97727075}" destId="{8B064250-4139-4925-8258-90011BA43DBE}" srcOrd="0" destOrd="0" presId="urn:microsoft.com/office/officeart/2005/8/layout/orgChart1"/>
    <dgm:cxn modelId="{3FF075FF-BD23-4DFF-9FAC-D8D5F2E18E70}" type="presOf" srcId="{888BB1C7-ACD1-4684-997E-BFEFF92F3F8E}" destId="{CF7F5745-23B3-4FDC-B344-127232635C6D}" srcOrd="0" destOrd="0" presId="urn:microsoft.com/office/officeart/2005/8/layout/orgChart1"/>
    <dgm:cxn modelId="{AEA01BBE-B28C-4804-83F2-2E63BD867160}" type="presParOf" srcId="{9D9A7EB7-DD65-4B27-9240-6FEFEEA64858}" destId="{DC4886E8-E250-4572-9DAE-48F22B54DC00}" srcOrd="0" destOrd="0" presId="urn:microsoft.com/office/officeart/2005/8/layout/orgChart1"/>
    <dgm:cxn modelId="{A8025B50-C25D-4321-B8D3-319F54ACE2E1}" type="presParOf" srcId="{DC4886E8-E250-4572-9DAE-48F22B54DC00}" destId="{E2DF32D6-496D-4433-8807-BD21F5ECC2F5}" srcOrd="0" destOrd="0" presId="urn:microsoft.com/office/officeart/2005/8/layout/orgChart1"/>
    <dgm:cxn modelId="{98B2CDD1-BCB2-41B1-8143-89F1214C3EDD}" type="presParOf" srcId="{E2DF32D6-496D-4433-8807-BD21F5ECC2F5}" destId="{2FCAD40A-E122-4AC3-A785-EFB6EB70FE90}" srcOrd="0" destOrd="0" presId="urn:microsoft.com/office/officeart/2005/8/layout/orgChart1"/>
    <dgm:cxn modelId="{80985D43-F02B-4980-8DCB-A11D05DE7221}" type="presParOf" srcId="{E2DF32D6-496D-4433-8807-BD21F5ECC2F5}" destId="{38E1C3A8-8866-44E3-BE51-3BB4ABF4DE77}" srcOrd="1" destOrd="0" presId="urn:microsoft.com/office/officeart/2005/8/layout/orgChart1"/>
    <dgm:cxn modelId="{E74FDE35-97E0-4167-A2ED-DD30C066A3AF}" type="presParOf" srcId="{DC4886E8-E250-4572-9DAE-48F22B54DC00}" destId="{4228D6F7-0F4C-4853-807B-D98DA8535693}" srcOrd="1" destOrd="0" presId="urn:microsoft.com/office/officeart/2005/8/layout/orgChart1"/>
    <dgm:cxn modelId="{12028813-5A77-4C0A-99BB-0526940BADD2}" type="presParOf" srcId="{DC4886E8-E250-4572-9DAE-48F22B54DC00}" destId="{8124EA46-CC33-48E5-98DE-B87C5DD127AD}" srcOrd="2" destOrd="0" presId="urn:microsoft.com/office/officeart/2005/8/layout/orgChart1"/>
    <dgm:cxn modelId="{B7E55EEF-936C-4EE0-A10B-50DD9E8EBFCD}" type="presParOf" srcId="{8124EA46-CC33-48E5-98DE-B87C5DD127AD}" destId="{18883A9D-B225-485E-B51E-348C45C6CBF3}" srcOrd="0" destOrd="0" presId="urn:microsoft.com/office/officeart/2005/8/layout/orgChart1"/>
    <dgm:cxn modelId="{098856C1-295A-4D4D-AD0A-4CCB6303329D}" type="presParOf" srcId="{8124EA46-CC33-48E5-98DE-B87C5DD127AD}" destId="{CAE935CD-65B2-4EA4-82A9-D1390FDD7C68}" srcOrd="1" destOrd="0" presId="urn:microsoft.com/office/officeart/2005/8/layout/orgChart1"/>
    <dgm:cxn modelId="{7D53F452-44A6-42C1-9721-9C2E70D73ACF}" type="presParOf" srcId="{CAE935CD-65B2-4EA4-82A9-D1390FDD7C68}" destId="{213EB8F1-0040-4EE0-89B1-E5C39A1AE36E}" srcOrd="0" destOrd="0" presId="urn:microsoft.com/office/officeart/2005/8/layout/orgChart1"/>
    <dgm:cxn modelId="{E78106E3-7725-4D57-9728-7E0818E4CE03}" type="presParOf" srcId="{213EB8F1-0040-4EE0-89B1-E5C39A1AE36E}" destId="{E1950D90-59F3-4A71-803A-FEF2925D9272}" srcOrd="0" destOrd="0" presId="urn:microsoft.com/office/officeart/2005/8/layout/orgChart1"/>
    <dgm:cxn modelId="{8668B221-21BB-49EB-A8A7-103552BABBEC}" type="presParOf" srcId="{213EB8F1-0040-4EE0-89B1-E5C39A1AE36E}" destId="{E4FADCBB-1B4E-4E0B-9EBA-A71FFAD0C44F}" srcOrd="1" destOrd="0" presId="urn:microsoft.com/office/officeart/2005/8/layout/orgChart1"/>
    <dgm:cxn modelId="{02EB9FAD-C498-49DB-98F3-2202132028B6}" type="presParOf" srcId="{CAE935CD-65B2-4EA4-82A9-D1390FDD7C68}" destId="{C39DFF13-29FA-41C3-9C47-1625254606DE}" srcOrd="1" destOrd="0" presId="urn:microsoft.com/office/officeart/2005/8/layout/orgChart1"/>
    <dgm:cxn modelId="{CD912D69-50EC-4FDF-B093-3EABE1B0E2D7}" type="presParOf" srcId="{CAE935CD-65B2-4EA4-82A9-D1390FDD7C68}" destId="{2E02A3BC-6B02-4E0E-A756-B0D5F01FC9EB}" srcOrd="2" destOrd="0" presId="urn:microsoft.com/office/officeart/2005/8/layout/orgChart1"/>
    <dgm:cxn modelId="{D942B31E-78AA-4472-9B51-4022A18E99AB}" type="presParOf" srcId="{8124EA46-CC33-48E5-98DE-B87C5DD127AD}" destId="{2AD9407B-082F-421A-BC09-F07741C2054D}" srcOrd="2" destOrd="0" presId="urn:microsoft.com/office/officeart/2005/8/layout/orgChart1"/>
    <dgm:cxn modelId="{E836F8E1-94BC-49E5-BF4D-366F533A4468}" type="presParOf" srcId="{8124EA46-CC33-48E5-98DE-B87C5DD127AD}" destId="{D1BE63CF-A03F-4146-BDFF-82FE19DE8C44}" srcOrd="3" destOrd="0" presId="urn:microsoft.com/office/officeart/2005/8/layout/orgChart1"/>
    <dgm:cxn modelId="{1A44D021-4BA7-4467-A92E-97E238698E2E}" type="presParOf" srcId="{D1BE63CF-A03F-4146-BDFF-82FE19DE8C44}" destId="{04BBE2C0-70B4-482B-A1C8-25634FC6E30D}" srcOrd="0" destOrd="0" presId="urn:microsoft.com/office/officeart/2005/8/layout/orgChart1"/>
    <dgm:cxn modelId="{7925772C-BE94-4393-9F2E-CA75EAAD744D}" type="presParOf" srcId="{04BBE2C0-70B4-482B-A1C8-25634FC6E30D}" destId="{B46DF0CE-6FD0-459F-AFBF-34CDAAED9837}" srcOrd="0" destOrd="0" presId="urn:microsoft.com/office/officeart/2005/8/layout/orgChart1"/>
    <dgm:cxn modelId="{90EFDCF2-127B-4796-81B7-B3D5D3E5E121}" type="presParOf" srcId="{04BBE2C0-70B4-482B-A1C8-25634FC6E30D}" destId="{E5119330-5349-482D-BA19-39D564F648AF}" srcOrd="1" destOrd="0" presId="urn:microsoft.com/office/officeart/2005/8/layout/orgChart1"/>
    <dgm:cxn modelId="{F2D6D749-FC1D-40C0-88DF-5B09EBD85EFC}" type="presParOf" srcId="{D1BE63CF-A03F-4146-BDFF-82FE19DE8C44}" destId="{DAFA465A-7723-444C-A93A-5E74C93EE2B7}" srcOrd="1" destOrd="0" presId="urn:microsoft.com/office/officeart/2005/8/layout/orgChart1"/>
    <dgm:cxn modelId="{289B9031-89E2-44C9-9F6F-6B3BA55FD83C}" type="presParOf" srcId="{D1BE63CF-A03F-4146-BDFF-82FE19DE8C44}" destId="{1B5502EF-5F72-4EB2-A5F2-DDAAC8B2F6A1}" srcOrd="2" destOrd="0" presId="urn:microsoft.com/office/officeart/2005/8/layout/orgChart1"/>
    <dgm:cxn modelId="{43412539-CD6B-4866-AF02-644404AF436D}" type="presParOf" srcId="{9D9A7EB7-DD65-4B27-9240-6FEFEEA64858}" destId="{5A9DF6B1-308B-4016-85DB-DC7E0A9495F3}" srcOrd="1" destOrd="0" presId="urn:microsoft.com/office/officeart/2005/8/layout/orgChart1"/>
    <dgm:cxn modelId="{2D00892F-C799-4040-9B56-723E2FA5E747}" type="presParOf" srcId="{5A9DF6B1-308B-4016-85DB-DC7E0A9495F3}" destId="{E33F4BAE-8B47-4EEA-B567-3940F4CF9C08}" srcOrd="0" destOrd="0" presId="urn:microsoft.com/office/officeart/2005/8/layout/orgChart1"/>
    <dgm:cxn modelId="{A5340BAD-F24B-4FAC-8F44-89394D5FF414}" type="presParOf" srcId="{E33F4BAE-8B47-4EEA-B567-3940F4CF9C08}" destId="{2EF18074-CB0D-476F-B1E7-0D56651BB14F}" srcOrd="0" destOrd="0" presId="urn:microsoft.com/office/officeart/2005/8/layout/orgChart1"/>
    <dgm:cxn modelId="{CD77FA70-7230-4FB4-BA36-6C475A0D4986}" type="presParOf" srcId="{E33F4BAE-8B47-4EEA-B567-3940F4CF9C08}" destId="{5FB13557-34C9-44AC-BFC8-55A3E7AC1DA7}" srcOrd="1" destOrd="0" presId="urn:microsoft.com/office/officeart/2005/8/layout/orgChart1"/>
    <dgm:cxn modelId="{BA6CA3A7-8FDB-44FE-8240-9B0C7A028880}" type="presParOf" srcId="{5A9DF6B1-308B-4016-85DB-DC7E0A9495F3}" destId="{6C27008B-1442-4477-9320-FFE375D690F8}" srcOrd="1" destOrd="0" presId="urn:microsoft.com/office/officeart/2005/8/layout/orgChart1"/>
    <dgm:cxn modelId="{5DAD599A-7001-4457-89AC-B25DFEC77DC8}" type="presParOf" srcId="{6C27008B-1442-4477-9320-FFE375D690F8}" destId="{8B064250-4139-4925-8258-90011BA43DBE}" srcOrd="0" destOrd="0" presId="urn:microsoft.com/office/officeart/2005/8/layout/orgChart1"/>
    <dgm:cxn modelId="{CF4C5D94-EFFE-4D39-B41B-F2D13915B1A2}" type="presParOf" srcId="{6C27008B-1442-4477-9320-FFE375D690F8}" destId="{EF826B76-9F7F-4CB1-A246-0F280A42A686}" srcOrd="1" destOrd="0" presId="urn:microsoft.com/office/officeart/2005/8/layout/orgChart1"/>
    <dgm:cxn modelId="{AE9D17CD-5B6D-4ED6-B575-5C2A98F8CF1E}" type="presParOf" srcId="{EF826B76-9F7F-4CB1-A246-0F280A42A686}" destId="{F07F3616-0D1C-42FF-82EF-C37F08ADC129}" srcOrd="0" destOrd="0" presId="urn:microsoft.com/office/officeart/2005/8/layout/orgChart1"/>
    <dgm:cxn modelId="{8AAE89FB-7BE1-4A57-8B6B-82B7EA2E168E}" type="presParOf" srcId="{F07F3616-0D1C-42FF-82EF-C37F08ADC129}" destId="{CE43BD42-1D3A-4895-9E8F-53961679FEBE}" srcOrd="0" destOrd="0" presId="urn:microsoft.com/office/officeart/2005/8/layout/orgChart1"/>
    <dgm:cxn modelId="{5357AABB-5F4B-45E1-A154-F187D7234254}" type="presParOf" srcId="{F07F3616-0D1C-42FF-82EF-C37F08ADC129}" destId="{ABA1956A-6FC1-40FC-B0E5-2B692988F251}" srcOrd="1" destOrd="0" presId="urn:microsoft.com/office/officeart/2005/8/layout/orgChart1"/>
    <dgm:cxn modelId="{6119F55A-960A-405F-B699-ED68D8777401}" type="presParOf" srcId="{EF826B76-9F7F-4CB1-A246-0F280A42A686}" destId="{6EAA186E-7B4D-4C37-9E03-54644A751863}" srcOrd="1" destOrd="0" presId="urn:microsoft.com/office/officeart/2005/8/layout/orgChart1"/>
    <dgm:cxn modelId="{3A2DE901-5B0E-41DC-A16C-E1B45A5E2BF7}" type="presParOf" srcId="{EF826B76-9F7F-4CB1-A246-0F280A42A686}" destId="{758935B8-4BB6-44A9-9A86-C250C4312599}" srcOrd="2" destOrd="0" presId="urn:microsoft.com/office/officeart/2005/8/layout/orgChart1"/>
    <dgm:cxn modelId="{DC4D8BCD-6F54-4AF2-8778-B5FA6D0CBD6C}" type="presParOf" srcId="{6C27008B-1442-4477-9320-FFE375D690F8}" destId="{92A62392-D001-43F0-9D2A-2FA4E3A2AD78}" srcOrd="2" destOrd="0" presId="urn:microsoft.com/office/officeart/2005/8/layout/orgChart1"/>
    <dgm:cxn modelId="{1217C44E-1AB3-4AF2-B639-C864A1A63FAB}" type="presParOf" srcId="{6C27008B-1442-4477-9320-FFE375D690F8}" destId="{6D7FC369-E2DE-4FC5-B3A9-4F7D10A623E4}" srcOrd="3" destOrd="0" presId="urn:microsoft.com/office/officeart/2005/8/layout/orgChart1"/>
    <dgm:cxn modelId="{DEA7F3A6-42FF-4112-B21E-9FB6A7716E23}" type="presParOf" srcId="{6D7FC369-E2DE-4FC5-B3A9-4F7D10A623E4}" destId="{45B32C61-7E80-4093-B2A2-3B1B45FBBE28}" srcOrd="0" destOrd="0" presId="urn:microsoft.com/office/officeart/2005/8/layout/orgChart1"/>
    <dgm:cxn modelId="{A9FD5A9D-BD0A-44E8-964B-60C7C43FD2D8}" type="presParOf" srcId="{45B32C61-7E80-4093-B2A2-3B1B45FBBE28}" destId="{CF7F5745-23B3-4FDC-B344-127232635C6D}" srcOrd="0" destOrd="0" presId="urn:microsoft.com/office/officeart/2005/8/layout/orgChart1"/>
    <dgm:cxn modelId="{F5F71777-F0B0-4B2B-A78B-90C60BC10E03}" type="presParOf" srcId="{45B32C61-7E80-4093-B2A2-3B1B45FBBE28}" destId="{F6FD508F-9E36-48F5-8912-227322C0C0EC}" srcOrd="1" destOrd="0" presId="urn:microsoft.com/office/officeart/2005/8/layout/orgChart1"/>
    <dgm:cxn modelId="{7B580B9B-F597-4712-8B24-B569FDA08D2C}" type="presParOf" srcId="{6D7FC369-E2DE-4FC5-B3A9-4F7D10A623E4}" destId="{6CE5E5EA-0663-419F-B701-F6163F60F829}" srcOrd="1" destOrd="0" presId="urn:microsoft.com/office/officeart/2005/8/layout/orgChart1"/>
    <dgm:cxn modelId="{4B33599C-64DF-45F4-831E-5038CDE1DB4A}" type="presParOf" srcId="{6D7FC369-E2DE-4FC5-B3A9-4F7D10A623E4}" destId="{EF5FB219-542D-48A5-988A-1D89C97F2462}" srcOrd="2" destOrd="0" presId="urn:microsoft.com/office/officeart/2005/8/layout/orgChart1"/>
    <dgm:cxn modelId="{C379D67F-2A70-481E-AE97-6D36CD528F54}" type="presParOf" srcId="{6C27008B-1442-4477-9320-FFE375D690F8}" destId="{64773649-98DB-4AE5-AE78-A9E9EDE89A44}" srcOrd="4" destOrd="0" presId="urn:microsoft.com/office/officeart/2005/8/layout/orgChart1"/>
    <dgm:cxn modelId="{648B4D35-F35B-41BB-9CBA-91BC3A6B267C}" type="presParOf" srcId="{6C27008B-1442-4477-9320-FFE375D690F8}" destId="{7AEA7990-D7A0-458C-B743-BBCFD13A7A28}" srcOrd="5" destOrd="0" presId="urn:microsoft.com/office/officeart/2005/8/layout/orgChart1"/>
    <dgm:cxn modelId="{A51B46A4-5748-4769-B255-AD20E899F892}" type="presParOf" srcId="{7AEA7990-D7A0-458C-B743-BBCFD13A7A28}" destId="{B5577DE9-B10A-49D3-B78E-773A646009AF}" srcOrd="0" destOrd="0" presId="urn:microsoft.com/office/officeart/2005/8/layout/orgChart1"/>
    <dgm:cxn modelId="{C72D10B9-9606-4CA1-9390-87B1155FE42E}" type="presParOf" srcId="{B5577DE9-B10A-49D3-B78E-773A646009AF}" destId="{B22459D4-0F15-42E8-8A2D-D9BD542269B4}" srcOrd="0" destOrd="0" presId="urn:microsoft.com/office/officeart/2005/8/layout/orgChart1"/>
    <dgm:cxn modelId="{849C82C2-7F97-43C5-8C79-E28F8475D840}" type="presParOf" srcId="{B5577DE9-B10A-49D3-B78E-773A646009AF}" destId="{6A24F370-13C3-4C0D-A971-9C91285767EA}" srcOrd="1" destOrd="0" presId="urn:microsoft.com/office/officeart/2005/8/layout/orgChart1"/>
    <dgm:cxn modelId="{2D11C977-6AF8-4862-AD19-B80A128ECF30}" type="presParOf" srcId="{7AEA7990-D7A0-458C-B743-BBCFD13A7A28}" destId="{D24CE790-43D3-4920-8B8D-FD05F328A0E7}" srcOrd="1" destOrd="0" presId="urn:microsoft.com/office/officeart/2005/8/layout/orgChart1"/>
    <dgm:cxn modelId="{68BB5551-F504-42A6-B637-D69E0946B5C0}" type="presParOf" srcId="{7AEA7990-D7A0-458C-B743-BBCFD13A7A28}" destId="{A7B7E89C-76A2-4DF2-95E2-46038EF290A1}" srcOrd="2" destOrd="0" presId="urn:microsoft.com/office/officeart/2005/8/layout/orgChart1"/>
    <dgm:cxn modelId="{1D686271-83C9-48BF-997D-B252B7FACF28}" type="presParOf" srcId="{6C27008B-1442-4477-9320-FFE375D690F8}" destId="{A9320790-9CF4-4059-A798-96F40512A5BB}" srcOrd="6" destOrd="0" presId="urn:microsoft.com/office/officeart/2005/8/layout/orgChart1"/>
    <dgm:cxn modelId="{F045D554-BFEC-421E-858E-980E036845F4}" type="presParOf" srcId="{6C27008B-1442-4477-9320-FFE375D690F8}" destId="{7478184C-58C1-441C-80E3-AF9C11EF0499}" srcOrd="7" destOrd="0" presId="urn:microsoft.com/office/officeart/2005/8/layout/orgChart1"/>
    <dgm:cxn modelId="{193A632D-DDA9-4513-9949-B9EEEF268F4F}" type="presParOf" srcId="{7478184C-58C1-441C-80E3-AF9C11EF0499}" destId="{162C25EF-B669-4145-AF45-68784B483A10}" srcOrd="0" destOrd="0" presId="urn:microsoft.com/office/officeart/2005/8/layout/orgChart1"/>
    <dgm:cxn modelId="{20EB2BBB-C515-477C-8AE2-205BB1A75461}" type="presParOf" srcId="{162C25EF-B669-4145-AF45-68784B483A10}" destId="{81968B34-75A7-41E4-B56D-FAED2883CECC}" srcOrd="0" destOrd="0" presId="urn:microsoft.com/office/officeart/2005/8/layout/orgChart1"/>
    <dgm:cxn modelId="{6FDAC763-9F1E-46D3-B137-7FCAB002801B}" type="presParOf" srcId="{162C25EF-B669-4145-AF45-68784B483A10}" destId="{D72F47B0-5112-4250-9FB5-0D8558FC6F77}" srcOrd="1" destOrd="0" presId="urn:microsoft.com/office/officeart/2005/8/layout/orgChart1"/>
    <dgm:cxn modelId="{593F7E86-D14A-4921-A9C0-892E1F13402D}" type="presParOf" srcId="{7478184C-58C1-441C-80E3-AF9C11EF0499}" destId="{A6EFB3A0-8BC6-4399-9694-4AF58E8E5DB0}" srcOrd="1" destOrd="0" presId="urn:microsoft.com/office/officeart/2005/8/layout/orgChart1"/>
    <dgm:cxn modelId="{4FEB9EB7-5254-460C-9533-ACF8658605AF}" type="presParOf" srcId="{7478184C-58C1-441C-80E3-AF9C11EF0499}" destId="{F334F748-6134-4B1C-ABF3-352A51240629}" srcOrd="2" destOrd="0" presId="urn:microsoft.com/office/officeart/2005/8/layout/orgChart1"/>
    <dgm:cxn modelId="{045F6551-F6D5-45A1-88A3-DC10B319E449}" type="presParOf" srcId="{6C27008B-1442-4477-9320-FFE375D690F8}" destId="{66313515-1160-4AC0-A4B7-C371EBCBFE53}" srcOrd="8" destOrd="0" presId="urn:microsoft.com/office/officeart/2005/8/layout/orgChart1"/>
    <dgm:cxn modelId="{7D1F3524-5E22-4F6E-9299-91B6273FC1C5}" type="presParOf" srcId="{6C27008B-1442-4477-9320-FFE375D690F8}" destId="{C44E4449-368C-4921-BD19-DFE6301A2EDA}" srcOrd="9" destOrd="0" presId="urn:microsoft.com/office/officeart/2005/8/layout/orgChart1"/>
    <dgm:cxn modelId="{4DFD892B-6373-4256-9DD1-99A135C281ED}" type="presParOf" srcId="{C44E4449-368C-4921-BD19-DFE6301A2EDA}" destId="{5FFE9216-30C3-498F-A72A-299A5193321F}" srcOrd="0" destOrd="0" presId="urn:microsoft.com/office/officeart/2005/8/layout/orgChart1"/>
    <dgm:cxn modelId="{F4A52E05-C3DD-4362-A55A-00883090E298}" type="presParOf" srcId="{5FFE9216-30C3-498F-A72A-299A5193321F}" destId="{930EF53B-D834-41BE-B721-DE3527B74009}" srcOrd="0" destOrd="0" presId="urn:microsoft.com/office/officeart/2005/8/layout/orgChart1"/>
    <dgm:cxn modelId="{3DA4C982-5F18-4D64-B499-64FEBB339ED3}" type="presParOf" srcId="{5FFE9216-30C3-498F-A72A-299A5193321F}" destId="{C9CB01F2-1A95-4D7B-AAAD-6A5A3877B65E}" srcOrd="1" destOrd="0" presId="urn:microsoft.com/office/officeart/2005/8/layout/orgChart1"/>
    <dgm:cxn modelId="{42DB9BC6-A669-4E1A-8A9B-7E3B235ABE65}" type="presParOf" srcId="{C44E4449-368C-4921-BD19-DFE6301A2EDA}" destId="{5928BD42-3BFC-4848-9590-D6497E343FEC}" srcOrd="1" destOrd="0" presId="urn:microsoft.com/office/officeart/2005/8/layout/orgChart1"/>
    <dgm:cxn modelId="{44D5BF9F-8DDE-4940-8CD3-835E7997729D}" type="presParOf" srcId="{C44E4449-368C-4921-BD19-DFE6301A2EDA}" destId="{9C3DCF90-499A-4E2E-A648-C31E349A1DAA}" srcOrd="2" destOrd="0" presId="urn:microsoft.com/office/officeart/2005/8/layout/orgChart1"/>
    <dgm:cxn modelId="{45943E28-BA4C-4F4D-A3C6-3FB0D7D41D39}" type="presParOf" srcId="{6C27008B-1442-4477-9320-FFE375D690F8}" destId="{FEA2513F-DA43-400C-A55D-2EB07C8BDD54}" srcOrd="10" destOrd="0" presId="urn:microsoft.com/office/officeart/2005/8/layout/orgChart1"/>
    <dgm:cxn modelId="{49D9EF0B-B12C-49E3-82D7-AA19CA7E5072}" type="presParOf" srcId="{6C27008B-1442-4477-9320-FFE375D690F8}" destId="{908C1FA4-DFD9-4053-9B7A-7A5249025A1A}" srcOrd="11" destOrd="0" presId="urn:microsoft.com/office/officeart/2005/8/layout/orgChart1"/>
    <dgm:cxn modelId="{E97C218A-5EF7-46D8-9EF2-316B6F40DF3D}" type="presParOf" srcId="{908C1FA4-DFD9-4053-9B7A-7A5249025A1A}" destId="{9C1EECB8-44EE-44A0-9A3D-D68AA12A0FDA}" srcOrd="0" destOrd="0" presId="urn:microsoft.com/office/officeart/2005/8/layout/orgChart1"/>
    <dgm:cxn modelId="{C8496A1F-999F-4B97-B427-31F7C147FDE9}" type="presParOf" srcId="{9C1EECB8-44EE-44A0-9A3D-D68AA12A0FDA}" destId="{932A068A-0C98-4F86-9024-D2B7FA60CB19}" srcOrd="0" destOrd="0" presId="urn:microsoft.com/office/officeart/2005/8/layout/orgChart1"/>
    <dgm:cxn modelId="{C9773849-777E-4ABC-9A1F-B3C8E3AA8514}" type="presParOf" srcId="{9C1EECB8-44EE-44A0-9A3D-D68AA12A0FDA}" destId="{273EBB28-C351-4EB3-89DA-B1D1D6C4CE86}" srcOrd="1" destOrd="0" presId="urn:microsoft.com/office/officeart/2005/8/layout/orgChart1"/>
    <dgm:cxn modelId="{72D62723-BC87-4574-8C3F-B7FA7345918E}" type="presParOf" srcId="{908C1FA4-DFD9-4053-9B7A-7A5249025A1A}" destId="{09D11B5B-B46E-43EC-BAF1-1C23A5B73832}" srcOrd="1" destOrd="0" presId="urn:microsoft.com/office/officeart/2005/8/layout/orgChart1"/>
    <dgm:cxn modelId="{CF0DDA07-A981-4750-A50D-5F5618333C06}" type="presParOf" srcId="{908C1FA4-DFD9-4053-9B7A-7A5249025A1A}" destId="{8A6A5947-999B-4574-9A45-8A23DFCC72E4}" srcOrd="2" destOrd="0" presId="urn:microsoft.com/office/officeart/2005/8/layout/orgChart1"/>
    <dgm:cxn modelId="{45A070BC-707C-4973-910D-3A9EBED0158F}" type="presParOf" srcId="{5A9DF6B1-308B-4016-85DB-DC7E0A9495F3}" destId="{489B2D74-D16F-4345-A66F-76FEB228652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E6D0FF9-E395-4849-8987-1BF40B69284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64C6728F-D3AB-41F6-B9DC-AD2C11C56030}">
      <dgm:prSet phldrT="[Text]" custT="1"/>
      <dgm:spPr/>
      <dgm:t>
        <a:bodyPr/>
        <a:lstStyle/>
        <a:p>
          <a:pPr algn="ctr"/>
          <a:r>
            <a:rPr lang="en-US" sz="3200" b="1" dirty="0">
              <a:latin typeface="Times New Roman" panose="02020603050405020304" pitchFamily="18" charset="0"/>
              <a:cs typeface="Times New Roman" panose="02020603050405020304" pitchFamily="18" charset="0"/>
            </a:rPr>
            <a:t>Family Preparation List</a:t>
          </a:r>
        </a:p>
      </dgm:t>
    </dgm:pt>
    <dgm:pt modelId="{13537D10-51F0-433E-B23A-CE10B874484E}" type="parTrans" cxnId="{72075B3C-E2DF-472A-A288-9944FA397148}">
      <dgm:prSet/>
      <dgm:spPr/>
      <dgm:t>
        <a:bodyPr/>
        <a:lstStyle/>
        <a:p>
          <a:endParaRPr lang="en-US"/>
        </a:p>
      </dgm:t>
    </dgm:pt>
    <dgm:pt modelId="{3AC83ACB-0E82-4766-956C-62CF5E45476A}" type="sibTrans" cxnId="{72075B3C-E2DF-472A-A288-9944FA397148}">
      <dgm:prSet/>
      <dgm:spPr/>
      <dgm:t>
        <a:bodyPr/>
        <a:lstStyle/>
        <a:p>
          <a:endParaRPr lang="en-US"/>
        </a:p>
      </dgm:t>
    </dgm:pt>
    <dgm:pt modelId="{2BE443E9-3240-4056-8427-63E8DE1DAEA6}">
      <dgm:prSet phldrT="[Text]" custT="1"/>
      <dgm:spPr/>
      <dgm:t>
        <a:bodyPr/>
        <a:lstStyle/>
        <a:p>
          <a:r>
            <a:rPr lang="en-US" sz="1800" dirty="0">
              <a:latin typeface="Times New Roman" panose="02020603050405020304" pitchFamily="18" charset="0"/>
              <a:cs typeface="Times New Roman" panose="02020603050405020304" pitchFamily="18" charset="0"/>
            </a:rPr>
            <a:t>Location of DD-214 &amp; VA Award Letter</a:t>
          </a:r>
        </a:p>
      </dgm:t>
    </dgm:pt>
    <dgm:pt modelId="{1C91E188-249F-4619-A0C0-986DE0FFF401}" type="parTrans" cxnId="{0C893A8B-77E8-4AE1-B5A7-E584EC4325C8}">
      <dgm:prSet/>
      <dgm:spPr/>
      <dgm:t>
        <a:bodyPr/>
        <a:lstStyle/>
        <a:p>
          <a:endParaRPr lang="en-US"/>
        </a:p>
      </dgm:t>
    </dgm:pt>
    <dgm:pt modelId="{657FD81C-ED2E-4FFC-A0C3-C0E5BB5BB2DC}" type="sibTrans" cxnId="{0C893A8B-77E8-4AE1-B5A7-E584EC4325C8}">
      <dgm:prSet/>
      <dgm:spPr/>
      <dgm:t>
        <a:bodyPr/>
        <a:lstStyle/>
        <a:p>
          <a:endParaRPr lang="en-US"/>
        </a:p>
      </dgm:t>
    </dgm:pt>
    <dgm:pt modelId="{FF5ABEBF-09D7-44E6-83E1-9DA1C16F6E56}">
      <dgm:prSet phldrT="[Text]" custT="1"/>
      <dgm:spPr/>
      <dgm:t>
        <a:bodyPr/>
        <a:lstStyle/>
        <a:p>
          <a:pPr algn="ctr"/>
          <a:r>
            <a:rPr lang="en-US" sz="3200" b="1" dirty="0">
              <a:latin typeface="Times New Roman" panose="02020603050405020304" pitchFamily="18" charset="0"/>
              <a:cs typeface="Times New Roman" panose="02020603050405020304" pitchFamily="18" charset="0"/>
            </a:rPr>
            <a:t>When a Veteran transfers to Post Everlasting</a:t>
          </a:r>
        </a:p>
      </dgm:t>
    </dgm:pt>
    <dgm:pt modelId="{90C4348E-DC42-420A-8265-55567B52FB4A}" type="parTrans" cxnId="{507E1A63-FB00-46CA-8C17-326E7FA48AB2}">
      <dgm:prSet/>
      <dgm:spPr/>
      <dgm:t>
        <a:bodyPr/>
        <a:lstStyle/>
        <a:p>
          <a:endParaRPr lang="en-US"/>
        </a:p>
      </dgm:t>
    </dgm:pt>
    <dgm:pt modelId="{3DBFD5E0-790C-4B2A-B269-229A5CFF6E31}" type="sibTrans" cxnId="{507E1A63-FB00-46CA-8C17-326E7FA48AB2}">
      <dgm:prSet/>
      <dgm:spPr/>
      <dgm:t>
        <a:bodyPr/>
        <a:lstStyle/>
        <a:p>
          <a:endParaRPr lang="en-US"/>
        </a:p>
      </dgm:t>
    </dgm:pt>
    <dgm:pt modelId="{D34EC970-0410-49E2-9DE7-80EA74BD3FF1}">
      <dgm:prSet phldrT="[Text]" custT="1"/>
      <dgm:spPr/>
      <dgm:t>
        <a:bodyPr/>
        <a:lstStyle/>
        <a:p>
          <a:r>
            <a:rPr lang="en-US" sz="1800" dirty="0">
              <a:latin typeface="Times New Roman" panose="02020603050405020304" pitchFamily="18" charset="0"/>
              <a:cs typeface="Times New Roman" panose="02020603050405020304" pitchFamily="18" charset="0"/>
            </a:rPr>
            <a:t>Know the veterans POA (</a:t>
          </a:r>
          <a:r>
            <a:rPr lang="en-US" sz="1200" dirty="0">
              <a:latin typeface="Times New Roman" panose="02020603050405020304" pitchFamily="18" charset="0"/>
              <a:cs typeface="Times New Roman" panose="02020603050405020304" pitchFamily="18" charset="0"/>
            </a:rPr>
            <a:t>Service Organization that represents the claim or appeal</a:t>
          </a:r>
          <a:r>
            <a:rPr lang="en-US" sz="1800" dirty="0">
              <a:latin typeface="Times New Roman" panose="02020603050405020304" pitchFamily="18" charset="0"/>
              <a:cs typeface="Times New Roman" panose="02020603050405020304" pitchFamily="18" charset="0"/>
            </a:rPr>
            <a:t>).</a:t>
          </a:r>
        </a:p>
      </dgm:t>
    </dgm:pt>
    <dgm:pt modelId="{915565C6-494F-42DA-858E-E08BE43640C3}" type="parTrans" cxnId="{0A9201DC-D967-42C6-AD27-5A4B9F08B799}">
      <dgm:prSet/>
      <dgm:spPr/>
      <dgm:t>
        <a:bodyPr/>
        <a:lstStyle/>
        <a:p>
          <a:endParaRPr lang="en-US"/>
        </a:p>
      </dgm:t>
    </dgm:pt>
    <dgm:pt modelId="{DF123E10-5997-45A7-A562-D7F9C70563EC}" type="sibTrans" cxnId="{0A9201DC-D967-42C6-AD27-5A4B9F08B799}">
      <dgm:prSet/>
      <dgm:spPr/>
      <dgm:t>
        <a:bodyPr/>
        <a:lstStyle/>
        <a:p>
          <a:endParaRPr lang="en-US"/>
        </a:p>
      </dgm:t>
    </dgm:pt>
    <dgm:pt modelId="{BB0CF799-0DD0-4A1B-9418-5D4B44D567F2}">
      <dgm:prSet phldrT="[Text]" custT="1"/>
      <dgm:spPr/>
      <dgm:t>
        <a:bodyPr/>
        <a:lstStyle/>
        <a:p>
          <a:r>
            <a:rPr lang="en-US" sz="1800" dirty="0">
              <a:latin typeface="Times New Roman" panose="02020603050405020304" pitchFamily="18" charset="0"/>
              <a:cs typeface="Times New Roman" panose="02020603050405020304" pitchFamily="18" charset="0"/>
            </a:rPr>
            <a:t>Know the veterans Branch of Service, Service dates, and deployments.</a:t>
          </a:r>
        </a:p>
      </dgm:t>
    </dgm:pt>
    <dgm:pt modelId="{0CCF9146-F516-4BEC-B056-8E9676325216}" type="parTrans" cxnId="{36925C48-1D47-4C2F-AD6F-5CB9295EA4F5}">
      <dgm:prSet/>
      <dgm:spPr/>
      <dgm:t>
        <a:bodyPr/>
        <a:lstStyle/>
        <a:p>
          <a:endParaRPr lang="en-US"/>
        </a:p>
      </dgm:t>
    </dgm:pt>
    <dgm:pt modelId="{73C86684-7FF8-49AC-AC91-31821720C73A}" type="sibTrans" cxnId="{36925C48-1D47-4C2F-AD6F-5CB9295EA4F5}">
      <dgm:prSet/>
      <dgm:spPr/>
      <dgm:t>
        <a:bodyPr/>
        <a:lstStyle/>
        <a:p>
          <a:endParaRPr lang="en-US"/>
        </a:p>
      </dgm:t>
    </dgm:pt>
    <dgm:pt modelId="{124A7BF6-8A1F-4C74-8EA2-8E8D1D6E97C2}">
      <dgm:prSet phldrT="[Text]" custT="1"/>
      <dgm:spPr/>
      <dgm:t>
        <a:bodyPr/>
        <a:lstStyle/>
        <a:p>
          <a:r>
            <a:rPr lang="en-US" sz="1800" dirty="0">
              <a:latin typeface="Times New Roman" panose="02020603050405020304" pitchFamily="18" charset="0"/>
              <a:cs typeface="Times New Roman" panose="02020603050405020304" pitchFamily="18" charset="0"/>
            </a:rPr>
            <a:t>Know if the veteran is service connected or have a claim filed with VA.</a:t>
          </a:r>
        </a:p>
      </dgm:t>
    </dgm:pt>
    <dgm:pt modelId="{F540B4FC-94B9-4895-9348-003C059E5D63}" type="parTrans" cxnId="{D6EA4A45-0E8B-4D44-B1A0-F652BC9FD81D}">
      <dgm:prSet/>
      <dgm:spPr/>
      <dgm:t>
        <a:bodyPr/>
        <a:lstStyle/>
        <a:p>
          <a:endParaRPr lang="en-US"/>
        </a:p>
      </dgm:t>
    </dgm:pt>
    <dgm:pt modelId="{47E7627F-98CE-4E0E-A9C5-C156A87CDB0E}" type="sibTrans" cxnId="{D6EA4A45-0E8B-4D44-B1A0-F652BC9FD81D}">
      <dgm:prSet/>
      <dgm:spPr/>
      <dgm:t>
        <a:bodyPr/>
        <a:lstStyle/>
        <a:p>
          <a:endParaRPr lang="en-US"/>
        </a:p>
      </dgm:t>
    </dgm:pt>
    <dgm:pt modelId="{BDA8AD33-50C9-4B6F-83DF-06DA1436A62D}">
      <dgm:prSet phldrT="[Text]" custT="1"/>
      <dgm:spPr/>
      <dgm:t>
        <a:bodyPr/>
        <a:lstStyle/>
        <a:p>
          <a:pPr algn="ctr"/>
          <a:r>
            <a:rPr lang="en-US" sz="1800" dirty="0">
              <a:latin typeface="Times New Roman" panose="02020603050405020304" pitchFamily="18" charset="0"/>
              <a:cs typeface="Times New Roman" panose="02020603050405020304" pitchFamily="18" charset="0"/>
            </a:rPr>
            <a:t>Notify VA of the veteran’s death by submitting a copy of the death certificate </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File a 21P-530 Application for Burial Benefits</a:t>
          </a:r>
        </a:p>
      </dgm:t>
    </dgm:pt>
    <dgm:pt modelId="{F1E6FA34-B0E4-4F86-B272-6614726BE46B}" type="parTrans" cxnId="{17BEE9C6-9DEB-49C9-86EF-0A22F3FFC81E}">
      <dgm:prSet/>
      <dgm:spPr/>
      <dgm:t>
        <a:bodyPr/>
        <a:lstStyle/>
        <a:p>
          <a:endParaRPr lang="en-US"/>
        </a:p>
      </dgm:t>
    </dgm:pt>
    <dgm:pt modelId="{AD9FA67C-E31D-4358-8ADF-5E7B0BF95468}" type="sibTrans" cxnId="{17BEE9C6-9DEB-49C9-86EF-0A22F3FFC81E}">
      <dgm:prSet/>
      <dgm:spPr/>
      <dgm:t>
        <a:bodyPr/>
        <a:lstStyle/>
        <a:p>
          <a:endParaRPr lang="en-US"/>
        </a:p>
      </dgm:t>
    </dgm:pt>
    <dgm:pt modelId="{F11DC15F-7690-4401-AA83-7B37A35A0661}">
      <dgm:prSet phldrT="[Text]" custT="1"/>
      <dgm:spPr/>
      <dgm:t>
        <a:bodyPr/>
        <a:lstStyle/>
        <a:p>
          <a:pPr algn="ctr"/>
          <a:r>
            <a:rPr lang="en-US" sz="1800" dirty="0">
              <a:latin typeface="Times New Roman" panose="02020603050405020304" pitchFamily="18" charset="0"/>
              <a:cs typeface="Times New Roman" panose="02020603050405020304" pitchFamily="18" charset="0"/>
            </a:rPr>
            <a:t>File a 21-22 for the surviving spouse to elect a Service organization to represent surviving spouse or claimant on behalf of deceased veteran</a:t>
          </a:r>
        </a:p>
      </dgm:t>
    </dgm:pt>
    <dgm:pt modelId="{D2471145-8221-4365-B2DD-0C19ECAF8C73}" type="parTrans" cxnId="{D42B22C0-5A59-4E5C-8236-629C39A531ED}">
      <dgm:prSet/>
      <dgm:spPr/>
      <dgm:t>
        <a:bodyPr/>
        <a:lstStyle/>
        <a:p>
          <a:endParaRPr lang="en-US"/>
        </a:p>
      </dgm:t>
    </dgm:pt>
    <dgm:pt modelId="{CFC56598-FF2C-4BA5-B403-7CA953F93158}" type="sibTrans" cxnId="{D42B22C0-5A59-4E5C-8236-629C39A531ED}">
      <dgm:prSet/>
      <dgm:spPr/>
      <dgm:t>
        <a:bodyPr/>
        <a:lstStyle/>
        <a:p>
          <a:endParaRPr lang="en-US"/>
        </a:p>
      </dgm:t>
    </dgm:pt>
    <dgm:pt modelId="{1AAC18E2-F87E-4B45-B35D-59000A0D7EBB}">
      <dgm:prSet phldrT="[Text]" custT="1"/>
      <dgm:spPr/>
      <dgm:t>
        <a:bodyPr/>
        <a:lstStyle/>
        <a:p>
          <a:pPr algn="ctr"/>
          <a:r>
            <a:rPr lang="en-US" sz="1800" dirty="0">
              <a:latin typeface="Times New Roman" panose="02020603050405020304" pitchFamily="18" charset="0"/>
              <a:cs typeface="Times New Roman" panose="02020603050405020304" pitchFamily="18" charset="0"/>
            </a:rPr>
            <a:t>If veteran has an existing claim or appeal with the VA, file a 21P-0847 within one year of death to allow the surviving spouse to continue the claim</a:t>
          </a:r>
          <a:br>
            <a:rPr lang="en-US" sz="1800" dirty="0">
              <a:latin typeface="Times New Roman" panose="02020603050405020304" pitchFamily="18" charset="0"/>
              <a:cs typeface="Times New Roman" panose="02020603050405020304" pitchFamily="18" charset="0"/>
            </a:rPr>
          </a:br>
          <a:endParaRPr lang="en-US" sz="1800" dirty="0">
            <a:latin typeface="Times New Roman" panose="02020603050405020304" pitchFamily="18" charset="0"/>
            <a:cs typeface="Times New Roman" panose="02020603050405020304" pitchFamily="18" charset="0"/>
          </a:endParaRPr>
        </a:p>
      </dgm:t>
    </dgm:pt>
    <dgm:pt modelId="{F1C73AE0-ECE1-40A7-958F-6CC2AE82E127}" type="parTrans" cxnId="{E5F8B016-C9CD-4F2D-A075-6A18DCF5AA08}">
      <dgm:prSet/>
      <dgm:spPr/>
      <dgm:t>
        <a:bodyPr/>
        <a:lstStyle/>
        <a:p>
          <a:endParaRPr lang="en-US"/>
        </a:p>
      </dgm:t>
    </dgm:pt>
    <dgm:pt modelId="{791E5B45-BD5C-48DF-BD80-692763F5734A}" type="sibTrans" cxnId="{E5F8B016-C9CD-4F2D-A075-6A18DCF5AA08}">
      <dgm:prSet/>
      <dgm:spPr/>
      <dgm:t>
        <a:bodyPr/>
        <a:lstStyle/>
        <a:p>
          <a:endParaRPr lang="en-US"/>
        </a:p>
      </dgm:t>
    </dgm:pt>
    <dgm:pt modelId="{AE93837B-4112-4ED9-99A5-0B857EA40638}">
      <dgm:prSet phldrT="[Text]" custT="1"/>
      <dgm:spPr/>
      <dgm:t>
        <a:bodyPr/>
        <a:lstStyle/>
        <a:p>
          <a:pPr algn="ctr"/>
          <a:r>
            <a:rPr lang="en-US" sz="1800" dirty="0">
              <a:latin typeface="Times New Roman" panose="02020603050405020304" pitchFamily="18" charset="0"/>
              <a:cs typeface="Times New Roman" panose="02020603050405020304" pitchFamily="18" charset="0"/>
            </a:rPr>
            <a:t>File a 21-534EZ application for DIC, Death Pension, and/or Accrued benefits</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**Burial Benefit Guides are available online and A the DSO table**</a:t>
          </a:r>
        </a:p>
      </dgm:t>
    </dgm:pt>
    <dgm:pt modelId="{7CC096BB-5A38-46A2-B1CA-4DFB889526E0}" type="parTrans" cxnId="{7E6DA5D5-3AAB-4A8B-87D4-B9781333496F}">
      <dgm:prSet/>
      <dgm:spPr/>
      <dgm:t>
        <a:bodyPr/>
        <a:lstStyle/>
        <a:p>
          <a:endParaRPr lang="en-US"/>
        </a:p>
      </dgm:t>
    </dgm:pt>
    <dgm:pt modelId="{8579E90C-031A-46D1-822C-1FF0A83631D4}" type="sibTrans" cxnId="{7E6DA5D5-3AAB-4A8B-87D4-B9781333496F}">
      <dgm:prSet/>
      <dgm:spPr/>
      <dgm:t>
        <a:bodyPr/>
        <a:lstStyle/>
        <a:p>
          <a:endParaRPr lang="en-US"/>
        </a:p>
      </dgm:t>
    </dgm:pt>
    <dgm:pt modelId="{6CC5FCE1-E93F-4596-8644-9CC418410CC0}">
      <dgm:prSet phldrT="[Text]" custT="1"/>
      <dgm:spPr/>
      <dgm:t>
        <a:bodyPr/>
        <a:lstStyle/>
        <a:p>
          <a:pPr algn="ctr"/>
          <a:endParaRPr lang="en-US" sz="1800" dirty="0">
            <a:latin typeface="Times New Roman" panose="02020603050405020304" pitchFamily="18" charset="0"/>
            <a:cs typeface="Times New Roman" panose="02020603050405020304" pitchFamily="18" charset="0"/>
          </a:endParaRPr>
        </a:p>
      </dgm:t>
    </dgm:pt>
    <dgm:pt modelId="{FB11F01B-D574-46E3-BB65-993C167D93B7}" type="parTrans" cxnId="{3125E25B-0185-4103-A359-DFC5D837EB2D}">
      <dgm:prSet/>
      <dgm:spPr/>
      <dgm:t>
        <a:bodyPr/>
        <a:lstStyle/>
        <a:p>
          <a:endParaRPr lang="en-US"/>
        </a:p>
      </dgm:t>
    </dgm:pt>
    <dgm:pt modelId="{44F98D9B-9FC9-47EC-9D63-BDD52424B1C2}" type="sibTrans" cxnId="{3125E25B-0185-4103-A359-DFC5D837EB2D}">
      <dgm:prSet/>
      <dgm:spPr/>
      <dgm:t>
        <a:bodyPr/>
        <a:lstStyle/>
        <a:p>
          <a:endParaRPr lang="en-US"/>
        </a:p>
      </dgm:t>
    </dgm:pt>
    <dgm:pt modelId="{85C35F4F-6FD3-4271-B8E9-2B3E0C5BA528}" type="pres">
      <dgm:prSet presAssocID="{0E6D0FF9-E395-4849-8987-1BF40B692849}" presName="linear" presStyleCnt="0">
        <dgm:presLayoutVars>
          <dgm:dir/>
          <dgm:animLvl val="lvl"/>
          <dgm:resizeHandles val="exact"/>
        </dgm:presLayoutVars>
      </dgm:prSet>
      <dgm:spPr/>
    </dgm:pt>
    <dgm:pt modelId="{9EF8B206-90CE-47B0-83FB-EF0B3B75C7EA}" type="pres">
      <dgm:prSet presAssocID="{64C6728F-D3AB-41F6-B9DC-AD2C11C56030}" presName="parentLin" presStyleCnt="0"/>
      <dgm:spPr/>
    </dgm:pt>
    <dgm:pt modelId="{55F579D1-3BA3-401F-B067-828669C9B15D}" type="pres">
      <dgm:prSet presAssocID="{64C6728F-D3AB-41F6-B9DC-AD2C11C56030}" presName="parentLeftMargin" presStyleLbl="node1" presStyleIdx="0" presStyleCnt="2"/>
      <dgm:spPr/>
    </dgm:pt>
    <dgm:pt modelId="{D9B3EF34-D889-41AD-A35D-10E75D03994D}" type="pres">
      <dgm:prSet presAssocID="{64C6728F-D3AB-41F6-B9DC-AD2C11C56030}" presName="parentText" presStyleLbl="node1" presStyleIdx="0" presStyleCnt="2">
        <dgm:presLayoutVars>
          <dgm:chMax val="0"/>
          <dgm:bulletEnabled val="1"/>
        </dgm:presLayoutVars>
      </dgm:prSet>
      <dgm:spPr/>
    </dgm:pt>
    <dgm:pt modelId="{2C8C36D7-457C-4DCB-803D-14246FE94320}" type="pres">
      <dgm:prSet presAssocID="{64C6728F-D3AB-41F6-B9DC-AD2C11C56030}" presName="negativeSpace" presStyleCnt="0"/>
      <dgm:spPr/>
    </dgm:pt>
    <dgm:pt modelId="{07602308-08E2-4DC1-A690-01EFF09C8F39}" type="pres">
      <dgm:prSet presAssocID="{64C6728F-D3AB-41F6-B9DC-AD2C11C56030}" presName="childText" presStyleLbl="conFgAcc1" presStyleIdx="0" presStyleCnt="2" custLinFactNeighborX="0" custLinFactNeighborY="-12558">
        <dgm:presLayoutVars>
          <dgm:bulletEnabled val="1"/>
        </dgm:presLayoutVars>
      </dgm:prSet>
      <dgm:spPr/>
    </dgm:pt>
    <dgm:pt modelId="{0C28C76A-871B-4DD9-9CB3-73082CC6EB5A}" type="pres">
      <dgm:prSet presAssocID="{3AC83ACB-0E82-4766-956C-62CF5E45476A}" presName="spaceBetweenRectangles" presStyleCnt="0"/>
      <dgm:spPr/>
    </dgm:pt>
    <dgm:pt modelId="{30689658-1188-4175-B00A-E19D4F69FCC3}" type="pres">
      <dgm:prSet presAssocID="{FF5ABEBF-09D7-44E6-83E1-9DA1C16F6E56}" presName="parentLin" presStyleCnt="0"/>
      <dgm:spPr/>
    </dgm:pt>
    <dgm:pt modelId="{D4ED67B5-ECEE-4FF5-AC51-DAD0E5CF9BBB}" type="pres">
      <dgm:prSet presAssocID="{FF5ABEBF-09D7-44E6-83E1-9DA1C16F6E56}" presName="parentLeftMargin" presStyleLbl="node1" presStyleIdx="0" presStyleCnt="2"/>
      <dgm:spPr/>
    </dgm:pt>
    <dgm:pt modelId="{D55F6E5B-4C5A-472C-ADA9-91D0527D4BB7}" type="pres">
      <dgm:prSet presAssocID="{FF5ABEBF-09D7-44E6-83E1-9DA1C16F6E56}" presName="parentText" presStyleLbl="node1" presStyleIdx="1" presStyleCnt="2" custScaleX="127375">
        <dgm:presLayoutVars>
          <dgm:chMax val="0"/>
          <dgm:bulletEnabled val="1"/>
        </dgm:presLayoutVars>
      </dgm:prSet>
      <dgm:spPr/>
    </dgm:pt>
    <dgm:pt modelId="{FAC16DFA-44C6-4939-806A-E432F38DCC64}" type="pres">
      <dgm:prSet presAssocID="{FF5ABEBF-09D7-44E6-83E1-9DA1C16F6E56}" presName="negativeSpace" presStyleCnt="0"/>
      <dgm:spPr/>
    </dgm:pt>
    <dgm:pt modelId="{BBBC43E7-68F5-41EF-9C7E-750DCC29B32E}" type="pres">
      <dgm:prSet presAssocID="{FF5ABEBF-09D7-44E6-83E1-9DA1C16F6E56}" presName="childText" presStyleLbl="conFgAcc1" presStyleIdx="1" presStyleCnt="2" custScaleY="87053">
        <dgm:presLayoutVars>
          <dgm:bulletEnabled val="1"/>
        </dgm:presLayoutVars>
      </dgm:prSet>
      <dgm:spPr/>
    </dgm:pt>
  </dgm:ptLst>
  <dgm:cxnLst>
    <dgm:cxn modelId="{15D5BD14-9B16-4B02-8F68-557AAB25AF74}" type="presOf" srcId="{64C6728F-D3AB-41F6-B9DC-AD2C11C56030}" destId="{D9B3EF34-D889-41AD-A35D-10E75D03994D}" srcOrd="1" destOrd="0" presId="urn:microsoft.com/office/officeart/2005/8/layout/list1"/>
    <dgm:cxn modelId="{E5F8B016-C9CD-4F2D-A075-6A18DCF5AA08}" srcId="{FF5ABEBF-09D7-44E6-83E1-9DA1C16F6E56}" destId="{1AAC18E2-F87E-4B45-B35D-59000A0D7EBB}" srcOrd="3" destOrd="0" parTransId="{F1C73AE0-ECE1-40A7-958F-6CC2AE82E127}" sibTransId="{791E5B45-BD5C-48DF-BD80-692763F5734A}"/>
    <dgm:cxn modelId="{F6F9511D-4DB2-4C38-8DBF-77B2C2BBC400}" type="presOf" srcId="{BB0CF799-0DD0-4A1B-9418-5D4B44D567F2}" destId="{07602308-08E2-4DC1-A690-01EFF09C8F39}" srcOrd="0" destOrd="2" presId="urn:microsoft.com/office/officeart/2005/8/layout/list1"/>
    <dgm:cxn modelId="{48659C29-EA78-4AF4-AD77-F72DB6FC92AE}" type="presOf" srcId="{6CC5FCE1-E93F-4596-8644-9CC418410CC0}" destId="{BBBC43E7-68F5-41EF-9C7E-750DCC29B32E}" srcOrd="0" destOrd="2" presId="urn:microsoft.com/office/officeart/2005/8/layout/list1"/>
    <dgm:cxn modelId="{FB17CF2D-2495-4813-A23A-1784C6E8613E}" type="presOf" srcId="{2BE443E9-3240-4056-8427-63E8DE1DAEA6}" destId="{07602308-08E2-4DC1-A690-01EFF09C8F39}" srcOrd="0" destOrd="0" presId="urn:microsoft.com/office/officeart/2005/8/layout/list1"/>
    <dgm:cxn modelId="{72075B3C-E2DF-472A-A288-9944FA397148}" srcId="{0E6D0FF9-E395-4849-8987-1BF40B692849}" destId="{64C6728F-D3AB-41F6-B9DC-AD2C11C56030}" srcOrd="0" destOrd="0" parTransId="{13537D10-51F0-433E-B23A-CE10B874484E}" sibTransId="{3AC83ACB-0E82-4766-956C-62CF5E45476A}"/>
    <dgm:cxn modelId="{3125E25B-0185-4103-A359-DFC5D837EB2D}" srcId="{FF5ABEBF-09D7-44E6-83E1-9DA1C16F6E56}" destId="{6CC5FCE1-E93F-4596-8644-9CC418410CC0}" srcOrd="2" destOrd="0" parTransId="{FB11F01B-D574-46E3-BB65-993C167D93B7}" sibTransId="{44F98D9B-9FC9-47EC-9D63-BDD52424B1C2}"/>
    <dgm:cxn modelId="{507E1A63-FB00-46CA-8C17-326E7FA48AB2}" srcId="{0E6D0FF9-E395-4849-8987-1BF40B692849}" destId="{FF5ABEBF-09D7-44E6-83E1-9DA1C16F6E56}" srcOrd="1" destOrd="0" parTransId="{90C4348E-DC42-420A-8265-55567B52FB4A}" sibTransId="{3DBFD5E0-790C-4B2A-B269-229A5CFF6E31}"/>
    <dgm:cxn modelId="{77C2B943-DC8C-42E0-8DDD-FFC473E36414}" type="presOf" srcId="{D34EC970-0410-49E2-9DE7-80EA74BD3FF1}" destId="{07602308-08E2-4DC1-A690-01EFF09C8F39}" srcOrd="0" destOrd="1" presId="urn:microsoft.com/office/officeart/2005/8/layout/list1"/>
    <dgm:cxn modelId="{D6EA4A45-0E8B-4D44-B1A0-F652BC9FD81D}" srcId="{64C6728F-D3AB-41F6-B9DC-AD2C11C56030}" destId="{124A7BF6-8A1F-4C74-8EA2-8E8D1D6E97C2}" srcOrd="3" destOrd="0" parTransId="{F540B4FC-94B9-4895-9348-003C059E5D63}" sibTransId="{47E7627F-98CE-4E0E-A9C5-C156A87CDB0E}"/>
    <dgm:cxn modelId="{36925C48-1D47-4C2F-AD6F-5CB9295EA4F5}" srcId="{64C6728F-D3AB-41F6-B9DC-AD2C11C56030}" destId="{BB0CF799-0DD0-4A1B-9418-5D4B44D567F2}" srcOrd="2" destOrd="0" parTransId="{0CCF9146-F516-4BEC-B056-8E9676325216}" sibTransId="{73C86684-7FF8-49AC-AC91-31821720C73A}"/>
    <dgm:cxn modelId="{A9E5D768-4477-4F5F-AF5C-40F6443AFD99}" type="presOf" srcId="{AE93837B-4112-4ED9-99A5-0B857EA40638}" destId="{BBBC43E7-68F5-41EF-9C7E-750DCC29B32E}" srcOrd="0" destOrd="4" presId="urn:microsoft.com/office/officeart/2005/8/layout/list1"/>
    <dgm:cxn modelId="{7D77C069-7548-48B8-98C8-E48664657C26}" type="presOf" srcId="{FF5ABEBF-09D7-44E6-83E1-9DA1C16F6E56}" destId="{D4ED67B5-ECEE-4FF5-AC51-DAD0E5CF9BBB}" srcOrd="0" destOrd="0" presId="urn:microsoft.com/office/officeart/2005/8/layout/list1"/>
    <dgm:cxn modelId="{8D259370-BF0C-402E-87B3-4F3616C3D68E}" type="presOf" srcId="{0E6D0FF9-E395-4849-8987-1BF40B692849}" destId="{85C35F4F-6FD3-4271-B8E9-2B3E0C5BA528}" srcOrd="0" destOrd="0" presId="urn:microsoft.com/office/officeart/2005/8/layout/list1"/>
    <dgm:cxn modelId="{E3B7E476-F023-453B-AB55-6F1D54D6B42B}" type="presOf" srcId="{1AAC18E2-F87E-4B45-B35D-59000A0D7EBB}" destId="{BBBC43E7-68F5-41EF-9C7E-750DCC29B32E}" srcOrd="0" destOrd="3" presId="urn:microsoft.com/office/officeart/2005/8/layout/list1"/>
    <dgm:cxn modelId="{0C893A8B-77E8-4AE1-B5A7-E584EC4325C8}" srcId="{64C6728F-D3AB-41F6-B9DC-AD2C11C56030}" destId="{2BE443E9-3240-4056-8427-63E8DE1DAEA6}" srcOrd="0" destOrd="0" parTransId="{1C91E188-249F-4619-A0C0-986DE0FFF401}" sibTransId="{657FD81C-ED2E-4FFC-A0C3-C0E5BB5BB2DC}"/>
    <dgm:cxn modelId="{B100728E-988E-47EF-9612-1EC1189D937A}" type="presOf" srcId="{BDA8AD33-50C9-4B6F-83DF-06DA1436A62D}" destId="{BBBC43E7-68F5-41EF-9C7E-750DCC29B32E}" srcOrd="0" destOrd="0" presId="urn:microsoft.com/office/officeart/2005/8/layout/list1"/>
    <dgm:cxn modelId="{163AC9A0-6511-4390-9FA4-40941E40B2D5}" type="presOf" srcId="{64C6728F-D3AB-41F6-B9DC-AD2C11C56030}" destId="{55F579D1-3BA3-401F-B067-828669C9B15D}" srcOrd="0" destOrd="0" presId="urn:microsoft.com/office/officeart/2005/8/layout/list1"/>
    <dgm:cxn modelId="{7BEAD3B6-FC28-4F56-8969-EB7502CFD0BA}" type="presOf" srcId="{124A7BF6-8A1F-4C74-8EA2-8E8D1D6E97C2}" destId="{07602308-08E2-4DC1-A690-01EFF09C8F39}" srcOrd="0" destOrd="3" presId="urn:microsoft.com/office/officeart/2005/8/layout/list1"/>
    <dgm:cxn modelId="{D42B22C0-5A59-4E5C-8236-629C39A531ED}" srcId="{FF5ABEBF-09D7-44E6-83E1-9DA1C16F6E56}" destId="{F11DC15F-7690-4401-AA83-7B37A35A0661}" srcOrd="1" destOrd="0" parTransId="{D2471145-8221-4365-B2DD-0C19ECAF8C73}" sibTransId="{CFC56598-FF2C-4BA5-B403-7CA953F93158}"/>
    <dgm:cxn modelId="{17BEE9C6-9DEB-49C9-86EF-0A22F3FFC81E}" srcId="{FF5ABEBF-09D7-44E6-83E1-9DA1C16F6E56}" destId="{BDA8AD33-50C9-4B6F-83DF-06DA1436A62D}" srcOrd="0" destOrd="0" parTransId="{F1E6FA34-B0E4-4F86-B272-6614726BE46B}" sibTransId="{AD9FA67C-E31D-4358-8ADF-5E7B0BF95468}"/>
    <dgm:cxn modelId="{7E6DA5D5-3AAB-4A8B-87D4-B9781333496F}" srcId="{FF5ABEBF-09D7-44E6-83E1-9DA1C16F6E56}" destId="{AE93837B-4112-4ED9-99A5-0B857EA40638}" srcOrd="4" destOrd="0" parTransId="{7CC096BB-5A38-46A2-B1CA-4DFB889526E0}" sibTransId="{8579E90C-031A-46D1-822C-1FF0A83631D4}"/>
    <dgm:cxn modelId="{0A9201DC-D967-42C6-AD27-5A4B9F08B799}" srcId="{64C6728F-D3AB-41F6-B9DC-AD2C11C56030}" destId="{D34EC970-0410-49E2-9DE7-80EA74BD3FF1}" srcOrd="1" destOrd="0" parTransId="{915565C6-494F-42DA-858E-E08BE43640C3}" sibTransId="{DF123E10-5997-45A7-A562-D7F9C70563EC}"/>
    <dgm:cxn modelId="{7B08B5E7-B27C-45AF-A62D-FC6E7D9BB90D}" type="presOf" srcId="{FF5ABEBF-09D7-44E6-83E1-9DA1C16F6E56}" destId="{D55F6E5B-4C5A-472C-ADA9-91D0527D4BB7}" srcOrd="1" destOrd="0" presId="urn:microsoft.com/office/officeart/2005/8/layout/list1"/>
    <dgm:cxn modelId="{9A4364F1-621F-40F1-A7DC-1626E7FD23EC}" type="presOf" srcId="{F11DC15F-7690-4401-AA83-7B37A35A0661}" destId="{BBBC43E7-68F5-41EF-9C7E-750DCC29B32E}" srcOrd="0" destOrd="1" presId="urn:microsoft.com/office/officeart/2005/8/layout/list1"/>
    <dgm:cxn modelId="{A0373F96-9583-4AE7-A2A3-F09B108EADDD}" type="presParOf" srcId="{85C35F4F-6FD3-4271-B8E9-2B3E0C5BA528}" destId="{9EF8B206-90CE-47B0-83FB-EF0B3B75C7EA}" srcOrd="0" destOrd="0" presId="urn:microsoft.com/office/officeart/2005/8/layout/list1"/>
    <dgm:cxn modelId="{9A2F39C6-63B9-4AFF-BC12-85A3F2D34657}" type="presParOf" srcId="{9EF8B206-90CE-47B0-83FB-EF0B3B75C7EA}" destId="{55F579D1-3BA3-401F-B067-828669C9B15D}" srcOrd="0" destOrd="0" presId="urn:microsoft.com/office/officeart/2005/8/layout/list1"/>
    <dgm:cxn modelId="{9DB7A869-2C24-4CD4-9E0E-C980F7CDA852}" type="presParOf" srcId="{9EF8B206-90CE-47B0-83FB-EF0B3B75C7EA}" destId="{D9B3EF34-D889-41AD-A35D-10E75D03994D}" srcOrd="1" destOrd="0" presId="urn:microsoft.com/office/officeart/2005/8/layout/list1"/>
    <dgm:cxn modelId="{BECA88F2-45CE-4EB7-8F3A-0AAC7A75BA3A}" type="presParOf" srcId="{85C35F4F-6FD3-4271-B8E9-2B3E0C5BA528}" destId="{2C8C36D7-457C-4DCB-803D-14246FE94320}" srcOrd="1" destOrd="0" presId="urn:microsoft.com/office/officeart/2005/8/layout/list1"/>
    <dgm:cxn modelId="{EC3E2A3F-7899-4384-A33F-CE58000C3280}" type="presParOf" srcId="{85C35F4F-6FD3-4271-B8E9-2B3E0C5BA528}" destId="{07602308-08E2-4DC1-A690-01EFF09C8F39}" srcOrd="2" destOrd="0" presId="urn:microsoft.com/office/officeart/2005/8/layout/list1"/>
    <dgm:cxn modelId="{02ECEC43-7170-4E91-9B7F-9B810C53A27C}" type="presParOf" srcId="{85C35F4F-6FD3-4271-B8E9-2B3E0C5BA528}" destId="{0C28C76A-871B-4DD9-9CB3-73082CC6EB5A}" srcOrd="3" destOrd="0" presId="urn:microsoft.com/office/officeart/2005/8/layout/list1"/>
    <dgm:cxn modelId="{87C08A66-5981-4726-AA11-1F6DC0014705}" type="presParOf" srcId="{85C35F4F-6FD3-4271-B8E9-2B3E0C5BA528}" destId="{30689658-1188-4175-B00A-E19D4F69FCC3}" srcOrd="4" destOrd="0" presId="urn:microsoft.com/office/officeart/2005/8/layout/list1"/>
    <dgm:cxn modelId="{F419CD1A-1C85-47EE-9DC4-CA7FEFB4CA4B}" type="presParOf" srcId="{30689658-1188-4175-B00A-E19D4F69FCC3}" destId="{D4ED67B5-ECEE-4FF5-AC51-DAD0E5CF9BBB}" srcOrd="0" destOrd="0" presId="urn:microsoft.com/office/officeart/2005/8/layout/list1"/>
    <dgm:cxn modelId="{10EB4BF6-3A54-4CC7-832A-A120A59B089F}" type="presParOf" srcId="{30689658-1188-4175-B00A-E19D4F69FCC3}" destId="{D55F6E5B-4C5A-472C-ADA9-91D0527D4BB7}" srcOrd="1" destOrd="0" presId="urn:microsoft.com/office/officeart/2005/8/layout/list1"/>
    <dgm:cxn modelId="{385FF3B3-2823-459C-AFA6-D5B9A68FB554}" type="presParOf" srcId="{85C35F4F-6FD3-4271-B8E9-2B3E0C5BA528}" destId="{FAC16DFA-44C6-4939-806A-E432F38DCC64}" srcOrd="5" destOrd="0" presId="urn:microsoft.com/office/officeart/2005/8/layout/list1"/>
    <dgm:cxn modelId="{5C149E84-E7B8-480D-AC2D-E9D8088D76AE}" type="presParOf" srcId="{85C35F4F-6FD3-4271-B8E9-2B3E0C5BA528}" destId="{BBBC43E7-68F5-41EF-9C7E-750DCC29B32E}"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4A7CDE-10AB-437E-BA5D-A92E00452942}">
      <dsp:nvSpPr>
        <dsp:cNvPr id="0" name=""/>
        <dsp:cNvSpPr/>
      </dsp:nvSpPr>
      <dsp:spPr>
        <a:xfrm>
          <a:off x="0" y="3659"/>
          <a:ext cx="9601200" cy="4913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Mission and History of the VA&amp;R Pillar of the American Legion</a:t>
          </a:r>
        </a:p>
      </dsp:txBody>
      <dsp:txXfrm>
        <a:off x="23988" y="27647"/>
        <a:ext cx="9553224" cy="443423"/>
      </dsp:txXfrm>
    </dsp:sp>
    <dsp:sp modelId="{F458C806-90B4-43AD-A4AB-17404F9BEA95}">
      <dsp:nvSpPr>
        <dsp:cNvPr id="0" name=""/>
        <dsp:cNvSpPr/>
      </dsp:nvSpPr>
      <dsp:spPr>
        <a:xfrm>
          <a:off x="0" y="555539"/>
          <a:ext cx="9601200" cy="4913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National Commissions operating under VA&amp;R Pillar</a:t>
          </a:r>
        </a:p>
      </dsp:txBody>
      <dsp:txXfrm>
        <a:off x="23988" y="579527"/>
        <a:ext cx="9553224" cy="443423"/>
      </dsp:txXfrm>
    </dsp:sp>
    <dsp:sp modelId="{0F778E61-C48D-49B9-9551-7A5E0B0B28A1}">
      <dsp:nvSpPr>
        <dsp:cNvPr id="0" name=""/>
        <dsp:cNvSpPr/>
      </dsp:nvSpPr>
      <dsp:spPr>
        <a:xfrm>
          <a:off x="0" y="1107419"/>
          <a:ext cx="9601200" cy="4913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Department of Ohio VA&amp;R Programs</a:t>
          </a:r>
        </a:p>
      </dsp:txBody>
      <dsp:txXfrm>
        <a:off x="23988" y="1131407"/>
        <a:ext cx="9553224" cy="443423"/>
      </dsp:txXfrm>
    </dsp:sp>
    <dsp:sp modelId="{3FBB2EBA-1221-4D77-A1C2-DD30E2443208}">
      <dsp:nvSpPr>
        <dsp:cNvPr id="0" name=""/>
        <dsp:cNvSpPr/>
      </dsp:nvSpPr>
      <dsp:spPr>
        <a:xfrm>
          <a:off x="0" y="1659299"/>
          <a:ext cx="9601200" cy="4913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Department Service Officers</a:t>
          </a:r>
        </a:p>
      </dsp:txBody>
      <dsp:txXfrm>
        <a:off x="23988" y="1683287"/>
        <a:ext cx="9553224" cy="443423"/>
      </dsp:txXfrm>
    </dsp:sp>
    <dsp:sp modelId="{1BD6EAEF-A0E3-4E37-B511-9333638D1E0B}">
      <dsp:nvSpPr>
        <dsp:cNvPr id="0" name=""/>
        <dsp:cNvSpPr/>
      </dsp:nvSpPr>
      <dsp:spPr>
        <a:xfrm>
          <a:off x="0" y="2211179"/>
          <a:ext cx="9601200" cy="4913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Post Service Officers</a:t>
          </a:r>
        </a:p>
      </dsp:txBody>
      <dsp:txXfrm>
        <a:off x="23988" y="2235167"/>
        <a:ext cx="9553224" cy="443423"/>
      </dsp:txXfrm>
    </dsp:sp>
    <dsp:sp modelId="{982837F9-8B33-4424-AE9F-8AC5EF9E6FEA}">
      <dsp:nvSpPr>
        <dsp:cNvPr id="0" name=""/>
        <dsp:cNvSpPr/>
      </dsp:nvSpPr>
      <dsp:spPr>
        <a:xfrm>
          <a:off x="0" y="2763059"/>
          <a:ext cx="9601200" cy="4913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What to do when a Veteran transfers to Post Everlasting</a:t>
          </a:r>
        </a:p>
      </dsp:txBody>
      <dsp:txXfrm>
        <a:off x="23988" y="2787047"/>
        <a:ext cx="9553224" cy="443423"/>
      </dsp:txXfrm>
    </dsp:sp>
    <dsp:sp modelId="{17614B55-2532-4624-B2C5-6CAC44E93CAC}">
      <dsp:nvSpPr>
        <dsp:cNvPr id="0" name=""/>
        <dsp:cNvSpPr/>
      </dsp:nvSpPr>
      <dsp:spPr>
        <a:xfrm>
          <a:off x="0" y="3314939"/>
          <a:ext cx="9601200" cy="4913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Review</a:t>
          </a:r>
        </a:p>
      </dsp:txBody>
      <dsp:txXfrm>
        <a:off x="23988" y="3338927"/>
        <a:ext cx="9553224" cy="4434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0FCAAC-9D9C-4277-BD99-90A7C434F20A}">
      <dsp:nvSpPr>
        <dsp:cNvPr id="0" name=""/>
        <dsp:cNvSpPr/>
      </dsp:nvSpPr>
      <dsp:spPr>
        <a:xfrm>
          <a:off x="276898" y="858"/>
          <a:ext cx="2346687" cy="140801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Protect VA from Budget Reductions</a:t>
          </a:r>
        </a:p>
      </dsp:txBody>
      <dsp:txXfrm>
        <a:off x="276898" y="858"/>
        <a:ext cx="2346687" cy="1408012"/>
      </dsp:txXfrm>
    </dsp:sp>
    <dsp:sp modelId="{28B5CDBB-BE12-4DF5-BB31-B7137283F912}">
      <dsp:nvSpPr>
        <dsp:cNvPr id="0" name=""/>
        <dsp:cNvSpPr/>
      </dsp:nvSpPr>
      <dsp:spPr>
        <a:xfrm>
          <a:off x="2858255" y="858"/>
          <a:ext cx="2346687" cy="140801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Boost VA Construction Projects</a:t>
          </a:r>
        </a:p>
      </dsp:txBody>
      <dsp:txXfrm>
        <a:off x="2858255" y="858"/>
        <a:ext cx="2346687" cy="1408012"/>
      </dsp:txXfrm>
    </dsp:sp>
    <dsp:sp modelId="{393A9646-CCCA-4014-8237-8415E80A85B1}">
      <dsp:nvSpPr>
        <dsp:cNvPr id="0" name=""/>
        <dsp:cNvSpPr/>
      </dsp:nvSpPr>
      <dsp:spPr>
        <a:xfrm>
          <a:off x="5439611" y="858"/>
          <a:ext cx="2346687" cy="140801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Improve access to health care in rural areas / Stop Denying VA Health Care</a:t>
          </a:r>
        </a:p>
      </dsp:txBody>
      <dsp:txXfrm>
        <a:off x="5439611" y="858"/>
        <a:ext cx="2346687" cy="1408012"/>
      </dsp:txXfrm>
    </dsp:sp>
    <dsp:sp modelId="{07E7435F-7DDE-4F4B-BE0C-C10CCB99E37E}">
      <dsp:nvSpPr>
        <dsp:cNvPr id="0" name=""/>
        <dsp:cNvSpPr/>
      </dsp:nvSpPr>
      <dsp:spPr>
        <a:xfrm>
          <a:off x="8020967" y="858"/>
          <a:ext cx="2346687" cy="140801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Address Environmental exposure issues</a:t>
          </a:r>
        </a:p>
      </dsp:txBody>
      <dsp:txXfrm>
        <a:off x="8020967" y="858"/>
        <a:ext cx="2346687" cy="1408012"/>
      </dsp:txXfrm>
    </dsp:sp>
    <dsp:sp modelId="{D5BED34E-4AC5-4141-B879-954BF83E2BE3}">
      <dsp:nvSpPr>
        <dsp:cNvPr id="0" name=""/>
        <dsp:cNvSpPr/>
      </dsp:nvSpPr>
      <dsp:spPr>
        <a:xfrm>
          <a:off x="276898" y="1643539"/>
          <a:ext cx="2346687" cy="140801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Increase staffing levels to reduce VA Claims backlog</a:t>
          </a:r>
        </a:p>
      </dsp:txBody>
      <dsp:txXfrm>
        <a:off x="276898" y="1643539"/>
        <a:ext cx="2346687" cy="1408012"/>
      </dsp:txXfrm>
    </dsp:sp>
    <dsp:sp modelId="{9DD96B28-59E9-4BC9-A4B3-D90C4F14A9CC}">
      <dsp:nvSpPr>
        <dsp:cNvPr id="0" name=""/>
        <dsp:cNvSpPr/>
      </dsp:nvSpPr>
      <dsp:spPr>
        <a:xfrm>
          <a:off x="2858255" y="1643539"/>
          <a:ext cx="2346687" cy="140801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Expand Veterans Treatment Courts</a:t>
          </a:r>
        </a:p>
      </dsp:txBody>
      <dsp:txXfrm>
        <a:off x="2858255" y="1643539"/>
        <a:ext cx="2346687" cy="1408012"/>
      </dsp:txXfrm>
    </dsp:sp>
    <dsp:sp modelId="{0867B8B2-E53A-47CF-AFDE-AAD5056F88DD}">
      <dsp:nvSpPr>
        <dsp:cNvPr id="0" name=""/>
        <dsp:cNvSpPr/>
      </dsp:nvSpPr>
      <dsp:spPr>
        <a:xfrm>
          <a:off x="5439611" y="1643539"/>
          <a:ext cx="2346687" cy="140801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Increase funding for National Cemetery Administration</a:t>
          </a:r>
        </a:p>
      </dsp:txBody>
      <dsp:txXfrm>
        <a:off x="5439611" y="1643539"/>
        <a:ext cx="2346687" cy="1408012"/>
      </dsp:txXfrm>
    </dsp:sp>
    <dsp:sp modelId="{FB9CF105-2912-4F2A-9063-D0A316C3CA58}">
      <dsp:nvSpPr>
        <dsp:cNvPr id="0" name=""/>
        <dsp:cNvSpPr/>
      </dsp:nvSpPr>
      <dsp:spPr>
        <a:xfrm>
          <a:off x="8020967" y="1643539"/>
          <a:ext cx="2346687" cy="140801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System Worth Saving Program</a:t>
          </a:r>
        </a:p>
      </dsp:txBody>
      <dsp:txXfrm>
        <a:off x="8020967" y="1643539"/>
        <a:ext cx="2346687" cy="1408012"/>
      </dsp:txXfrm>
    </dsp:sp>
    <dsp:sp modelId="{671ADF33-07AD-4D42-8AE2-BD8ED3C0F29F}">
      <dsp:nvSpPr>
        <dsp:cNvPr id="0" name=""/>
        <dsp:cNvSpPr/>
      </dsp:nvSpPr>
      <dsp:spPr>
        <a:xfrm>
          <a:off x="2860719" y="3244276"/>
          <a:ext cx="2346687" cy="140801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Research various treatments for treating Traumatic  Brain Injury &amp; Post-Traumatic Stress Disorder not currently being employed by DOD or VA.</a:t>
          </a:r>
        </a:p>
      </dsp:txBody>
      <dsp:txXfrm>
        <a:off x="2860719" y="3244276"/>
        <a:ext cx="2346687" cy="1408012"/>
      </dsp:txXfrm>
    </dsp:sp>
    <dsp:sp modelId="{C22AFFC8-F5EF-404D-BEE3-BA65F6B34ABA}">
      <dsp:nvSpPr>
        <dsp:cNvPr id="0" name=""/>
        <dsp:cNvSpPr/>
      </dsp:nvSpPr>
      <dsp:spPr>
        <a:xfrm>
          <a:off x="5458830" y="3269437"/>
          <a:ext cx="2346687" cy="140801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Regional Office Action Review Program: Conducts site visits to VA regional offices to evaluate the quality of disability claims ..recommend strategies for improvement</a:t>
          </a:r>
        </a:p>
      </dsp:txBody>
      <dsp:txXfrm>
        <a:off x="5458830" y="3269437"/>
        <a:ext cx="2346687" cy="1408012"/>
      </dsp:txXfrm>
    </dsp:sp>
    <dsp:sp modelId="{33948B04-E138-48E7-8ACF-CF9995AB74E4}">
      <dsp:nvSpPr>
        <dsp:cNvPr id="0" name=""/>
        <dsp:cNvSpPr/>
      </dsp:nvSpPr>
      <dsp:spPr>
        <a:xfrm>
          <a:off x="8031809" y="3252668"/>
          <a:ext cx="2346687" cy="140801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Mains an extensive network of more than 2,500 professionally accredited department service officers, and National appeals representatives. </a:t>
          </a:r>
        </a:p>
        <a:p>
          <a:pPr marL="0" lvl="0" indent="0" algn="ctr" defTabSz="577850">
            <a:lnSpc>
              <a:spcPct val="90000"/>
            </a:lnSpc>
            <a:spcBef>
              <a:spcPct val="0"/>
            </a:spcBef>
            <a:spcAft>
              <a:spcPct val="35000"/>
            </a:spcAft>
            <a:buNone/>
          </a:pPr>
          <a:r>
            <a:rPr lang="en-US" sz="1300" kern="1200" dirty="0"/>
            <a:t> </a:t>
          </a:r>
        </a:p>
      </dsp:txBody>
      <dsp:txXfrm>
        <a:off x="8031809" y="3252668"/>
        <a:ext cx="2346687" cy="1408012"/>
      </dsp:txXfrm>
    </dsp:sp>
    <dsp:sp modelId="{62C5188F-52BD-4BB7-9C14-EB20434B3309}">
      <dsp:nvSpPr>
        <dsp:cNvPr id="0" name=""/>
        <dsp:cNvSpPr/>
      </dsp:nvSpPr>
      <dsp:spPr>
        <a:xfrm>
          <a:off x="277931" y="3244276"/>
          <a:ext cx="2346687" cy="140801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Reduce delays in Integrated Disability Evaluation System (IDES)  </a:t>
          </a:r>
        </a:p>
      </dsp:txBody>
      <dsp:txXfrm>
        <a:off x="277931" y="3244276"/>
        <a:ext cx="2346687" cy="14080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A2513F-DA43-400C-A55D-2EB07C8BDD54}">
      <dsp:nvSpPr>
        <dsp:cNvPr id="0" name=""/>
        <dsp:cNvSpPr/>
      </dsp:nvSpPr>
      <dsp:spPr>
        <a:xfrm>
          <a:off x="7506845" y="1559839"/>
          <a:ext cx="3032877" cy="210546"/>
        </a:xfrm>
        <a:custGeom>
          <a:avLst/>
          <a:gdLst/>
          <a:ahLst/>
          <a:cxnLst/>
          <a:rect l="0" t="0" r="0" b="0"/>
          <a:pathLst>
            <a:path>
              <a:moveTo>
                <a:pt x="0" y="0"/>
              </a:moveTo>
              <a:lnTo>
                <a:pt x="0" y="105273"/>
              </a:lnTo>
              <a:lnTo>
                <a:pt x="3032877" y="105273"/>
              </a:lnTo>
              <a:lnTo>
                <a:pt x="3032877" y="2105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6313515-1160-4AC0-A4B7-C371EBCBFE53}">
      <dsp:nvSpPr>
        <dsp:cNvPr id="0" name=""/>
        <dsp:cNvSpPr/>
      </dsp:nvSpPr>
      <dsp:spPr>
        <a:xfrm>
          <a:off x="7506845" y="1559839"/>
          <a:ext cx="1819726" cy="210546"/>
        </a:xfrm>
        <a:custGeom>
          <a:avLst/>
          <a:gdLst/>
          <a:ahLst/>
          <a:cxnLst/>
          <a:rect l="0" t="0" r="0" b="0"/>
          <a:pathLst>
            <a:path>
              <a:moveTo>
                <a:pt x="0" y="0"/>
              </a:moveTo>
              <a:lnTo>
                <a:pt x="0" y="105273"/>
              </a:lnTo>
              <a:lnTo>
                <a:pt x="1819726" y="105273"/>
              </a:lnTo>
              <a:lnTo>
                <a:pt x="1819726" y="2105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9320790-9CF4-4059-A798-96F40512A5BB}">
      <dsp:nvSpPr>
        <dsp:cNvPr id="0" name=""/>
        <dsp:cNvSpPr/>
      </dsp:nvSpPr>
      <dsp:spPr>
        <a:xfrm>
          <a:off x="7506845" y="1559839"/>
          <a:ext cx="606575" cy="210546"/>
        </a:xfrm>
        <a:custGeom>
          <a:avLst/>
          <a:gdLst/>
          <a:ahLst/>
          <a:cxnLst/>
          <a:rect l="0" t="0" r="0" b="0"/>
          <a:pathLst>
            <a:path>
              <a:moveTo>
                <a:pt x="0" y="0"/>
              </a:moveTo>
              <a:lnTo>
                <a:pt x="0" y="105273"/>
              </a:lnTo>
              <a:lnTo>
                <a:pt x="606575" y="105273"/>
              </a:lnTo>
              <a:lnTo>
                <a:pt x="606575" y="2105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4773649-98DB-4AE5-AE78-A9E9EDE89A44}">
      <dsp:nvSpPr>
        <dsp:cNvPr id="0" name=""/>
        <dsp:cNvSpPr/>
      </dsp:nvSpPr>
      <dsp:spPr>
        <a:xfrm>
          <a:off x="6900270" y="1559839"/>
          <a:ext cx="606575" cy="210546"/>
        </a:xfrm>
        <a:custGeom>
          <a:avLst/>
          <a:gdLst/>
          <a:ahLst/>
          <a:cxnLst/>
          <a:rect l="0" t="0" r="0" b="0"/>
          <a:pathLst>
            <a:path>
              <a:moveTo>
                <a:pt x="606575" y="0"/>
              </a:moveTo>
              <a:lnTo>
                <a:pt x="606575" y="105273"/>
              </a:lnTo>
              <a:lnTo>
                <a:pt x="0" y="105273"/>
              </a:lnTo>
              <a:lnTo>
                <a:pt x="0" y="2105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2A62392-D001-43F0-9D2A-2FA4E3A2AD78}">
      <dsp:nvSpPr>
        <dsp:cNvPr id="0" name=""/>
        <dsp:cNvSpPr/>
      </dsp:nvSpPr>
      <dsp:spPr>
        <a:xfrm>
          <a:off x="5687119" y="1559839"/>
          <a:ext cx="1819726" cy="210546"/>
        </a:xfrm>
        <a:custGeom>
          <a:avLst/>
          <a:gdLst/>
          <a:ahLst/>
          <a:cxnLst/>
          <a:rect l="0" t="0" r="0" b="0"/>
          <a:pathLst>
            <a:path>
              <a:moveTo>
                <a:pt x="1819726" y="0"/>
              </a:moveTo>
              <a:lnTo>
                <a:pt x="1819726" y="105273"/>
              </a:lnTo>
              <a:lnTo>
                <a:pt x="0" y="105273"/>
              </a:lnTo>
              <a:lnTo>
                <a:pt x="0" y="2105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B064250-4139-4925-8258-90011BA43DBE}">
      <dsp:nvSpPr>
        <dsp:cNvPr id="0" name=""/>
        <dsp:cNvSpPr/>
      </dsp:nvSpPr>
      <dsp:spPr>
        <a:xfrm>
          <a:off x="4473967" y="1559839"/>
          <a:ext cx="3032877" cy="210546"/>
        </a:xfrm>
        <a:custGeom>
          <a:avLst/>
          <a:gdLst/>
          <a:ahLst/>
          <a:cxnLst/>
          <a:rect l="0" t="0" r="0" b="0"/>
          <a:pathLst>
            <a:path>
              <a:moveTo>
                <a:pt x="3032877" y="0"/>
              </a:moveTo>
              <a:lnTo>
                <a:pt x="3032877" y="105273"/>
              </a:lnTo>
              <a:lnTo>
                <a:pt x="0" y="105273"/>
              </a:lnTo>
              <a:lnTo>
                <a:pt x="0" y="2105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AD9407B-082F-421A-BC09-F07741C2054D}">
      <dsp:nvSpPr>
        <dsp:cNvPr id="0" name=""/>
        <dsp:cNvSpPr/>
      </dsp:nvSpPr>
      <dsp:spPr>
        <a:xfrm>
          <a:off x="2314659" y="1552645"/>
          <a:ext cx="98074" cy="468391"/>
        </a:xfrm>
        <a:custGeom>
          <a:avLst/>
          <a:gdLst/>
          <a:ahLst/>
          <a:cxnLst/>
          <a:rect l="0" t="0" r="0" b="0"/>
          <a:pathLst>
            <a:path>
              <a:moveTo>
                <a:pt x="0" y="0"/>
              </a:moveTo>
              <a:lnTo>
                <a:pt x="0" y="468391"/>
              </a:lnTo>
              <a:lnTo>
                <a:pt x="98074" y="46839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8883A9D-B225-485E-B51E-348C45C6CBF3}">
      <dsp:nvSpPr>
        <dsp:cNvPr id="0" name=""/>
        <dsp:cNvSpPr/>
      </dsp:nvSpPr>
      <dsp:spPr>
        <a:xfrm>
          <a:off x="2202187" y="1552645"/>
          <a:ext cx="112472" cy="468391"/>
        </a:xfrm>
        <a:custGeom>
          <a:avLst/>
          <a:gdLst/>
          <a:ahLst/>
          <a:cxnLst/>
          <a:rect l="0" t="0" r="0" b="0"/>
          <a:pathLst>
            <a:path>
              <a:moveTo>
                <a:pt x="112472" y="0"/>
              </a:moveTo>
              <a:lnTo>
                <a:pt x="112472" y="468391"/>
              </a:lnTo>
              <a:lnTo>
                <a:pt x="0" y="46839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FCAD40A-E122-4AC3-A785-EFB6EB70FE90}">
      <dsp:nvSpPr>
        <dsp:cNvPr id="0" name=""/>
        <dsp:cNvSpPr/>
      </dsp:nvSpPr>
      <dsp:spPr>
        <a:xfrm>
          <a:off x="9311" y="1051343"/>
          <a:ext cx="4610696" cy="501302"/>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National Veterans Employment &amp; Education Commission</a:t>
          </a:r>
        </a:p>
      </dsp:txBody>
      <dsp:txXfrm>
        <a:off x="9311" y="1051343"/>
        <a:ext cx="4610696" cy="501302"/>
      </dsp:txXfrm>
    </dsp:sp>
    <dsp:sp modelId="{E1950D90-59F3-4A71-803A-FEF2925D9272}">
      <dsp:nvSpPr>
        <dsp:cNvPr id="0" name=""/>
        <dsp:cNvSpPr/>
      </dsp:nvSpPr>
      <dsp:spPr>
        <a:xfrm>
          <a:off x="852802" y="1770386"/>
          <a:ext cx="1349384" cy="501302"/>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Employment &amp; Veterans Preference &amp; Education</a:t>
          </a:r>
        </a:p>
      </dsp:txBody>
      <dsp:txXfrm>
        <a:off x="852802" y="1770386"/>
        <a:ext cx="1349384" cy="501302"/>
      </dsp:txXfrm>
    </dsp:sp>
    <dsp:sp modelId="{B46DF0CE-6FD0-459F-AFBF-34CDAAED9837}">
      <dsp:nvSpPr>
        <dsp:cNvPr id="0" name=""/>
        <dsp:cNvSpPr/>
      </dsp:nvSpPr>
      <dsp:spPr>
        <a:xfrm>
          <a:off x="2412733" y="1770386"/>
          <a:ext cx="1349384" cy="501302"/>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Other Benefits &amp; Homeless</a:t>
          </a:r>
        </a:p>
      </dsp:txBody>
      <dsp:txXfrm>
        <a:off x="2412733" y="1770386"/>
        <a:ext cx="1349384" cy="501302"/>
      </dsp:txXfrm>
    </dsp:sp>
    <dsp:sp modelId="{2EF18074-CB0D-476F-B1E7-0D56651BB14F}">
      <dsp:nvSpPr>
        <dsp:cNvPr id="0" name=""/>
        <dsp:cNvSpPr/>
      </dsp:nvSpPr>
      <dsp:spPr>
        <a:xfrm>
          <a:off x="5793946" y="1058537"/>
          <a:ext cx="3425798" cy="50130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Veteran Affairs &amp; Rehabilitation Commission</a:t>
          </a:r>
        </a:p>
      </dsp:txBody>
      <dsp:txXfrm>
        <a:off x="5793946" y="1058537"/>
        <a:ext cx="3425798" cy="501302"/>
      </dsp:txXfrm>
    </dsp:sp>
    <dsp:sp modelId="{CE43BD42-1D3A-4895-9E8F-53961679FEBE}">
      <dsp:nvSpPr>
        <dsp:cNvPr id="0" name=""/>
        <dsp:cNvSpPr/>
      </dsp:nvSpPr>
      <dsp:spPr>
        <a:xfrm>
          <a:off x="3972665" y="1770386"/>
          <a:ext cx="1002604" cy="50130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Health Administration Committee</a:t>
          </a:r>
        </a:p>
      </dsp:txBody>
      <dsp:txXfrm>
        <a:off x="3972665" y="1770386"/>
        <a:ext cx="1002604" cy="501302"/>
      </dsp:txXfrm>
    </dsp:sp>
    <dsp:sp modelId="{CF7F5745-23B3-4FDC-B344-127232635C6D}">
      <dsp:nvSpPr>
        <dsp:cNvPr id="0" name=""/>
        <dsp:cNvSpPr/>
      </dsp:nvSpPr>
      <dsp:spPr>
        <a:xfrm>
          <a:off x="5185816" y="1770386"/>
          <a:ext cx="1002604" cy="50130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National Cemetery Committee</a:t>
          </a:r>
        </a:p>
      </dsp:txBody>
      <dsp:txXfrm>
        <a:off x="5185816" y="1770386"/>
        <a:ext cx="1002604" cy="501302"/>
      </dsp:txXfrm>
    </dsp:sp>
    <dsp:sp modelId="{B22459D4-0F15-42E8-8A2D-D9BD542269B4}">
      <dsp:nvSpPr>
        <dsp:cNvPr id="0" name=""/>
        <dsp:cNvSpPr/>
      </dsp:nvSpPr>
      <dsp:spPr>
        <a:xfrm>
          <a:off x="6398968" y="1770386"/>
          <a:ext cx="1002604" cy="50130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Veteran Benefits Committee</a:t>
          </a:r>
        </a:p>
      </dsp:txBody>
      <dsp:txXfrm>
        <a:off x="6398968" y="1770386"/>
        <a:ext cx="1002604" cy="501302"/>
      </dsp:txXfrm>
    </dsp:sp>
    <dsp:sp modelId="{81968B34-75A7-41E4-B56D-FAED2883CECC}">
      <dsp:nvSpPr>
        <dsp:cNvPr id="0" name=""/>
        <dsp:cNvSpPr/>
      </dsp:nvSpPr>
      <dsp:spPr>
        <a:xfrm>
          <a:off x="7612119" y="1770386"/>
          <a:ext cx="1002604" cy="50130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Veteran Affairs &amp; Rehabilitation Council</a:t>
          </a:r>
        </a:p>
      </dsp:txBody>
      <dsp:txXfrm>
        <a:off x="7612119" y="1770386"/>
        <a:ext cx="1002604" cy="501302"/>
      </dsp:txXfrm>
    </dsp:sp>
    <dsp:sp modelId="{930EF53B-D834-41BE-B721-DE3527B74009}">
      <dsp:nvSpPr>
        <dsp:cNvPr id="0" name=""/>
        <dsp:cNvSpPr/>
      </dsp:nvSpPr>
      <dsp:spPr>
        <a:xfrm>
          <a:off x="8825270" y="1770386"/>
          <a:ext cx="1002604" cy="50130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TBI/PTSD Committee</a:t>
          </a:r>
        </a:p>
      </dsp:txBody>
      <dsp:txXfrm>
        <a:off x="8825270" y="1770386"/>
        <a:ext cx="1002604" cy="501302"/>
      </dsp:txXfrm>
    </dsp:sp>
    <dsp:sp modelId="{932A068A-0C98-4F86-9024-D2B7FA60CB19}">
      <dsp:nvSpPr>
        <dsp:cNvPr id="0" name=""/>
        <dsp:cNvSpPr/>
      </dsp:nvSpPr>
      <dsp:spPr>
        <a:xfrm>
          <a:off x="10038421" y="1770386"/>
          <a:ext cx="1002604" cy="50130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VAVS National Advisory Committee </a:t>
          </a:r>
        </a:p>
      </dsp:txBody>
      <dsp:txXfrm>
        <a:off x="10038421" y="1770386"/>
        <a:ext cx="1002604" cy="5013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602308-08E2-4DC1-A690-01EFF09C8F39}">
      <dsp:nvSpPr>
        <dsp:cNvPr id="0" name=""/>
        <dsp:cNvSpPr/>
      </dsp:nvSpPr>
      <dsp:spPr>
        <a:xfrm>
          <a:off x="0" y="325827"/>
          <a:ext cx="10527484" cy="17025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7050" tIns="104140" rIns="817050"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Times New Roman" panose="02020603050405020304" pitchFamily="18" charset="0"/>
              <a:cs typeface="Times New Roman" panose="02020603050405020304" pitchFamily="18" charset="0"/>
            </a:rPr>
            <a:t>Location of DD-214 &amp; VA Award Letter</a:t>
          </a:r>
        </a:p>
        <a:p>
          <a:pPr marL="171450" lvl="1" indent="-171450" algn="l" defTabSz="800100">
            <a:lnSpc>
              <a:spcPct val="90000"/>
            </a:lnSpc>
            <a:spcBef>
              <a:spcPct val="0"/>
            </a:spcBef>
            <a:spcAft>
              <a:spcPct val="15000"/>
            </a:spcAft>
            <a:buChar char="•"/>
          </a:pPr>
          <a:r>
            <a:rPr lang="en-US" sz="1800" kern="1200" dirty="0">
              <a:latin typeface="Times New Roman" panose="02020603050405020304" pitchFamily="18" charset="0"/>
              <a:cs typeface="Times New Roman" panose="02020603050405020304" pitchFamily="18" charset="0"/>
            </a:rPr>
            <a:t>Know the veterans POA (</a:t>
          </a:r>
          <a:r>
            <a:rPr lang="en-US" sz="1200" kern="1200" dirty="0">
              <a:latin typeface="Times New Roman" panose="02020603050405020304" pitchFamily="18" charset="0"/>
              <a:cs typeface="Times New Roman" panose="02020603050405020304" pitchFamily="18" charset="0"/>
            </a:rPr>
            <a:t>Service Organization that represents the claim or appeal</a:t>
          </a:r>
          <a:r>
            <a:rPr lang="en-US" sz="1800" kern="1200" dirty="0">
              <a:latin typeface="Times New Roman" panose="02020603050405020304" pitchFamily="18" charset="0"/>
              <a:cs typeface="Times New Roman" panose="02020603050405020304" pitchFamily="18" charset="0"/>
            </a:rPr>
            <a:t>).</a:t>
          </a:r>
        </a:p>
        <a:p>
          <a:pPr marL="171450" lvl="1" indent="-171450" algn="l" defTabSz="800100">
            <a:lnSpc>
              <a:spcPct val="90000"/>
            </a:lnSpc>
            <a:spcBef>
              <a:spcPct val="0"/>
            </a:spcBef>
            <a:spcAft>
              <a:spcPct val="15000"/>
            </a:spcAft>
            <a:buChar char="•"/>
          </a:pPr>
          <a:r>
            <a:rPr lang="en-US" sz="1800" kern="1200" dirty="0">
              <a:latin typeface="Times New Roman" panose="02020603050405020304" pitchFamily="18" charset="0"/>
              <a:cs typeface="Times New Roman" panose="02020603050405020304" pitchFamily="18" charset="0"/>
            </a:rPr>
            <a:t>Know the veterans Branch of Service, Service dates, and deployments.</a:t>
          </a:r>
        </a:p>
        <a:p>
          <a:pPr marL="171450" lvl="1" indent="-171450" algn="l" defTabSz="800100">
            <a:lnSpc>
              <a:spcPct val="90000"/>
            </a:lnSpc>
            <a:spcBef>
              <a:spcPct val="0"/>
            </a:spcBef>
            <a:spcAft>
              <a:spcPct val="15000"/>
            </a:spcAft>
            <a:buChar char="•"/>
          </a:pPr>
          <a:r>
            <a:rPr lang="en-US" sz="1800" kern="1200" dirty="0">
              <a:latin typeface="Times New Roman" panose="02020603050405020304" pitchFamily="18" charset="0"/>
              <a:cs typeface="Times New Roman" panose="02020603050405020304" pitchFamily="18" charset="0"/>
            </a:rPr>
            <a:t>Know if the veteran is service connected or have a claim filed with VA.</a:t>
          </a:r>
        </a:p>
      </dsp:txBody>
      <dsp:txXfrm>
        <a:off x="0" y="325827"/>
        <a:ext cx="10527484" cy="1702575"/>
      </dsp:txXfrm>
    </dsp:sp>
    <dsp:sp modelId="{D9B3EF34-D889-41AD-A35D-10E75D03994D}">
      <dsp:nvSpPr>
        <dsp:cNvPr id="0" name=""/>
        <dsp:cNvSpPr/>
      </dsp:nvSpPr>
      <dsp:spPr>
        <a:xfrm>
          <a:off x="526374" y="1944"/>
          <a:ext cx="7369238" cy="678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540" tIns="0" rIns="278540" bIns="0" numCol="1" spcCol="1270" anchor="ctr" anchorCtr="0">
          <a:noAutofit/>
        </a:bodyPr>
        <a:lstStyle/>
        <a:p>
          <a:pPr marL="0" lvl="0" indent="0" algn="ctr" defTabSz="1422400">
            <a:lnSpc>
              <a:spcPct val="90000"/>
            </a:lnSpc>
            <a:spcBef>
              <a:spcPct val="0"/>
            </a:spcBef>
            <a:spcAft>
              <a:spcPct val="35000"/>
            </a:spcAft>
            <a:buNone/>
          </a:pPr>
          <a:r>
            <a:rPr lang="en-US" sz="3200" b="1" kern="1200" dirty="0">
              <a:latin typeface="Times New Roman" panose="02020603050405020304" pitchFamily="18" charset="0"/>
              <a:cs typeface="Times New Roman" panose="02020603050405020304" pitchFamily="18" charset="0"/>
            </a:rPr>
            <a:t>Family Preparation List</a:t>
          </a:r>
        </a:p>
      </dsp:txBody>
      <dsp:txXfrm>
        <a:off x="559518" y="35088"/>
        <a:ext cx="7302950" cy="612672"/>
      </dsp:txXfrm>
    </dsp:sp>
    <dsp:sp modelId="{BBBC43E7-68F5-41EF-9C7E-750DCC29B32E}">
      <dsp:nvSpPr>
        <dsp:cNvPr id="0" name=""/>
        <dsp:cNvSpPr/>
      </dsp:nvSpPr>
      <dsp:spPr>
        <a:xfrm>
          <a:off x="0" y="2507679"/>
          <a:ext cx="10527484" cy="27750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7050" tIns="104140" rIns="817050" bIns="128016" numCol="1" spcCol="1270" anchor="t" anchorCtr="0">
          <a:noAutofit/>
        </a:bodyPr>
        <a:lstStyle/>
        <a:p>
          <a:pPr marL="171450" lvl="1" indent="-171450" algn="ctr" defTabSz="800100">
            <a:lnSpc>
              <a:spcPct val="90000"/>
            </a:lnSpc>
            <a:spcBef>
              <a:spcPct val="0"/>
            </a:spcBef>
            <a:spcAft>
              <a:spcPct val="15000"/>
            </a:spcAft>
            <a:buChar char="•"/>
          </a:pPr>
          <a:r>
            <a:rPr lang="en-US" sz="1800" kern="1200" dirty="0">
              <a:latin typeface="Times New Roman" panose="02020603050405020304" pitchFamily="18" charset="0"/>
              <a:cs typeface="Times New Roman" panose="02020603050405020304" pitchFamily="18" charset="0"/>
            </a:rPr>
            <a:t>Notify VA of the veteran’s death by submitting a copy of the death certificate </a:t>
          </a:r>
          <a:br>
            <a:rPr lang="en-US" sz="1800" kern="1200" dirty="0">
              <a:latin typeface="Times New Roman" panose="02020603050405020304" pitchFamily="18" charset="0"/>
              <a:cs typeface="Times New Roman" panose="02020603050405020304" pitchFamily="18" charset="0"/>
            </a:rPr>
          </a:br>
          <a:r>
            <a:rPr lang="en-US" sz="1800" kern="1200" dirty="0">
              <a:latin typeface="Times New Roman" panose="02020603050405020304" pitchFamily="18" charset="0"/>
              <a:cs typeface="Times New Roman" panose="02020603050405020304" pitchFamily="18" charset="0"/>
            </a:rPr>
            <a:t>File a 21P-530 Application for Burial Benefits</a:t>
          </a:r>
        </a:p>
        <a:p>
          <a:pPr marL="171450" lvl="1" indent="-171450" algn="ctr" defTabSz="800100">
            <a:lnSpc>
              <a:spcPct val="90000"/>
            </a:lnSpc>
            <a:spcBef>
              <a:spcPct val="0"/>
            </a:spcBef>
            <a:spcAft>
              <a:spcPct val="15000"/>
            </a:spcAft>
            <a:buChar char="•"/>
          </a:pPr>
          <a:r>
            <a:rPr lang="en-US" sz="1800" kern="1200" dirty="0">
              <a:latin typeface="Times New Roman" panose="02020603050405020304" pitchFamily="18" charset="0"/>
              <a:cs typeface="Times New Roman" panose="02020603050405020304" pitchFamily="18" charset="0"/>
            </a:rPr>
            <a:t>File a 21-22 for the surviving spouse to elect a Service organization to represent surviving spouse or claimant on behalf of deceased veteran</a:t>
          </a:r>
        </a:p>
        <a:p>
          <a:pPr marL="171450" lvl="1" indent="-171450" algn="ctr" defTabSz="800100">
            <a:lnSpc>
              <a:spcPct val="90000"/>
            </a:lnSpc>
            <a:spcBef>
              <a:spcPct val="0"/>
            </a:spcBef>
            <a:spcAft>
              <a:spcPct val="15000"/>
            </a:spcAft>
            <a:buChar char="•"/>
          </a:pPr>
          <a:endParaRPr lang="en-US" sz="1800" kern="1200" dirty="0">
            <a:latin typeface="Times New Roman" panose="02020603050405020304" pitchFamily="18" charset="0"/>
            <a:cs typeface="Times New Roman" panose="02020603050405020304" pitchFamily="18" charset="0"/>
          </a:endParaRPr>
        </a:p>
        <a:p>
          <a:pPr marL="171450" lvl="1" indent="-171450" algn="ctr" defTabSz="800100">
            <a:lnSpc>
              <a:spcPct val="90000"/>
            </a:lnSpc>
            <a:spcBef>
              <a:spcPct val="0"/>
            </a:spcBef>
            <a:spcAft>
              <a:spcPct val="15000"/>
            </a:spcAft>
            <a:buChar char="•"/>
          </a:pPr>
          <a:r>
            <a:rPr lang="en-US" sz="1800" kern="1200" dirty="0">
              <a:latin typeface="Times New Roman" panose="02020603050405020304" pitchFamily="18" charset="0"/>
              <a:cs typeface="Times New Roman" panose="02020603050405020304" pitchFamily="18" charset="0"/>
            </a:rPr>
            <a:t>If veteran has an existing claim or appeal with the VA, file a 21P-0847 within one year of death to allow the surviving spouse to continue the claim</a:t>
          </a:r>
          <a:br>
            <a:rPr lang="en-US" sz="1800" kern="1200" dirty="0">
              <a:latin typeface="Times New Roman" panose="02020603050405020304" pitchFamily="18" charset="0"/>
              <a:cs typeface="Times New Roman" panose="02020603050405020304" pitchFamily="18" charset="0"/>
            </a:rPr>
          </a:br>
          <a:endParaRPr lang="en-US" sz="1800" kern="1200" dirty="0">
            <a:latin typeface="Times New Roman" panose="02020603050405020304" pitchFamily="18" charset="0"/>
            <a:cs typeface="Times New Roman" panose="02020603050405020304" pitchFamily="18" charset="0"/>
          </a:endParaRPr>
        </a:p>
        <a:p>
          <a:pPr marL="171450" lvl="1" indent="-171450" algn="ctr" defTabSz="800100">
            <a:lnSpc>
              <a:spcPct val="90000"/>
            </a:lnSpc>
            <a:spcBef>
              <a:spcPct val="0"/>
            </a:spcBef>
            <a:spcAft>
              <a:spcPct val="15000"/>
            </a:spcAft>
            <a:buChar char="•"/>
          </a:pPr>
          <a:r>
            <a:rPr lang="en-US" sz="1800" kern="1200" dirty="0">
              <a:latin typeface="Times New Roman" panose="02020603050405020304" pitchFamily="18" charset="0"/>
              <a:cs typeface="Times New Roman" panose="02020603050405020304" pitchFamily="18" charset="0"/>
            </a:rPr>
            <a:t>File a 21-534EZ application for DIC, Death Pension, and/or Accrued benefits</a:t>
          </a:r>
          <a:br>
            <a:rPr lang="en-US" sz="1800" kern="1200" dirty="0">
              <a:latin typeface="Times New Roman" panose="02020603050405020304" pitchFamily="18" charset="0"/>
              <a:cs typeface="Times New Roman" panose="02020603050405020304" pitchFamily="18" charset="0"/>
            </a:rPr>
          </a:br>
          <a:r>
            <a:rPr lang="en-US" sz="1800" kern="1200" dirty="0">
              <a:latin typeface="Times New Roman" panose="02020603050405020304" pitchFamily="18" charset="0"/>
              <a:cs typeface="Times New Roman" panose="02020603050405020304" pitchFamily="18" charset="0"/>
            </a:rPr>
            <a:t>**Burial Benefit Guides are available online and A the DSO table**</a:t>
          </a:r>
        </a:p>
      </dsp:txBody>
      <dsp:txXfrm>
        <a:off x="0" y="2507679"/>
        <a:ext cx="10527484" cy="2775075"/>
      </dsp:txXfrm>
    </dsp:sp>
    <dsp:sp modelId="{D55F6E5B-4C5A-472C-ADA9-91D0527D4BB7}">
      <dsp:nvSpPr>
        <dsp:cNvPr id="0" name=""/>
        <dsp:cNvSpPr/>
      </dsp:nvSpPr>
      <dsp:spPr>
        <a:xfrm>
          <a:off x="526374" y="2168199"/>
          <a:ext cx="9386567" cy="678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540" tIns="0" rIns="278540" bIns="0" numCol="1" spcCol="1270" anchor="ctr" anchorCtr="0">
          <a:noAutofit/>
        </a:bodyPr>
        <a:lstStyle/>
        <a:p>
          <a:pPr marL="0" lvl="0" indent="0" algn="ctr" defTabSz="1422400">
            <a:lnSpc>
              <a:spcPct val="90000"/>
            </a:lnSpc>
            <a:spcBef>
              <a:spcPct val="0"/>
            </a:spcBef>
            <a:spcAft>
              <a:spcPct val="35000"/>
            </a:spcAft>
            <a:buNone/>
          </a:pPr>
          <a:r>
            <a:rPr lang="en-US" sz="3200" b="1" kern="1200" dirty="0">
              <a:latin typeface="Times New Roman" panose="02020603050405020304" pitchFamily="18" charset="0"/>
              <a:cs typeface="Times New Roman" panose="02020603050405020304" pitchFamily="18" charset="0"/>
            </a:rPr>
            <a:t>When a Veteran transfers to Post Everlasting</a:t>
          </a:r>
        </a:p>
      </dsp:txBody>
      <dsp:txXfrm>
        <a:off x="559518" y="2201343"/>
        <a:ext cx="9320279" cy="61267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59041DB8-B66F-4DC8-A96E-33677E0F90FF}" type="datetimeFigureOut">
              <a:rPr lang="en-US" smtClean="0"/>
              <a:t>01/16/2026</a:t>
            </a:fld>
            <a:endParaRPr lang="en-US" dirty="0"/>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1604A0D4-B89B-4ADD-AF9E-38636B40EE4E}" type="slidenum">
              <a:rPr lang="en-US" smtClean="0"/>
              <a:t>‹#›</a:t>
            </a:fld>
            <a:endParaRPr lang="en-US" dirty="0"/>
          </a:p>
        </p:txBody>
      </p:sp>
    </p:spTree>
    <p:extLst>
      <p:ext uri="{BB962C8B-B14F-4D97-AF65-F5344CB8AC3E}">
        <p14:creationId xmlns:p14="http://schemas.microsoft.com/office/powerpoint/2010/main" val="42473891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DEB49C4A-65AC-492D-9701-81B46C3AD0E4}" type="datetimeFigureOut">
              <a:rPr lang="en-US" smtClean="0"/>
              <a:t>01/16/2026</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5"/>
            <a:ext cx="5618480" cy="3141821"/>
          </a:xfrm>
          <a:prstGeom prst="rect">
            <a:avLst/>
          </a:prstGeom>
        </p:spPr>
        <p:txBody>
          <a:bodyPr vert="horz" lIns="93324" tIns="46662" rIns="93324" bIns="4666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82869989-EB00-4EE7-BCB5-25BDC5BB29F8}" type="slidenum">
              <a:rPr lang="en-US" smtClean="0"/>
              <a:t>‹#›</a:t>
            </a:fld>
            <a:endParaRPr lang="en-US" dirty="0"/>
          </a:p>
        </p:txBody>
      </p:sp>
    </p:spTree>
    <p:extLst>
      <p:ext uri="{BB962C8B-B14F-4D97-AF65-F5344CB8AC3E}">
        <p14:creationId xmlns:p14="http://schemas.microsoft.com/office/powerpoint/2010/main" val="2193636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2</a:t>
            </a:fld>
            <a:endParaRPr lang="en-US" dirty="0"/>
          </a:p>
        </p:txBody>
      </p:sp>
    </p:spTree>
    <p:extLst>
      <p:ext uri="{BB962C8B-B14F-4D97-AF65-F5344CB8AC3E}">
        <p14:creationId xmlns:p14="http://schemas.microsoft.com/office/powerpoint/2010/main" val="19803039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 name="Group 4"/>
          <p:cNvGrpSpPr/>
          <p:nvPr userDrawn="1"/>
        </p:nvGrpSpPr>
        <p:grpSpPr bwMode="hidden">
          <a:xfrm>
            <a:off x="-1" y="0"/>
            <a:ext cx="12192002" cy="6858000"/>
            <a:chOff x="-1" y="0"/>
            <a:chExt cx="12192002" cy="6858000"/>
          </a:xfrm>
        </p:grpSpPr>
        <p:cxnSp>
          <p:nvCxnSpPr>
            <p:cNvPr id="6" name="Straight Connector 5"/>
            <p:cNvCxnSpPr/>
            <p:nvPr/>
          </p:nvCxnSpPr>
          <p:spPr bwMode="hidden">
            <a:xfrm>
              <a:off x="61019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bwMode="hidden">
            <a:xfrm>
              <a:off x="182933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hidden">
            <a:xfrm>
              <a:off x="304847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426760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548674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670588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792502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914416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1036329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1158243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2819" y="38648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2819" y="1611181"/>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2835877"/>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4060573"/>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5285269"/>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650996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23" name="Group 22"/>
            <p:cNvGrpSpPr/>
            <p:nvPr userDrawn="1"/>
          </p:nvGrpSpPr>
          <p:grpSpPr bwMode="hidden">
            <a:xfrm>
              <a:off x="-1" y="0"/>
              <a:ext cx="12192001" cy="6858000"/>
              <a:chOff x="-1" y="0"/>
              <a:chExt cx="12192001" cy="6858000"/>
            </a:xfrm>
          </p:grpSpPr>
          <p:cxnSp>
            <p:nvCxnSpPr>
              <p:cNvPr id="41" name="Straight Connector 40"/>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510650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bwMode="hidden">
              <a:xfrm>
                <a:off x="6327885" y="0"/>
                <a:ext cx="5864115" cy="5898673"/>
                <a:chOff x="6327885" y="0"/>
                <a:chExt cx="5864115" cy="5898673"/>
              </a:xfrm>
            </p:grpSpPr>
            <p:cxnSp>
              <p:nvCxnSpPr>
                <p:cNvPr id="52" name="Straight Connector 51"/>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47" name="Straight Connector 46"/>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userDrawn="1"/>
          </p:nvGrpSpPr>
          <p:grpSpPr bwMode="hidden">
            <a:xfrm flipH="1">
              <a:off x="0" y="0"/>
              <a:ext cx="12192001" cy="6858000"/>
              <a:chOff x="-1" y="0"/>
              <a:chExt cx="12192001" cy="6858000"/>
            </a:xfrm>
          </p:grpSpPr>
          <p:cxnSp>
            <p:nvCxnSpPr>
              <p:cNvPr id="25" name="Straight Connector 24"/>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515064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bwMode="hidden">
              <a:xfrm>
                <a:off x="6327885" y="0"/>
                <a:ext cx="5864115" cy="5898673"/>
                <a:chOff x="6327885" y="0"/>
                <a:chExt cx="5864115" cy="5898673"/>
              </a:xfrm>
            </p:grpSpPr>
            <p:cxnSp>
              <p:nvCxnSpPr>
                <p:cNvPr id="36" name="Straight Connector 35"/>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31" name="Straight Connector 30"/>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ctrTitle"/>
          </p:nvPr>
        </p:nvSpPr>
        <p:spPr>
          <a:xfrm>
            <a:off x="1293845" y="1909346"/>
            <a:ext cx="9604310" cy="3383280"/>
          </a:xfrm>
        </p:spPr>
        <p:txBody>
          <a:bodyPr anchor="b">
            <a:normAutofit/>
          </a:bodyPr>
          <a:lstStyle>
            <a:lvl1pPr algn="l">
              <a:lnSpc>
                <a:spcPct val="76000"/>
              </a:lnSpc>
              <a:defRPr sz="8000" cap="none"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93845" y="5432564"/>
            <a:ext cx="9604310" cy="457200"/>
          </a:xfrm>
        </p:spPr>
        <p:txBody>
          <a:bodyPr>
            <a:normAutofit/>
          </a:bodyPr>
          <a:lstStyle>
            <a:lvl1pPr marL="0" indent="0" algn="l">
              <a:spcBef>
                <a:spcPts val="0"/>
              </a:spcBef>
              <a:buNone/>
              <a:defRPr sz="2000" b="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58" name="Straight Connector 57"/>
          <p:cNvCxnSpPr/>
          <p:nvPr userDrawn="1"/>
        </p:nvCxnSpPr>
        <p:spPr>
          <a:xfrm>
            <a:off x="1295400" y="5294175"/>
            <a:ext cx="9601200"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59" name="Picture 58">
            <a:extLst>
              <a:ext uri="{FF2B5EF4-FFF2-40B4-BE49-F238E27FC236}">
                <a16:creationId xmlns:a16="http://schemas.microsoft.com/office/drawing/2014/main" id="{89EC9D1A-7736-425E-A7D2-F2691EBD188F}"/>
              </a:ext>
            </a:extLst>
          </p:cNvPr>
          <p:cNvPicPr>
            <a:picLocks noChangeAspect="1"/>
          </p:cNvPicPr>
          <p:nvPr userDrawn="1"/>
        </p:nvPicPr>
        <p:blipFill>
          <a:blip r:embed="rId2"/>
          <a:stretch>
            <a:fillRect/>
          </a:stretch>
        </p:blipFill>
        <p:spPr>
          <a:xfrm>
            <a:off x="10424424" y="104135"/>
            <a:ext cx="1700614" cy="1576468"/>
          </a:xfrm>
          <a:prstGeom prst="rect">
            <a:avLst/>
          </a:prstGeom>
        </p:spPr>
      </p:pic>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84A29A4-78C8-47AB-BA06-22CB45938951}" type="datetime1">
              <a:rPr lang="en-US" smtClean="0"/>
              <a:t>01/16/2026</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09314" y="489856"/>
            <a:ext cx="1687286" cy="530134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9" y="489856"/>
            <a:ext cx="7587344" cy="530134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E1ED4ACF-2D82-46F2-A8E9-23963AA34E86}" type="datetime1">
              <a:rPr lang="en-US" smtClean="0"/>
              <a:t>01/16/2026</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AE374B5B-21A0-4192-BF4C-38187F1A68D8}" type="datetime1">
              <a:rPr lang="en-US" smtClean="0"/>
              <a:t>01/16/2026</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flip="none" rotWithShape="1">
          <a:gsLst>
            <a:gs pos="0">
              <a:schemeClr val="accent1"/>
            </a:gs>
            <a:gs pos="97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7" name="Group 6"/>
          <p:cNvGrpSpPr/>
          <p:nvPr userDrawn="1"/>
        </p:nvGrpSpPr>
        <p:grpSpPr bwMode="hidden">
          <a:xfrm>
            <a:off x="-1" y="0"/>
            <a:ext cx="12192002" cy="6858000"/>
            <a:chOff x="-1" y="0"/>
            <a:chExt cx="12192002" cy="6858000"/>
          </a:xfrm>
        </p:grpSpPr>
        <p:cxnSp>
          <p:nvCxnSpPr>
            <p:cNvPr id="8" name="Straight Connector 7"/>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4" name="Group 23"/>
            <p:cNvGrpSpPr/>
            <p:nvPr userDrawn="1"/>
          </p:nvGrpSpPr>
          <p:grpSpPr bwMode="hidden">
            <a:xfrm>
              <a:off x="-1" y="0"/>
              <a:ext cx="12192001" cy="6858000"/>
              <a:chOff x="-1" y="0"/>
              <a:chExt cx="12192001" cy="6858000"/>
            </a:xfrm>
          </p:grpSpPr>
          <p:cxnSp>
            <p:nvCxnSpPr>
              <p:cNvPr id="42" name="Straight Connector 41"/>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bwMode="hidden">
              <a:xfrm>
                <a:off x="6327885" y="0"/>
                <a:ext cx="5864115" cy="5898673"/>
                <a:chOff x="6327885" y="0"/>
                <a:chExt cx="5864115" cy="5898673"/>
              </a:xfrm>
            </p:grpSpPr>
            <p:cxnSp>
              <p:nvCxnSpPr>
                <p:cNvPr id="53" name="Straight Connector 52"/>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8" name="Straight Connector 47"/>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userDrawn="1"/>
          </p:nvGrpSpPr>
          <p:grpSpPr bwMode="hidden">
            <a:xfrm flipH="1">
              <a:off x="0" y="0"/>
              <a:ext cx="12192001" cy="6858000"/>
              <a:chOff x="-1" y="0"/>
              <a:chExt cx="12192001" cy="6858000"/>
            </a:xfrm>
          </p:grpSpPr>
          <p:cxnSp>
            <p:nvCxnSpPr>
              <p:cNvPr id="26" name="Straight Connector 25"/>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bwMode="hidden">
              <a:xfrm>
                <a:off x="6327885" y="0"/>
                <a:ext cx="5864115" cy="5898673"/>
                <a:chOff x="6327885" y="0"/>
                <a:chExt cx="5864115" cy="5898673"/>
              </a:xfrm>
            </p:grpSpPr>
            <p:cxnSp>
              <p:nvCxnSpPr>
                <p:cNvPr id="37" name="Straight Connector 36"/>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a:xfrm>
            <a:off x="1295400" y="2541573"/>
            <a:ext cx="9601200" cy="2743200"/>
          </a:xfrm>
        </p:spPr>
        <p:txBody>
          <a:bodyPr anchor="b">
            <a:normAutofit/>
          </a:bodyPr>
          <a:lstStyle>
            <a:lvl1pPr>
              <a:lnSpc>
                <a:spcPct val="85000"/>
              </a:lnSpc>
              <a:defRPr sz="6000" cap="none"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295400" y="5431536"/>
            <a:ext cx="9601200" cy="457200"/>
          </a:xfrm>
        </p:spPr>
        <p:txBody>
          <a:bodyPr>
            <a:normAutofit/>
          </a:bodyPr>
          <a:lstStyle>
            <a:lvl1pPr marL="0" indent="0">
              <a:spcBef>
                <a:spcPts val="0"/>
              </a:spcBef>
              <a:buNone/>
              <a:defRPr sz="2000" b="0">
                <a:solidFill>
                  <a:schemeClr val="tx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cxnSp>
        <p:nvCxnSpPr>
          <p:cNvPr id="58" name="Straight Connector 57"/>
          <p:cNvCxnSpPr/>
          <p:nvPr userDrawn="1"/>
        </p:nvCxnSpPr>
        <p:spPr>
          <a:xfrm>
            <a:off x="1295400" y="5294175"/>
            <a:ext cx="9601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67780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81199"/>
            <a:ext cx="4572000" cy="3810001"/>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600" y="1981199"/>
            <a:ext cx="4572000" cy="3810001"/>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3B5CF7C-B333-48E1-A4A6-83A3C8B73AC0}" type="datetime1">
              <a:rPr lang="en-US" smtClean="0"/>
              <a:t>01/16/2026</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95400" y="1818322"/>
            <a:ext cx="4572000" cy="64135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2503713"/>
            <a:ext cx="4572000" cy="3287487"/>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24600" y="1818322"/>
            <a:ext cx="4572000" cy="64135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24600" y="2503713"/>
            <a:ext cx="4572000" cy="3287487"/>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AE320762-5CBF-4210-AB54-376B091119F8}" type="datetime1">
              <a:rPr lang="en-US" smtClean="0"/>
              <a:t>01/16/2026</a:t>
            </a:fld>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7F0DB371-BF5F-4058-A212-1A908E4D2674}" type="datetime1">
              <a:rPr lang="en-US" smtClean="0"/>
              <a:t>01/16/2026</a:t>
            </a:fld>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161" name="Group 160"/>
          <p:cNvGrpSpPr/>
          <p:nvPr userDrawn="1"/>
        </p:nvGrpSpPr>
        <p:grpSpPr bwMode="hidden">
          <a:xfrm>
            <a:off x="-1" y="0"/>
            <a:ext cx="12192002" cy="6858000"/>
            <a:chOff x="-1" y="0"/>
            <a:chExt cx="12192002" cy="6858000"/>
          </a:xfrm>
        </p:grpSpPr>
        <p:cxnSp>
          <p:nvCxnSpPr>
            <p:cNvPr id="162" name="Straight Connector 161"/>
            <p:cNvCxnSpPr/>
            <p:nvPr/>
          </p:nvCxnSpPr>
          <p:spPr bwMode="hidden">
            <a:xfrm>
              <a:off x="610194"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bwMode="hidden">
            <a:xfrm>
              <a:off x="1829332"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bwMode="hidden">
            <a:xfrm>
              <a:off x="304847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bwMode="hidden">
            <a:xfrm>
              <a:off x="4267608"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bwMode="hidden">
            <a:xfrm>
              <a:off x="5486746"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bwMode="hidden">
            <a:xfrm>
              <a:off x="6705884"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bwMode="hidden">
            <a:xfrm>
              <a:off x="7925022"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bwMode="hidden">
            <a:xfrm>
              <a:off x="914416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bwMode="hidden">
            <a:xfrm>
              <a:off x="10363298"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bwMode="hidden">
            <a:xfrm>
              <a:off x="11582436"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bwMode="hidden">
            <a:xfrm>
              <a:off x="2819" y="386485"/>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bwMode="hidden">
            <a:xfrm>
              <a:off x="2819" y="1611181"/>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bwMode="hidden">
            <a:xfrm>
              <a:off x="2819" y="2835877"/>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bwMode="hidden">
            <a:xfrm>
              <a:off x="2819" y="4060573"/>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bwMode="hidden">
            <a:xfrm>
              <a:off x="2819" y="5285269"/>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bwMode="hidden">
            <a:xfrm>
              <a:off x="2819" y="6509965"/>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178" name="Group 177"/>
            <p:cNvGrpSpPr/>
            <p:nvPr userDrawn="1"/>
          </p:nvGrpSpPr>
          <p:grpSpPr bwMode="hidden">
            <a:xfrm>
              <a:off x="-1" y="0"/>
              <a:ext cx="12192001" cy="6858000"/>
              <a:chOff x="-1" y="0"/>
              <a:chExt cx="12192001" cy="6858000"/>
            </a:xfrm>
          </p:grpSpPr>
          <p:cxnSp>
            <p:nvCxnSpPr>
              <p:cNvPr id="196" name="Straight Connector 195"/>
              <p:cNvCxnSpPr/>
              <p:nvPr/>
            </p:nvCxnSpPr>
            <p:spPr bwMode="hidden">
              <a:xfrm>
                <a:off x="225425"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bwMode="hidden">
              <a:xfrm>
                <a:off x="1449154"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bwMode="hidden">
              <a:xfrm>
                <a:off x="266598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bwMode="hidden">
              <a:xfrm>
                <a:off x="3885119"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bwMode="hidden">
              <a:xfrm>
                <a:off x="510650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201" name="Group 200"/>
              <p:cNvGrpSpPr/>
              <p:nvPr/>
            </p:nvGrpSpPr>
            <p:grpSpPr bwMode="hidden">
              <a:xfrm>
                <a:off x="6327885" y="0"/>
                <a:ext cx="5864115" cy="5898673"/>
                <a:chOff x="6327885" y="0"/>
                <a:chExt cx="5864115" cy="5898673"/>
              </a:xfrm>
            </p:grpSpPr>
            <p:cxnSp>
              <p:nvCxnSpPr>
                <p:cNvPr id="207" name="Straight Connector 206"/>
                <p:cNvCxnSpPr/>
                <p:nvPr/>
              </p:nvCxnSpPr>
              <p:spPr bwMode="hidden">
                <a:xfrm>
                  <a:off x="6327885" y="0"/>
                  <a:ext cx="5864115" cy="589867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bwMode="hidden">
                <a:xfrm>
                  <a:off x="7549268" y="0"/>
                  <a:ext cx="4642732" cy="46724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bwMode="hidden">
                <a:xfrm>
                  <a:off x="8772997" y="0"/>
                  <a:ext cx="3419003" cy="34567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bwMode="hidden">
                <a:xfrm>
                  <a:off x="9982200" y="0"/>
                  <a:ext cx="2209800" cy="222646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bwMode="hidden">
                <a:xfrm>
                  <a:off x="11199019" y="0"/>
                  <a:ext cx="992981" cy="1002506"/>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cxnSp>
            <p:nvCxnSpPr>
              <p:cNvPr id="202" name="Straight Connector 201"/>
              <p:cNvCxnSpPr/>
              <p:nvPr/>
            </p:nvCxnSpPr>
            <p:spPr bwMode="hidden">
              <a:xfrm flipH="1" flipV="1">
                <a:off x="-1" y="1012053"/>
                <a:ext cx="5828811" cy="58459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bwMode="hidden">
              <a:xfrm flipH="1" flipV="1">
                <a:off x="-1" y="2227340"/>
                <a:ext cx="4614781" cy="4630658"/>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bwMode="hidden">
              <a:xfrm flipH="1" flipV="1">
                <a:off x="-1" y="3432149"/>
                <a:ext cx="3398419" cy="34258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bwMode="hidden">
              <a:xfrm flipH="1" flipV="1">
                <a:off x="-1" y="4651431"/>
                <a:ext cx="2196496" cy="2206567"/>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bwMode="hidden">
              <a:xfrm flipH="1" flipV="1">
                <a:off x="-1" y="5864453"/>
                <a:ext cx="987003" cy="9935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userDrawn="1"/>
          </p:nvGrpSpPr>
          <p:grpSpPr bwMode="hidden">
            <a:xfrm flipH="1">
              <a:off x="0" y="0"/>
              <a:ext cx="12192001" cy="6858000"/>
              <a:chOff x="-1" y="0"/>
              <a:chExt cx="12192001" cy="6858000"/>
            </a:xfrm>
          </p:grpSpPr>
          <p:cxnSp>
            <p:nvCxnSpPr>
              <p:cNvPr id="180" name="Straight Connector 179"/>
              <p:cNvCxnSpPr/>
              <p:nvPr/>
            </p:nvCxnSpPr>
            <p:spPr bwMode="hidden">
              <a:xfrm>
                <a:off x="225425"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bwMode="hidden">
              <a:xfrm>
                <a:off x="1449154"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bwMode="hidden">
              <a:xfrm>
                <a:off x="266598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bwMode="hidden">
              <a:xfrm>
                <a:off x="3885119"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bwMode="hidden">
              <a:xfrm>
                <a:off x="510650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185" name="Group 184"/>
              <p:cNvGrpSpPr/>
              <p:nvPr/>
            </p:nvGrpSpPr>
            <p:grpSpPr bwMode="hidden">
              <a:xfrm>
                <a:off x="6327885" y="0"/>
                <a:ext cx="5864115" cy="5898673"/>
                <a:chOff x="6327885" y="0"/>
                <a:chExt cx="5864115" cy="5898673"/>
              </a:xfrm>
            </p:grpSpPr>
            <p:cxnSp>
              <p:nvCxnSpPr>
                <p:cNvPr id="191" name="Straight Connector 190"/>
                <p:cNvCxnSpPr/>
                <p:nvPr/>
              </p:nvCxnSpPr>
              <p:spPr bwMode="hidden">
                <a:xfrm>
                  <a:off x="6327885" y="0"/>
                  <a:ext cx="5864115" cy="589867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bwMode="hidden">
                <a:xfrm>
                  <a:off x="7549268" y="0"/>
                  <a:ext cx="4642732" cy="46724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bwMode="hidden">
                <a:xfrm>
                  <a:off x="8772997" y="0"/>
                  <a:ext cx="3419003" cy="34567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bwMode="hidden">
                <a:xfrm>
                  <a:off x="9982200" y="0"/>
                  <a:ext cx="2209800" cy="222646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bwMode="hidden">
                <a:xfrm>
                  <a:off x="11199019" y="0"/>
                  <a:ext cx="992981" cy="1002506"/>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cxnSp>
            <p:nvCxnSpPr>
              <p:cNvPr id="186" name="Straight Connector 185"/>
              <p:cNvCxnSpPr/>
              <p:nvPr/>
            </p:nvCxnSpPr>
            <p:spPr bwMode="hidden">
              <a:xfrm flipH="1" flipV="1">
                <a:off x="-1" y="1012053"/>
                <a:ext cx="5828811" cy="58459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bwMode="hidden">
              <a:xfrm flipH="1" flipV="1">
                <a:off x="-1" y="2227340"/>
                <a:ext cx="4614781" cy="4630658"/>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bwMode="hidden">
              <a:xfrm flipH="1" flipV="1">
                <a:off x="-1" y="3432149"/>
                <a:ext cx="3398419" cy="34258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bwMode="hidden">
              <a:xfrm flipH="1" flipV="1">
                <a:off x="-1" y="4651431"/>
                <a:ext cx="2196496" cy="2206567"/>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bwMode="hidden">
              <a:xfrm flipH="1" flipV="1">
                <a:off x="-1" y="5864453"/>
                <a:ext cx="987003" cy="9935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grpSp>
      <p:sp>
        <p:nvSpPr>
          <p:cNvPr id="213" name="Footer Placeholder 212"/>
          <p:cNvSpPr>
            <a:spLocks noGrp="1"/>
          </p:cNvSpPr>
          <p:nvPr>
            <p:ph type="ftr" sz="quarter" idx="11"/>
          </p:nvPr>
        </p:nvSpPr>
        <p:spPr/>
        <p:txBody>
          <a:bodyPr/>
          <a:lstStyle/>
          <a:p>
            <a:r>
              <a:rPr lang="en-US" dirty="0"/>
              <a:t>Add a footer</a:t>
            </a:r>
          </a:p>
        </p:txBody>
      </p:sp>
      <p:sp>
        <p:nvSpPr>
          <p:cNvPr id="212" name="Date Placeholder 211"/>
          <p:cNvSpPr>
            <a:spLocks noGrp="1"/>
          </p:cNvSpPr>
          <p:nvPr>
            <p:ph type="dt" sz="half" idx="10"/>
          </p:nvPr>
        </p:nvSpPr>
        <p:spPr/>
        <p:txBody>
          <a:bodyPr/>
          <a:lstStyle/>
          <a:p>
            <a:fld id="{60A4083B-90AA-48CF-BAD5-00AA24D7F288}" type="datetime1">
              <a:rPr lang="en-US" smtClean="0"/>
              <a:t>01/16/2026</a:t>
            </a:fld>
            <a:endParaRPr lang="en-US" dirty="0"/>
          </a:p>
        </p:txBody>
      </p:sp>
      <p:sp>
        <p:nvSpPr>
          <p:cNvPr id="214" name="Slide Number Placeholder 213"/>
          <p:cNvSpPr>
            <a:spLocks noGrp="1"/>
          </p:cNvSpPr>
          <p:nvPr>
            <p:ph type="sldNum" sz="quarter" idx="12"/>
          </p:nvPr>
        </p:nvSpPr>
        <p:spPr/>
        <p:txBody>
          <a:bodyPr/>
          <a:lstStyle/>
          <a:p>
            <a:fld id="{E31375A4-56A4-47D6-9801-1991572033F7}" type="slidenum">
              <a:rPr lang="en-US" smtClean="0"/>
              <a:pPr/>
              <a:t>‹#›</a:t>
            </a:fld>
            <a:endParaRPr lang="en-US" dirty="0"/>
          </a:p>
        </p:txBody>
      </p:sp>
      <p:pic>
        <p:nvPicPr>
          <p:cNvPr id="56" name="Picture 55" descr="A close up of a logo&#10;&#10;Description automatically generated">
            <a:extLst>
              <a:ext uri="{FF2B5EF4-FFF2-40B4-BE49-F238E27FC236}">
                <a16:creationId xmlns:a16="http://schemas.microsoft.com/office/drawing/2014/main" id="{322D2120-ECE7-443F-AF27-7375EF721BE4}"/>
              </a:ext>
            </a:extLst>
          </p:cNvPr>
          <p:cNvPicPr>
            <a:picLocks noChangeAspect="1"/>
          </p:cNvPicPr>
          <p:nvPr userDrawn="1"/>
        </p:nvPicPr>
        <p:blipFill>
          <a:blip r:embed="rId2"/>
          <a:stretch>
            <a:fillRect/>
          </a:stretch>
        </p:blipFill>
        <p:spPr>
          <a:xfrm>
            <a:off x="10415151" y="104135"/>
            <a:ext cx="1719160" cy="1576468"/>
          </a:xfrm>
          <a:prstGeom prst="rect">
            <a:avLst/>
          </a:prstGeom>
        </p:spPr>
      </p:pic>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gradFill flip="none" rotWithShape="1">
          <a:gsLst>
            <a:gs pos="0">
              <a:schemeClr val="accent1"/>
            </a:gs>
            <a:gs pos="100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9" name="Group 8"/>
          <p:cNvGrpSpPr/>
          <p:nvPr userDrawn="1"/>
        </p:nvGrpSpPr>
        <p:grpSpPr bwMode="hidden">
          <a:xfrm>
            <a:off x="-1" y="0"/>
            <a:ext cx="12192002" cy="6858000"/>
            <a:chOff x="-1" y="0"/>
            <a:chExt cx="12192002" cy="6858000"/>
          </a:xfrm>
        </p:grpSpPr>
        <p:cxnSp>
          <p:nvCxnSpPr>
            <p:cNvPr id="10" name="Straight Connector 9"/>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6" name="Group 25"/>
            <p:cNvGrpSpPr/>
            <p:nvPr userDrawn="1"/>
          </p:nvGrpSpPr>
          <p:grpSpPr bwMode="hidden">
            <a:xfrm>
              <a:off x="-1" y="0"/>
              <a:ext cx="12192001" cy="6858000"/>
              <a:chOff x="-1" y="0"/>
              <a:chExt cx="12192001" cy="6858000"/>
            </a:xfrm>
          </p:grpSpPr>
          <p:cxnSp>
            <p:nvCxnSpPr>
              <p:cNvPr id="44" name="Straight Connector 43"/>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bwMode="hidden">
              <a:xfrm>
                <a:off x="6327885" y="0"/>
                <a:ext cx="5864115" cy="5898673"/>
                <a:chOff x="6327885" y="0"/>
                <a:chExt cx="5864115" cy="5898673"/>
              </a:xfrm>
            </p:grpSpPr>
            <p:cxnSp>
              <p:nvCxnSpPr>
                <p:cNvPr id="55" name="Straight Connector 54"/>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50" name="Straight Connector 49"/>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userDrawn="1"/>
          </p:nvGrpSpPr>
          <p:grpSpPr bwMode="hidden">
            <a:xfrm flipH="1">
              <a:off x="0" y="0"/>
              <a:ext cx="12192001" cy="6858000"/>
              <a:chOff x="-1" y="0"/>
              <a:chExt cx="12192001" cy="6858000"/>
            </a:xfrm>
          </p:grpSpPr>
          <p:cxnSp>
            <p:nvCxnSpPr>
              <p:cNvPr id="28" name="Straight Connector 27"/>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bwMode="hidden">
              <a:xfrm>
                <a:off x="6327885" y="0"/>
                <a:ext cx="5864115" cy="5898673"/>
                <a:chOff x="6327885" y="0"/>
                <a:chExt cx="5864115" cy="5898673"/>
              </a:xfrm>
            </p:grpSpPr>
            <p:cxnSp>
              <p:nvCxnSpPr>
                <p:cNvPr id="39" name="Straight Connector 38"/>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4" name="Straight Connector 33"/>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7" name="Rectangle 6"/>
          <p:cNvSpPr/>
          <p:nvPr userDrawn="1"/>
        </p:nvSpPr>
        <p:spPr>
          <a:xfrm>
            <a:off x="0" y="0"/>
            <a:ext cx="73152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913152" y="571500"/>
            <a:ext cx="3657600" cy="2197100"/>
          </a:xfrm>
        </p:spPr>
        <p:txBody>
          <a:bodyPr anchor="b">
            <a:normAutofit/>
          </a:bodyPr>
          <a:lstStyle>
            <a:lvl1pPr>
              <a:defRPr sz="26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543197" y="571500"/>
            <a:ext cx="6217920" cy="57150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913152" y="2995012"/>
            <a:ext cx="3657600" cy="2285950"/>
          </a:xfrm>
        </p:spPr>
        <p:txBody>
          <a:bodyPr>
            <a:normAutofit/>
          </a:bodyPr>
          <a:lstStyle>
            <a:lvl1pPr marL="0" indent="0">
              <a:spcBef>
                <a:spcPts val="12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cxnSp>
        <p:nvCxnSpPr>
          <p:cNvPr id="60" name="Straight Connector 59"/>
          <p:cNvCxnSpPr/>
          <p:nvPr userDrawn="1"/>
        </p:nvCxnSpPr>
        <p:spPr>
          <a:xfrm>
            <a:off x="7923089" y="2895600"/>
            <a:ext cx="36593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lvl1pPr>
              <a:defRPr>
                <a:solidFill>
                  <a:schemeClr val="bg1"/>
                </a:solidFill>
              </a:defRPr>
            </a:lvl1pPr>
          </a:lstStyle>
          <a:p>
            <a:fld id="{F5BAF629-ECA2-4CF3-B790-9D9BDED98269}" type="datetime1">
              <a:rPr lang="en-US" smtClean="0"/>
              <a:pPr/>
              <a:t>01/16/2026</a:t>
            </a:fld>
            <a:endParaRPr lang="en-US" dirty="0"/>
          </a:p>
        </p:txBody>
      </p:sp>
      <p:sp>
        <p:nvSpPr>
          <p:cNvPr id="8" name="Slide Number Placeholder 7"/>
          <p:cNvSpPr>
            <a:spLocks noGrp="1"/>
          </p:cNvSpPr>
          <p:nvPr>
            <p:ph type="sldNum" sz="quarter" idx="12"/>
          </p:nvPr>
        </p:nvSpPr>
        <p:spPr/>
        <p:txBody>
          <a:bodyPr/>
          <a:lstStyle>
            <a:lvl1pPr>
              <a:defRPr>
                <a:solidFill>
                  <a:schemeClr val="bg1"/>
                </a:solidFill>
              </a:defRPr>
            </a:lvl1p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gradFill flip="none" rotWithShape="1">
          <a:gsLst>
            <a:gs pos="0">
              <a:schemeClr val="accent1"/>
            </a:gs>
            <a:gs pos="100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8" name="Group 7"/>
          <p:cNvGrpSpPr/>
          <p:nvPr/>
        </p:nvGrpSpPr>
        <p:grpSpPr bwMode="hidden">
          <a:xfrm>
            <a:off x="-1" y="0"/>
            <a:ext cx="12192002" cy="6858000"/>
            <a:chOff x="-1" y="0"/>
            <a:chExt cx="12192002" cy="6858000"/>
          </a:xfrm>
        </p:grpSpPr>
        <p:cxnSp>
          <p:nvCxnSpPr>
            <p:cNvPr id="9" name="Straight Connector 8"/>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bwMode="hidden">
            <a:xfrm>
              <a:off x="-1" y="0"/>
              <a:ext cx="12192001" cy="6858000"/>
              <a:chOff x="-1" y="0"/>
              <a:chExt cx="12192001" cy="6858000"/>
            </a:xfrm>
          </p:grpSpPr>
          <p:cxnSp>
            <p:nvCxnSpPr>
              <p:cNvPr id="43" name="Straight Connector 42"/>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bwMode="hidden">
              <a:xfrm>
                <a:off x="6327885" y="0"/>
                <a:ext cx="5864115" cy="5898673"/>
                <a:chOff x="6327885" y="0"/>
                <a:chExt cx="5864115" cy="5898673"/>
              </a:xfrm>
            </p:grpSpPr>
            <p:cxnSp>
              <p:nvCxnSpPr>
                <p:cNvPr id="54" name="Straight Connector 53"/>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9" name="Straight Connector 48"/>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bwMode="hidden">
            <a:xfrm flipH="1">
              <a:off x="0" y="0"/>
              <a:ext cx="12192001" cy="6858000"/>
              <a:chOff x="-1" y="0"/>
              <a:chExt cx="12192001" cy="6858000"/>
            </a:xfrm>
          </p:grpSpPr>
          <p:cxnSp>
            <p:nvCxnSpPr>
              <p:cNvPr id="27" name="Straight Connector 26"/>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bwMode="hidden">
              <a:xfrm>
                <a:off x="6327885" y="0"/>
                <a:ext cx="5864115" cy="5898673"/>
                <a:chOff x="6327885" y="0"/>
                <a:chExt cx="5864115" cy="5898673"/>
              </a:xfrm>
            </p:grpSpPr>
            <p:cxnSp>
              <p:nvCxnSpPr>
                <p:cNvPr id="38" name="Straight Connector 37"/>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60" name="Rectangle 59"/>
          <p:cNvSpPr/>
          <p:nvPr/>
        </p:nvSpPr>
        <p:spPr>
          <a:xfrm>
            <a:off x="0" y="0"/>
            <a:ext cx="73152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9" name="Straight Connector 58"/>
          <p:cNvCxnSpPr/>
          <p:nvPr/>
        </p:nvCxnSpPr>
        <p:spPr>
          <a:xfrm>
            <a:off x="7923089" y="2895600"/>
            <a:ext cx="36593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909560" y="576072"/>
            <a:ext cx="3657600" cy="2194560"/>
          </a:xfrm>
        </p:spPr>
        <p:txBody>
          <a:bodyPr anchor="b">
            <a:normAutofit/>
          </a:bodyPr>
          <a:lstStyle>
            <a:lvl1pPr>
              <a:defRPr sz="2600">
                <a:solidFill>
                  <a:schemeClr val="bg1"/>
                </a:solidFill>
              </a:defRPr>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4412" y="-159"/>
            <a:ext cx="7315200" cy="6858000"/>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909560" y="2999232"/>
            <a:ext cx="3657600" cy="2286000"/>
          </a:xfrm>
        </p:spPr>
        <p:txBody>
          <a:bodyPr/>
          <a:lstStyle>
            <a:lvl1pPr marL="0" indent="0">
              <a:spcBef>
                <a:spcPts val="12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620318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3000">
              <a:schemeClr val="bg1"/>
            </a:gs>
            <a:gs pos="0">
              <a:schemeClr val="bg1">
                <a:lumMod val="100000"/>
              </a:schemeClr>
            </a:gs>
            <a:gs pos="100000">
              <a:schemeClr val="bg1">
                <a:lumMod val="95000"/>
                <a:alpha val="65000"/>
              </a:schemeClr>
            </a:gs>
          </a:gsLst>
          <a:lin ang="5400000" scaled="1"/>
          <a:tileRect/>
        </a:gradFill>
        <a:effectLst/>
      </p:bgPr>
    </p:bg>
    <p:spTree>
      <p:nvGrpSpPr>
        <p:cNvPr id="1" name=""/>
        <p:cNvGrpSpPr/>
        <p:nvPr/>
      </p:nvGrpSpPr>
      <p:grpSpPr>
        <a:xfrm>
          <a:off x="0" y="0"/>
          <a:ext cx="0" cy="0"/>
          <a:chOff x="0" y="0"/>
          <a:chExt cx="0" cy="0"/>
        </a:xfrm>
      </p:grpSpPr>
      <p:grpSp>
        <p:nvGrpSpPr>
          <p:cNvPr id="96" name="Group 95"/>
          <p:cNvGrpSpPr/>
          <p:nvPr userDrawn="1"/>
        </p:nvGrpSpPr>
        <p:grpSpPr bwMode="hidden">
          <a:xfrm>
            <a:off x="-1" y="-195943"/>
            <a:ext cx="12192002" cy="6858000"/>
            <a:chOff x="-1" y="0"/>
            <a:chExt cx="12192002" cy="6858000"/>
          </a:xfrm>
        </p:grpSpPr>
        <p:cxnSp>
          <p:nvCxnSpPr>
            <p:cNvPr id="97" name="Straight Connector 96"/>
            <p:cNvCxnSpPr/>
            <p:nvPr/>
          </p:nvCxnSpPr>
          <p:spPr bwMode="hidden">
            <a:xfrm>
              <a:off x="61019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bwMode="hidden">
            <a:xfrm>
              <a:off x="182933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bwMode="hidden">
            <a:xfrm>
              <a:off x="304847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bwMode="hidden">
            <a:xfrm>
              <a:off x="426760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bwMode="hidden">
            <a:xfrm>
              <a:off x="548674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bwMode="hidden">
            <a:xfrm>
              <a:off x="670588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bwMode="hidden">
            <a:xfrm>
              <a:off x="792502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bwMode="hidden">
            <a:xfrm>
              <a:off x="914416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bwMode="hidden">
            <a:xfrm>
              <a:off x="1036329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bwMode="hidden">
            <a:xfrm>
              <a:off x="1158243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bwMode="hidden">
            <a:xfrm>
              <a:off x="2819" y="38648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bwMode="hidden">
            <a:xfrm>
              <a:off x="2819" y="1611181"/>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bwMode="hidden">
            <a:xfrm>
              <a:off x="2819" y="2835877"/>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bwMode="hidden">
            <a:xfrm>
              <a:off x="2819" y="4060573"/>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bwMode="hidden">
            <a:xfrm>
              <a:off x="2819" y="5285269"/>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bwMode="hidden">
            <a:xfrm>
              <a:off x="2819" y="650996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13" name="Group 112"/>
            <p:cNvGrpSpPr/>
            <p:nvPr userDrawn="1"/>
          </p:nvGrpSpPr>
          <p:grpSpPr bwMode="hidden">
            <a:xfrm>
              <a:off x="-1" y="0"/>
              <a:ext cx="12192001" cy="6858000"/>
              <a:chOff x="-1" y="0"/>
              <a:chExt cx="12192001" cy="6858000"/>
            </a:xfrm>
          </p:grpSpPr>
          <p:cxnSp>
            <p:nvCxnSpPr>
              <p:cNvPr id="131" name="Straight Connector 130"/>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36" name="Group 135"/>
              <p:cNvGrpSpPr/>
              <p:nvPr/>
            </p:nvGrpSpPr>
            <p:grpSpPr bwMode="hidden">
              <a:xfrm>
                <a:off x="6327885" y="0"/>
                <a:ext cx="5864115" cy="5898673"/>
                <a:chOff x="6327885" y="0"/>
                <a:chExt cx="5864115" cy="5898673"/>
              </a:xfrm>
            </p:grpSpPr>
            <p:cxnSp>
              <p:nvCxnSpPr>
                <p:cNvPr id="142" name="Straight Connector 141"/>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137" name="Straight Connector 136"/>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114" name="Group 113"/>
            <p:cNvGrpSpPr/>
            <p:nvPr userDrawn="1"/>
          </p:nvGrpSpPr>
          <p:grpSpPr bwMode="hidden">
            <a:xfrm flipH="1">
              <a:off x="0" y="0"/>
              <a:ext cx="12192001" cy="6858000"/>
              <a:chOff x="-1" y="0"/>
              <a:chExt cx="12192001" cy="6858000"/>
            </a:xfrm>
          </p:grpSpPr>
          <p:cxnSp>
            <p:nvCxnSpPr>
              <p:cNvPr id="115" name="Straight Connector 114"/>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20" name="Group 119"/>
              <p:cNvGrpSpPr/>
              <p:nvPr/>
            </p:nvGrpSpPr>
            <p:grpSpPr bwMode="hidden">
              <a:xfrm>
                <a:off x="6327885" y="0"/>
                <a:ext cx="5864115" cy="5898673"/>
                <a:chOff x="6327885" y="0"/>
                <a:chExt cx="5864115" cy="5898673"/>
              </a:xfrm>
            </p:grpSpPr>
            <p:cxnSp>
              <p:nvCxnSpPr>
                <p:cNvPr id="126" name="Straight Connector 125"/>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121" name="Straight Connector 120"/>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2" name="Title Placeholder 1"/>
          <p:cNvSpPr>
            <a:spLocks noGrp="1"/>
          </p:cNvSpPr>
          <p:nvPr>
            <p:ph type="title"/>
          </p:nvPr>
        </p:nvSpPr>
        <p:spPr>
          <a:xfrm>
            <a:off x="1295400" y="503853"/>
            <a:ext cx="9601200" cy="1142385"/>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95400" y="1981201"/>
            <a:ext cx="9601200" cy="380999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48" name="Straight Connector 147"/>
          <p:cNvCxnSpPr/>
          <p:nvPr userDrawn="1"/>
        </p:nvCxnSpPr>
        <p:spPr>
          <a:xfrm>
            <a:off x="609600" y="6172200"/>
            <a:ext cx="10972800"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3"/>
          </p:nvPr>
        </p:nvSpPr>
        <p:spPr>
          <a:xfrm>
            <a:off x="609601" y="6289679"/>
            <a:ext cx="6128030" cy="222436"/>
          </a:xfrm>
          <a:prstGeom prst="rect">
            <a:avLst/>
          </a:prstGeom>
        </p:spPr>
        <p:txBody>
          <a:bodyPr vert="horz" lIns="91440" tIns="45720" rIns="91440" bIns="45720" rtlCol="0" anchor="ctr"/>
          <a:lstStyle>
            <a:lvl1pPr algn="l">
              <a:defRPr sz="1100">
                <a:solidFill>
                  <a:schemeClr val="tx1">
                    <a:lumMod val="90000"/>
                    <a:lumOff val="10000"/>
                  </a:schemeClr>
                </a:solidFill>
              </a:defRPr>
            </a:lvl1pPr>
          </a:lstStyle>
          <a:p>
            <a:r>
              <a:rPr lang="en-US" dirty="0"/>
              <a:t>Add a footer</a:t>
            </a:r>
          </a:p>
        </p:txBody>
      </p:sp>
      <p:sp>
        <p:nvSpPr>
          <p:cNvPr id="4" name="Date Placeholder 3"/>
          <p:cNvSpPr>
            <a:spLocks noGrp="1"/>
          </p:cNvSpPr>
          <p:nvPr>
            <p:ph type="dt" sz="half" idx="2"/>
          </p:nvPr>
        </p:nvSpPr>
        <p:spPr>
          <a:xfrm>
            <a:off x="9294042" y="6289679"/>
            <a:ext cx="965946" cy="222436"/>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fld id="{B51B2453-8663-4C69-AF73-9FD7B1DEC5D0}" type="datetime1">
              <a:rPr lang="en-US" smtClean="0"/>
              <a:pPr/>
              <a:t>01/16/2026</a:t>
            </a:fld>
            <a:endParaRPr lang="en-US" dirty="0"/>
          </a:p>
        </p:txBody>
      </p:sp>
      <p:sp>
        <p:nvSpPr>
          <p:cNvPr id="6" name="Slide Number Placeholder 5"/>
          <p:cNvSpPr>
            <a:spLocks noGrp="1"/>
          </p:cNvSpPr>
          <p:nvPr>
            <p:ph type="sldNum" sz="quarter" idx="4"/>
          </p:nvPr>
        </p:nvSpPr>
        <p:spPr>
          <a:xfrm>
            <a:off x="10665311" y="6289679"/>
            <a:ext cx="918882" cy="222436"/>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fld id="{E31375A4-56A4-47D6-9801-1991572033F7}" type="slidenum">
              <a:rPr lang="en-US" smtClean="0"/>
              <a:pPr/>
              <a:t>‹#›</a:t>
            </a:fld>
            <a:endParaRPr lang="en-US" dirty="0"/>
          </a:p>
        </p:txBody>
      </p:sp>
      <p:pic>
        <p:nvPicPr>
          <p:cNvPr id="8" name="Picture 7">
            <a:extLst>
              <a:ext uri="{FF2B5EF4-FFF2-40B4-BE49-F238E27FC236}">
                <a16:creationId xmlns:a16="http://schemas.microsoft.com/office/drawing/2014/main" id="{FD8F11DE-1B7E-4C65-B337-1C55F2DA482A}"/>
              </a:ext>
            </a:extLst>
          </p:cNvPr>
          <p:cNvPicPr>
            <a:picLocks noChangeAspect="1"/>
          </p:cNvPicPr>
          <p:nvPr userDrawn="1"/>
        </p:nvPicPr>
        <p:blipFill>
          <a:blip r:embed="rId13"/>
          <a:stretch>
            <a:fillRect/>
          </a:stretch>
        </p:blipFill>
        <p:spPr>
          <a:xfrm>
            <a:off x="10424424" y="104135"/>
            <a:ext cx="1700614" cy="1576468"/>
          </a:xfrm>
          <a:prstGeom prst="rect">
            <a:avLst/>
          </a:prstGeom>
        </p:spPr>
      </p:pic>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9"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lumMod val="75000"/>
          </a:schemeClr>
        </a:buClr>
        <a:buSzPct val="100000"/>
        <a:buFont typeface="Arial"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Clr>
          <a:schemeClr val="accent1">
            <a:lumMod val="75000"/>
          </a:schemeClr>
        </a:buClr>
        <a:buSzPct val="100000"/>
        <a:buFont typeface="Arial" pitchFamily="34" charset="0"/>
        <a:buChar char="▪"/>
        <a:defRPr sz="1800" kern="1200">
          <a:solidFill>
            <a:schemeClr val="tx1"/>
          </a:solidFill>
          <a:latin typeface="+mn-lt"/>
          <a:ea typeface="+mn-ea"/>
          <a:cs typeface="+mn-cs"/>
        </a:defRPr>
      </a:lvl2pPr>
      <a:lvl3pPr marL="685800" indent="-179388" algn="l" defTabSz="914400" rtl="0" eaLnBrk="1" latinLnBrk="0" hangingPunct="1">
        <a:lnSpc>
          <a:spcPct val="90000"/>
        </a:lnSpc>
        <a:spcBef>
          <a:spcPts val="800"/>
        </a:spcBef>
        <a:buClr>
          <a:schemeClr val="accent1">
            <a:lumMod val="75000"/>
          </a:schemeClr>
        </a:buClr>
        <a:buSzPct val="100000"/>
        <a:buFont typeface="Arial"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4pPr>
      <a:lvl5pPr marL="11430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6pPr>
      <a:lvl7pPr marL="16002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8pPr>
      <a:lvl9pPr marL="1878012" indent="0" algn="l" defTabSz="914400" rtl="0" eaLnBrk="1" latinLnBrk="0" hangingPunct="1">
        <a:lnSpc>
          <a:spcPct val="90000"/>
        </a:lnSpc>
        <a:spcBef>
          <a:spcPts val="600"/>
        </a:spcBef>
        <a:buClr>
          <a:schemeClr val="accent1">
            <a:lumMod val="75000"/>
          </a:schemeClr>
        </a:buClr>
        <a:buSzPct val="100000"/>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genochio@ohiolegion.com" TargetMode="External"/><Relationship Id="rId2" Type="http://schemas.openxmlformats.org/officeDocument/2006/relationships/hyperlink" Target="mailto:William.genochio@va.gov"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8" Type="http://schemas.openxmlformats.org/officeDocument/2006/relationships/hyperlink" Target="mailto:gfelver@ohiolegion.com" TargetMode="External"/><Relationship Id="rId3" Type="http://schemas.openxmlformats.org/officeDocument/2006/relationships/hyperlink" Target="mailto:twhite@ohiolegion.com" TargetMode="External"/><Relationship Id="rId7" Type="http://schemas.openxmlformats.org/officeDocument/2006/relationships/hyperlink" Target="mailto:dbishop@ohiolegion.com" TargetMode="External"/><Relationship Id="rId2" Type="http://schemas.openxmlformats.org/officeDocument/2006/relationships/hyperlink" Target="mailto:Genochio@ohiolegion.com" TargetMode="External"/><Relationship Id="rId1" Type="http://schemas.openxmlformats.org/officeDocument/2006/relationships/slideLayout" Target="../slideLayouts/slideLayout2.xml"/><Relationship Id="rId6" Type="http://schemas.openxmlformats.org/officeDocument/2006/relationships/hyperlink" Target="mailto:mmanzie@ohiolegion.com" TargetMode="External"/><Relationship Id="rId5" Type="http://schemas.openxmlformats.org/officeDocument/2006/relationships/hyperlink" Target="mailto:jones@ohiolegion.com" TargetMode="External"/><Relationship Id="rId4" Type="http://schemas.openxmlformats.org/officeDocument/2006/relationships/hyperlink" Target="mailto:jreese@ohiolegion.com" TargetMode="External"/><Relationship Id="rId9" Type="http://schemas.openxmlformats.org/officeDocument/2006/relationships/hyperlink" Target="mailto:telliott@va.gov"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william.Genochio@va.gov" TargetMode="External"/><Relationship Id="rId2" Type="http://schemas.openxmlformats.org/officeDocument/2006/relationships/hyperlink" Target="mailto:genochio@ohiolegion.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3425" y="1156411"/>
            <a:ext cx="10445149" cy="2272589"/>
          </a:xfrm>
        </p:spPr>
        <p:txBody>
          <a:bodyPr>
            <a:normAutofit fontScale="90000"/>
          </a:bodyPr>
          <a:lstStyle/>
          <a:p>
            <a:pPr algn="ctr"/>
            <a:r>
              <a:rPr lang="en-US" dirty="0"/>
              <a:t>Veterans Affairs &amp; Rehabilitation (VA&amp;R)</a:t>
            </a:r>
          </a:p>
        </p:txBody>
      </p:sp>
      <p:sp>
        <p:nvSpPr>
          <p:cNvPr id="3" name="Subtitle 2"/>
          <p:cNvSpPr>
            <a:spLocks noGrp="1"/>
          </p:cNvSpPr>
          <p:nvPr>
            <p:ph type="subTitle" idx="1"/>
          </p:nvPr>
        </p:nvSpPr>
        <p:spPr>
          <a:xfrm>
            <a:off x="1308684" y="3578469"/>
            <a:ext cx="9672151" cy="1661746"/>
          </a:xfrm>
        </p:spPr>
        <p:txBody>
          <a:bodyPr>
            <a:normAutofit/>
          </a:bodyPr>
          <a:lstStyle/>
          <a:p>
            <a:pPr algn="ctr"/>
            <a:r>
              <a:rPr lang="en-US" dirty="0"/>
              <a:t>“The natural spokesman for the disabled veteran, his first friend and advocate, is his veteran's organization.”</a:t>
            </a:r>
          </a:p>
          <a:p>
            <a:pPr algn="ctr"/>
            <a:br>
              <a:rPr lang="en-US" dirty="0"/>
            </a:br>
            <a:r>
              <a:rPr lang="en-US" dirty="0"/>
              <a:t>- Richard Seeyle Jones, “A History of The American Legion,” 1946</a:t>
            </a:r>
          </a:p>
          <a:p>
            <a:endParaRPr lang="en-US" dirty="0"/>
          </a:p>
        </p:txBody>
      </p:sp>
      <p:sp>
        <p:nvSpPr>
          <p:cNvPr id="4" name="TextBox 3">
            <a:extLst>
              <a:ext uri="{FF2B5EF4-FFF2-40B4-BE49-F238E27FC236}">
                <a16:creationId xmlns:a16="http://schemas.microsoft.com/office/drawing/2014/main" id="{62BBB1ED-F391-4664-B450-7B4F7F664F97}"/>
              </a:ext>
            </a:extLst>
          </p:cNvPr>
          <p:cNvSpPr txBox="1"/>
          <p:nvPr/>
        </p:nvSpPr>
        <p:spPr>
          <a:xfrm>
            <a:off x="1308684" y="5452844"/>
            <a:ext cx="5704512" cy="369332"/>
          </a:xfrm>
          <a:prstGeom prst="rect">
            <a:avLst/>
          </a:prstGeom>
          <a:noFill/>
        </p:spPr>
        <p:txBody>
          <a:bodyPr wrap="square" rtlCol="0">
            <a:spAutoFit/>
          </a:bodyPr>
          <a:lstStyle/>
          <a:p>
            <a:r>
              <a:rPr lang="en-US" dirty="0"/>
              <a:t>William Genochio, VA&amp;R, VBA Coordinator  </a:t>
            </a:r>
          </a:p>
        </p:txBody>
      </p:sp>
    </p:spTree>
    <p:extLst>
      <p:ext uri="{BB962C8B-B14F-4D97-AF65-F5344CB8AC3E}">
        <p14:creationId xmlns:p14="http://schemas.microsoft.com/office/powerpoint/2010/main" val="10690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1C83B-4318-5D19-A28B-2105E67B17D7}"/>
              </a:ext>
            </a:extLst>
          </p:cNvPr>
          <p:cNvSpPr>
            <a:spLocks noGrp="1"/>
          </p:cNvSpPr>
          <p:nvPr>
            <p:ph type="title"/>
          </p:nvPr>
        </p:nvSpPr>
        <p:spPr/>
        <p:txBody>
          <a:bodyPr>
            <a:normAutofit/>
          </a:bodyPr>
          <a:lstStyle/>
          <a:p>
            <a:r>
              <a:rPr lang="en-US" b="1" i="0" u="none" strike="noStrike" baseline="0" dirty="0">
                <a:solidFill>
                  <a:srgbClr val="7B230A"/>
                </a:solidFill>
                <a:latin typeface="Arial" panose="020B0604020202020204" pitchFamily="34" charset="0"/>
              </a:rPr>
              <a:t>Department of Ohio VA&amp;R Programs &amp; Committees </a:t>
            </a:r>
            <a:r>
              <a:rPr lang="en-US" b="1" i="1" u="none" strike="noStrike" baseline="0" dirty="0">
                <a:solidFill>
                  <a:srgbClr val="7B230A"/>
                </a:solidFill>
                <a:latin typeface="Times New Roman" panose="02020603050405020304" pitchFamily="18" charset="0"/>
              </a:rPr>
              <a:t>Gifts for Yanks</a:t>
            </a:r>
            <a:endParaRPr lang="en-US" i="1" dirty="0"/>
          </a:p>
        </p:txBody>
      </p:sp>
      <p:sp>
        <p:nvSpPr>
          <p:cNvPr id="3" name="Content Placeholder 2">
            <a:extLst>
              <a:ext uri="{FF2B5EF4-FFF2-40B4-BE49-F238E27FC236}">
                <a16:creationId xmlns:a16="http://schemas.microsoft.com/office/drawing/2014/main" id="{D14F2BB7-6A03-689D-D9DF-FBD3D2CCE686}"/>
              </a:ext>
            </a:extLst>
          </p:cNvPr>
          <p:cNvSpPr>
            <a:spLocks noGrp="1"/>
          </p:cNvSpPr>
          <p:nvPr>
            <p:ph idx="1"/>
          </p:nvPr>
        </p:nvSpPr>
        <p:spPr/>
        <p:txBody>
          <a:bodyPr>
            <a:normAutofit/>
          </a:bodyPr>
          <a:lstStyle/>
          <a:p>
            <a:r>
              <a:rPr lang="en-US" sz="1800" b="0" i="0" u="none" strike="noStrike" baseline="0" dirty="0">
                <a:solidFill>
                  <a:srgbClr val="000000"/>
                </a:solidFill>
                <a:latin typeface="Times New Roman" panose="02020603050405020304" pitchFamily="18" charset="0"/>
              </a:rPr>
              <a:t>Supports veterans in Ohio VA facilities and Veteran homes</a:t>
            </a:r>
          </a:p>
          <a:p>
            <a:r>
              <a:rPr lang="en-US" sz="1800" b="0" i="0" u="none" strike="noStrike" baseline="0" dirty="0">
                <a:solidFill>
                  <a:srgbClr val="000000"/>
                </a:solidFill>
                <a:latin typeface="Times New Roman" panose="02020603050405020304" pitchFamily="18" charset="0"/>
              </a:rPr>
              <a:t>Supports VAVS volunteers</a:t>
            </a:r>
          </a:p>
          <a:p>
            <a:r>
              <a:rPr lang="en-US" sz="1800" b="0" i="0" u="none" strike="noStrike" baseline="0" dirty="0">
                <a:solidFill>
                  <a:srgbClr val="000000"/>
                </a:solidFill>
                <a:latin typeface="Times New Roman" panose="02020603050405020304" pitchFamily="18" charset="0"/>
              </a:rPr>
              <a:t>Supports VA Homeless Veteran Shutdowns</a:t>
            </a:r>
          </a:p>
          <a:p>
            <a:r>
              <a:rPr lang="en-US" sz="1800" b="0" i="0" u="none" strike="noStrike" baseline="0" dirty="0">
                <a:solidFill>
                  <a:srgbClr val="000000"/>
                </a:solidFill>
                <a:latin typeface="Times New Roman" panose="02020603050405020304" pitchFamily="18" charset="0"/>
              </a:rPr>
              <a:t>Supports Military &amp; Veterans Treatment Courts</a:t>
            </a:r>
          </a:p>
          <a:p>
            <a:r>
              <a:rPr lang="en-US" sz="1800" b="0" i="0" u="none" strike="noStrike" baseline="0" dirty="0">
                <a:solidFill>
                  <a:srgbClr val="000000"/>
                </a:solidFill>
                <a:latin typeface="Times New Roman" panose="02020603050405020304" pitchFamily="18" charset="0"/>
              </a:rPr>
              <a:t>Provides gifts to veterans at Ohio VAMCs and Veterans homes during the holiday Season </a:t>
            </a:r>
          </a:p>
          <a:p>
            <a:r>
              <a:rPr lang="en-US" sz="1800" b="1" i="0" u="none" strike="noStrike" baseline="0" dirty="0">
                <a:solidFill>
                  <a:srgbClr val="000000"/>
                </a:solidFill>
                <a:latin typeface="Times New Roman" panose="02020603050405020304" pitchFamily="18" charset="0"/>
              </a:rPr>
              <a:t>Being a Partner: </a:t>
            </a:r>
            <a:r>
              <a:rPr lang="en-US" sz="1800" b="0" i="0" u="none" strike="noStrike" baseline="0" dirty="0">
                <a:solidFill>
                  <a:srgbClr val="2B2D34"/>
                </a:solidFill>
                <a:latin typeface="Times New Roman" panose="02020603050405020304" pitchFamily="18" charset="0"/>
              </a:rPr>
              <a:t>The Gifts for Yanks program is completely dependent on the Legion Family fundraising efforts. All contributions to the Gifts for Yanks program directly impacts our Veterans’ receiving care in our VA facilities and Ohio Veterans Homes. For further information contact Holly Lewis, 10</a:t>
            </a:r>
            <a:r>
              <a:rPr lang="en-US" sz="1800" b="0" i="0" u="none" strike="noStrike" baseline="30000" dirty="0">
                <a:solidFill>
                  <a:srgbClr val="2B2D34"/>
                </a:solidFill>
                <a:latin typeface="Times New Roman" panose="02020603050405020304" pitchFamily="18" charset="0"/>
              </a:rPr>
              <a:t>th</a:t>
            </a:r>
            <a:r>
              <a:rPr lang="en-US" sz="1800" b="0" i="0" u="none" strike="noStrike" baseline="0" dirty="0">
                <a:solidFill>
                  <a:srgbClr val="2B2D34"/>
                </a:solidFill>
                <a:latin typeface="Times New Roman" panose="02020603050405020304" pitchFamily="18" charset="0"/>
              </a:rPr>
              <a:t> District, Gifts For Yanks Commission Chairman, Gifts For Yanks Coordinator at. </a:t>
            </a:r>
            <a:endParaRPr lang="en-US" dirty="0"/>
          </a:p>
        </p:txBody>
      </p:sp>
    </p:spTree>
    <p:extLst>
      <p:ext uri="{BB962C8B-B14F-4D97-AF65-F5344CB8AC3E}">
        <p14:creationId xmlns:p14="http://schemas.microsoft.com/office/powerpoint/2010/main" val="3605308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43620-6580-173C-9F5D-B03D1E949CC0}"/>
              </a:ext>
            </a:extLst>
          </p:cNvPr>
          <p:cNvSpPr>
            <a:spLocks noGrp="1"/>
          </p:cNvSpPr>
          <p:nvPr>
            <p:ph type="title"/>
          </p:nvPr>
        </p:nvSpPr>
        <p:spPr/>
        <p:txBody>
          <a:bodyPr>
            <a:normAutofit/>
          </a:bodyPr>
          <a:lstStyle/>
          <a:p>
            <a:r>
              <a:rPr lang="en-US" b="1" i="0" u="none" strike="noStrike" baseline="0" dirty="0">
                <a:solidFill>
                  <a:srgbClr val="7B230A"/>
                </a:solidFill>
              </a:rPr>
              <a:t>Department of Ohio VA&amp;R Programs &amp; Committees </a:t>
            </a:r>
            <a:r>
              <a:rPr lang="en-US" b="1" i="1" u="none" strike="noStrike" baseline="0" dirty="0">
                <a:solidFill>
                  <a:srgbClr val="7B230A"/>
                </a:solidFill>
                <a:latin typeface="Times New Roman" panose="02020603050405020304" pitchFamily="18" charset="0"/>
                <a:cs typeface="Times New Roman" panose="02020603050405020304" pitchFamily="18" charset="0"/>
              </a:rPr>
              <a:t>Employment &amp; Education </a:t>
            </a:r>
            <a:endParaRPr lang="en-US" i="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E7C9FFC-AC90-47AE-C9F3-56414834B83A}"/>
              </a:ext>
            </a:extLst>
          </p:cNvPr>
          <p:cNvSpPr>
            <a:spLocks noGrp="1"/>
          </p:cNvSpPr>
          <p:nvPr>
            <p:ph idx="1"/>
          </p:nvPr>
        </p:nvSpPr>
        <p:spPr/>
        <p:txBody>
          <a:bodyPr/>
          <a:lstStyle/>
          <a:p>
            <a:pPr marL="0" indent="0">
              <a:buNone/>
            </a:pPr>
            <a:r>
              <a:rPr lang="en-US" sz="1800" b="0" i="0" u="none" strike="noStrike" baseline="0" dirty="0">
                <a:solidFill>
                  <a:srgbClr val="000000"/>
                </a:solidFill>
                <a:latin typeface="Times New Roman" panose="02020603050405020304" pitchFamily="18" charset="0"/>
              </a:rPr>
              <a:t>Recognizes Veteran friendly businesses in the State of Ohio. Promotes Career Readiness among the Veteran Community.</a:t>
            </a:r>
          </a:p>
          <a:p>
            <a:pPr marL="0" indent="0">
              <a:buNone/>
            </a:pPr>
            <a:r>
              <a:rPr lang="en-US" sz="1800" b="0" i="0" u="none" strike="noStrike" baseline="0" dirty="0">
                <a:solidFill>
                  <a:srgbClr val="000000"/>
                </a:solidFill>
                <a:latin typeface="Times New Roman" panose="02020603050405020304" pitchFamily="18" charset="0"/>
              </a:rPr>
              <a:t>How to be involved </a:t>
            </a:r>
          </a:p>
          <a:p>
            <a:r>
              <a:rPr lang="en-US" sz="1800" b="0" i="0" u="none" strike="noStrike" baseline="0" dirty="0">
                <a:solidFill>
                  <a:srgbClr val="000000"/>
                </a:solidFill>
                <a:latin typeface="Times New Roman" panose="02020603050405020304" pitchFamily="18" charset="0"/>
              </a:rPr>
              <a:t>Notify department of Veteran owned businesses in your area / Districts </a:t>
            </a:r>
          </a:p>
          <a:p>
            <a:r>
              <a:rPr lang="en-US" sz="1800" b="0" i="0" u="none" strike="noStrike" baseline="0" dirty="0">
                <a:solidFill>
                  <a:srgbClr val="000000"/>
                </a:solidFill>
                <a:latin typeface="Times New Roman" panose="02020603050405020304" pitchFamily="18" charset="0"/>
              </a:rPr>
              <a:t>Engage veteran owned businesses and host career fair at Post. Put veterans in community looking for jobs in touch with these veteran owned businesses.</a:t>
            </a:r>
          </a:p>
          <a:p>
            <a:endParaRPr lang="en-US" dirty="0"/>
          </a:p>
        </p:txBody>
      </p:sp>
    </p:spTree>
    <p:extLst>
      <p:ext uri="{BB962C8B-B14F-4D97-AF65-F5344CB8AC3E}">
        <p14:creationId xmlns:p14="http://schemas.microsoft.com/office/powerpoint/2010/main" val="275997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1E1FC-5C17-98DE-F977-49336ECE06A2}"/>
              </a:ext>
            </a:extLst>
          </p:cNvPr>
          <p:cNvSpPr>
            <a:spLocks noGrp="1"/>
          </p:cNvSpPr>
          <p:nvPr>
            <p:ph type="title"/>
          </p:nvPr>
        </p:nvSpPr>
        <p:spPr/>
        <p:txBody>
          <a:bodyPr>
            <a:normAutofit/>
          </a:bodyPr>
          <a:lstStyle/>
          <a:p>
            <a:r>
              <a:rPr lang="en-US" b="1" i="0" u="none" strike="noStrike" baseline="0" dirty="0">
                <a:solidFill>
                  <a:srgbClr val="7B230A"/>
                </a:solidFill>
              </a:rPr>
              <a:t>Department of Ohio VA&amp;R Programs &amp; Committees </a:t>
            </a:r>
            <a:r>
              <a:rPr lang="en-US" b="1" i="1" u="none" strike="noStrike" baseline="0" dirty="0">
                <a:solidFill>
                  <a:srgbClr val="7B230A"/>
                </a:solidFill>
                <a:latin typeface="Times New Roman" panose="02020603050405020304" pitchFamily="18" charset="0"/>
                <a:cs typeface="Times New Roman" panose="02020603050405020304" pitchFamily="18" charset="0"/>
              </a:rPr>
              <a:t>Temporary Financial Assistance</a:t>
            </a:r>
            <a:endParaRPr lang="en-US" i="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9278ABC-2F8F-7B0B-595F-1793ED360D6F}"/>
              </a:ext>
            </a:extLst>
          </p:cNvPr>
          <p:cNvSpPr>
            <a:spLocks noGrp="1"/>
          </p:cNvSpPr>
          <p:nvPr>
            <p:ph idx="1"/>
          </p:nvPr>
        </p:nvSpPr>
        <p:spPr/>
        <p:txBody>
          <a:bodyPr>
            <a:normAutofit fontScale="85000" lnSpcReduction="10000"/>
          </a:bodyPr>
          <a:lstStyle/>
          <a:p>
            <a:pPr marL="0" indent="0">
              <a:buNone/>
            </a:pPr>
            <a:r>
              <a:rPr lang="en-US" sz="1800" b="0" i="0" u="none" strike="noStrike" baseline="0" dirty="0">
                <a:solidFill>
                  <a:srgbClr val="000000"/>
                </a:solidFill>
                <a:latin typeface="Times New Roman" panose="02020603050405020304" pitchFamily="18" charset="0"/>
              </a:rPr>
              <a:t>Through the American Veteran &amp; Children Foundation, Veterans with minor children can apply for a one-time grant upwards of $1500. This grant is designed to prevent children of Veterans from experiencing homelessness and/or lack of utilities such as heat, water, and electric. Applicants must first exhaust all local and State resources. </a:t>
            </a:r>
          </a:p>
          <a:p>
            <a:pPr marL="0" indent="0">
              <a:buNone/>
            </a:pPr>
            <a:r>
              <a:rPr lang="en-US" sz="1800" b="1" i="0" u="none" strike="noStrike" baseline="0" dirty="0">
                <a:solidFill>
                  <a:srgbClr val="2B2D34"/>
                </a:solidFill>
                <a:latin typeface="Arial" panose="020B0604020202020204" pitchFamily="34" charset="0"/>
              </a:rPr>
              <a:t>General Eligibility Guidelines</a:t>
            </a:r>
            <a:endParaRPr lang="en-US" sz="1800" b="0" i="0" u="none" strike="noStrike" baseline="0" dirty="0">
              <a:solidFill>
                <a:srgbClr val="2B2D34"/>
              </a:solidFill>
              <a:latin typeface="Arial" panose="020B0604020202020204" pitchFamily="34" charset="0"/>
            </a:endParaRPr>
          </a:p>
          <a:p>
            <a:r>
              <a:rPr lang="en-US" sz="1800" b="0" i="0" u="none" strike="noStrike" baseline="0" dirty="0">
                <a:solidFill>
                  <a:srgbClr val="7B230A"/>
                </a:solidFill>
                <a:latin typeface="Arial" panose="020B0604020202020204" pitchFamily="34" charset="0"/>
              </a:rPr>
              <a:t>•</a:t>
            </a:r>
            <a:r>
              <a:rPr lang="en-US" sz="1800" b="0" i="0" u="none" strike="noStrike" baseline="0" dirty="0">
                <a:solidFill>
                  <a:srgbClr val="2B2D34"/>
                </a:solidFill>
                <a:latin typeface="Arial" panose="020B0604020202020204" pitchFamily="34" charset="0"/>
              </a:rPr>
              <a:t>Applicant must possess an up-to-date membership in The American Legion </a:t>
            </a:r>
            <a:r>
              <a:rPr lang="en-US" sz="1800" b="1" i="0" u="none" strike="noStrike" baseline="0" dirty="0">
                <a:solidFill>
                  <a:srgbClr val="2B2D34"/>
                </a:solidFill>
                <a:latin typeface="Arial" panose="020B0604020202020204" pitchFamily="34" charset="0"/>
              </a:rPr>
              <a:t>OR</a:t>
            </a:r>
            <a:endParaRPr lang="en-US" sz="1800" b="0" i="0" u="none" strike="noStrike" baseline="0" dirty="0">
              <a:solidFill>
                <a:srgbClr val="2B2D34"/>
              </a:solidFill>
              <a:latin typeface="Arial" panose="020B0604020202020204" pitchFamily="34" charset="0"/>
            </a:endParaRPr>
          </a:p>
          <a:p>
            <a:r>
              <a:rPr lang="en-US" sz="1800" b="0" i="0" u="none" strike="noStrike" baseline="0" dirty="0">
                <a:solidFill>
                  <a:srgbClr val="7B230A"/>
                </a:solidFill>
                <a:latin typeface="Arial" panose="020B0604020202020204" pitchFamily="34" charset="0"/>
              </a:rPr>
              <a:t>•</a:t>
            </a:r>
            <a:r>
              <a:rPr lang="en-US" sz="1800" b="0" i="0" u="none" strike="noStrike" baseline="0" dirty="0">
                <a:solidFill>
                  <a:srgbClr val="2B2D34"/>
                </a:solidFill>
                <a:latin typeface="Arial" panose="020B0604020202020204" pitchFamily="34" charset="0"/>
              </a:rPr>
              <a:t>Active-duty servicemember or serving on active-duty orders</a:t>
            </a:r>
          </a:p>
          <a:p>
            <a:r>
              <a:rPr lang="en-US" sz="1800" b="0" i="0" u="none" strike="noStrike" baseline="0" dirty="0">
                <a:solidFill>
                  <a:srgbClr val="7B230A"/>
                </a:solidFill>
                <a:latin typeface="Arial" panose="020B0604020202020204" pitchFamily="34" charset="0"/>
              </a:rPr>
              <a:t>•</a:t>
            </a:r>
            <a:r>
              <a:rPr lang="en-US" sz="1800" b="0" i="0" u="none" strike="noStrike" baseline="0" dirty="0">
                <a:solidFill>
                  <a:srgbClr val="2B2D34"/>
                </a:solidFill>
                <a:latin typeface="Arial" panose="020B0604020202020204" pitchFamily="34" charset="0"/>
              </a:rPr>
              <a:t>The application must be completed in its’ entirety and include the necessary documents including </a:t>
            </a:r>
            <a:r>
              <a:rPr lang="en-US" sz="1800" b="1" dirty="0">
                <a:solidFill>
                  <a:srgbClr val="2B2D34"/>
                </a:solidFill>
                <a:latin typeface="Arial" panose="020B0604020202020204" pitchFamily="34" charset="0"/>
              </a:rPr>
              <a:t>c</a:t>
            </a:r>
            <a:r>
              <a:rPr lang="en-US" sz="1800" b="1" i="0" u="none" strike="noStrike" baseline="0" dirty="0">
                <a:solidFill>
                  <a:srgbClr val="2B2D34"/>
                </a:solidFill>
                <a:latin typeface="Arial" panose="020B0604020202020204" pitchFamily="34" charset="0"/>
              </a:rPr>
              <a:t>urrent </a:t>
            </a:r>
            <a:r>
              <a:rPr lang="en-US" sz="1800" b="0" i="0" u="none" strike="noStrike" baseline="0" dirty="0">
                <a:solidFill>
                  <a:srgbClr val="2B2D34"/>
                </a:solidFill>
                <a:latin typeface="Arial" panose="020B0604020202020204" pitchFamily="34" charset="0"/>
              </a:rPr>
              <a:t>statements, bills, leases, foreclosures, eviction notices to be considered</a:t>
            </a:r>
          </a:p>
          <a:p>
            <a:r>
              <a:rPr lang="en-US" sz="1800" b="0" i="0" u="none" strike="noStrike" baseline="0" dirty="0">
                <a:solidFill>
                  <a:srgbClr val="7B230A"/>
                </a:solidFill>
                <a:latin typeface="Arial" panose="020B0604020202020204" pitchFamily="34" charset="0"/>
              </a:rPr>
              <a:t>•</a:t>
            </a:r>
            <a:r>
              <a:rPr lang="en-US" sz="1800" b="0" i="0" u="none" strike="noStrike" baseline="0" dirty="0">
                <a:solidFill>
                  <a:srgbClr val="2B2D34"/>
                </a:solidFill>
                <a:latin typeface="Arial" panose="020B0604020202020204" pitchFamily="34" charset="0"/>
              </a:rPr>
              <a:t>Include a written narrative of your ask and your action plan that indicated your need is temporary in nature.</a:t>
            </a:r>
          </a:p>
          <a:p>
            <a:r>
              <a:rPr lang="en-US" sz="1800" b="0" i="0" u="none" strike="noStrike" baseline="0" dirty="0">
                <a:solidFill>
                  <a:srgbClr val="7B230A"/>
                </a:solidFill>
                <a:latin typeface="Arial" panose="020B0604020202020204" pitchFamily="34" charset="0"/>
              </a:rPr>
              <a:t>•</a:t>
            </a:r>
            <a:r>
              <a:rPr lang="en-US" sz="1800" b="0" i="0" u="none" strike="noStrike" baseline="0" dirty="0">
                <a:solidFill>
                  <a:srgbClr val="2B2D34"/>
                </a:solidFill>
                <a:latin typeface="Arial" panose="020B0604020202020204" pitchFamily="34" charset="0"/>
              </a:rPr>
              <a:t>All forms of possible assistance must be applied for, documented, and exhausted at the local level.</a:t>
            </a:r>
          </a:p>
          <a:p>
            <a:r>
              <a:rPr lang="en-US" sz="1800" b="0" i="0" u="none" strike="noStrike" baseline="0" dirty="0">
                <a:solidFill>
                  <a:srgbClr val="7B230A"/>
                </a:solidFill>
                <a:latin typeface="Arial" panose="020B0604020202020204" pitchFamily="34" charset="0"/>
              </a:rPr>
              <a:t>•</a:t>
            </a:r>
            <a:r>
              <a:rPr lang="en-US" sz="1800" b="0" i="0" u="none" strike="noStrike" baseline="0" dirty="0">
                <a:solidFill>
                  <a:srgbClr val="2B2D34"/>
                </a:solidFill>
                <a:latin typeface="Arial" panose="020B0604020202020204" pitchFamily="34" charset="0"/>
              </a:rPr>
              <a:t>Remember to apply for TFA at your local County Veterans Service Commission</a:t>
            </a:r>
          </a:p>
          <a:p>
            <a:endParaRPr lang="en-US" dirty="0"/>
          </a:p>
        </p:txBody>
      </p:sp>
    </p:spTree>
    <p:extLst>
      <p:ext uri="{BB962C8B-B14F-4D97-AF65-F5344CB8AC3E}">
        <p14:creationId xmlns:p14="http://schemas.microsoft.com/office/powerpoint/2010/main" val="3125374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9311C-DCDB-46C5-945F-A2A5102DC2B5}"/>
              </a:ext>
            </a:extLst>
          </p:cNvPr>
          <p:cNvSpPr>
            <a:spLocks noGrp="1"/>
          </p:cNvSpPr>
          <p:nvPr>
            <p:ph type="title"/>
          </p:nvPr>
        </p:nvSpPr>
        <p:spPr>
          <a:xfrm>
            <a:off x="0" y="33091"/>
            <a:ext cx="9601200" cy="779662"/>
          </a:xfrm>
        </p:spPr>
        <p:txBody>
          <a:bodyPr/>
          <a:lstStyle/>
          <a:p>
            <a:pPr algn="ctr"/>
            <a:r>
              <a:rPr lang="en-US" dirty="0"/>
              <a:t>Department Commander Visits VA Facilities </a:t>
            </a:r>
          </a:p>
        </p:txBody>
      </p:sp>
      <p:sp>
        <p:nvSpPr>
          <p:cNvPr id="3" name="Content Placeholder 2">
            <a:extLst>
              <a:ext uri="{FF2B5EF4-FFF2-40B4-BE49-F238E27FC236}">
                <a16:creationId xmlns:a16="http://schemas.microsoft.com/office/drawing/2014/main" id="{9B81E6FF-3F94-4007-A6C2-3CD5093547E5}"/>
              </a:ext>
            </a:extLst>
          </p:cNvPr>
          <p:cNvSpPr>
            <a:spLocks noGrp="1"/>
          </p:cNvSpPr>
          <p:nvPr>
            <p:ph idx="1"/>
          </p:nvPr>
        </p:nvSpPr>
        <p:spPr>
          <a:xfrm>
            <a:off x="626165" y="904307"/>
            <a:ext cx="9859618" cy="1277717"/>
          </a:xfrm>
        </p:spPr>
        <p:txBody>
          <a:bodyPr>
            <a:noAutofit/>
          </a:bodyPr>
          <a:lstStyle/>
          <a:p>
            <a:pPr marL="0" indent="0">
              <a:buNone/>
            </a:pPr>
            <a:r>
              <a:rPr lang="en-US" sz="1600" dirty="0">
                <a:ln w="0"/>
                <a:effectLst>
                  <a:outerShdw blurRad="38100" dist="19050" dir="2700000" algn="tl" rotWithShape="0">
                    <a:schemeClr val="dk1">
                      <a:alpha val="40000"/>
                    </a:schemeClr>
                  </a:outerShdw>
                </a:effectLst>
                <a:latin typeface="+mj-lt"/>
                <a:cs typeface="Times New Roman" panose="02020603050405020304" pitchFamily="18" charset="0"/>
              </a:rPr>
              <a:t>Each year, the Department Commander meets with the Executive Staff of every VA Medical Center in Ohio and Ohio Veterans Home to be presented with an update of current staffing, policies, lines of service, and programs that affect or are offered to local Veterans. </a:t>
            </a:r>
          </a:p>
          <a:p>
            <a:pPr marL="0" indent="0">
              <a:buNone/>
            </a:pPr>
            <a:r>
              <a:rPr lang="en-US" sz="1600" dirty="0">
                <a:ln w="0"/>
                <a:effectLst>
                  <a:outerShdw blurRad="38100" dist="19050" dir="2700000" algn="tl" rotWithShape="0">
                    <a:schemeClr val="dk1">
                      <a:alpha val="40000"/>
                    </a:schemeClr>
                  </a:outerShdw>
                </a:effectLst>
                <a:latin typeface="+mj-lt"/>
                <a:cs typeface="Times New Roman" panose="02020603050405020304" pitchFamily="18" charset="0"/>
              </a:rPr>
              <a:t>At the end of each meeting, the Commander asks, “How can the American Legion support you?”</a:t>
            </a:r>
            <a:br>
              <a:rPr lang="en-US" sz="1200" dirty="0">
                <a:latin typeface="Times New Roman" panose="02020603050405020304" pitchFamily="18" charset="0"/>
                <a:cs typeface="Times New Roman" panose="02020603050405020304" pitchFamily="18" charset="0"/>
              </a:rPr>
            </a:br>
            <a:br>
              <a:rPr lang="en-US" sz="1200" dirty="0">
                <a:latin typeface="Times New Roman" panose="02020603050405020304" pitchFamily="18" charset="0"/>
                <a:cs typeface="Times New Roman" panose="02020603050405020304" pitchFamily="18" charset="0"/>
              </a:rPr>
            </a:br>
            <a:endParaRPr lang="en-US" sz="1200" dirty="0">
              <a:latin typeface="Times New Roman" panose="02020603050405020304" pitchFamily="18" charset="0"/>
              <a:cs typeface="Times New Roman" panose="02020603050405020304" pitchFamily="18" charset="0"/>
            </a:endParaRPr>
          </a:p>
        </p:txBody>
      </p:sp>
      <p:grpSp>
        <p:nvGrpSpPr>
          <p:cNvPr id="5" name="Group 4">
            <a:extLst>
              <a:ext uri="{FF2B5EF4-FFF2-40B4-BE49-F238E27FC236}">
                <a16:creationId xmlns:a16="http://schemas.microsoft.com/office/drawing/2014/main" id="{23F29CB5-5638-4AA6-A557-6E14A3A93FBD}"/>
              </a:ext>
            </a:extLst>
          </p:cNvPr>
          <p:cNvGrpSpPr/>
          <p:nvPr/>
        </p:nvGrpSpPr>
        <p:grpSpPr>
          <a:xfrm>
            <a:off x="733337" y="2483507"/>
            <a:ext cx="8695781" cy="3620718"/>
            <a:chOff x="1300294" y="2493175"/>
            <a:chExt cx="8968467" cy="3593177"/>
          </a:xfrm>
        </p:grpSpPr>
        <p:sp>
          <p:nvSpPr>
            <p:cNvPr id="6" name="Freeform: Shape 5">
              <a:extLst>
                <a:ext uri="{FF2B5EF4-FFF2-40B4-BE49-F238E27FC236}">
                  <a16:creationId xmlns:a16="http://schemas.microsoft.com/office/drawing/2014/main" id="{9ADADEEC-4166-47E8-A237-5BC76F31FB48}"/>
                </a:ext>
              </a:extLst>
            </p:cNvPr>
            <p:cNvSpPr/>
            <p:nvPr/>
          </p:nvSpPr>
          <p:spPr>
            <a:xfrm>
              <a:off x="1300294" y="2493175"/>
              <a:ext cx="8859706" cy="564221"/>
            </a:xfrm>
            <a:custGeom>
              <a:avLst/>
              <a:gdLst>
                <a:gd name="connsiteX0" fmla="*/ 0 w 8859706"/>
                <a:gd name="connsiteY0" fmla="*/ 0 h 901221"/>
                <a:gd name="connsiteX1" fmla="*/ 8859706 w 8859706"/>
                <a:gd name="connsiteY1" fmla="*/ 0 h 901221"/>
                <a:gd name="connsiteX2" fmla="*/ 8859706 w 8859706"/>
                <a:gd name="connsiteY2" fmla="*/ 901221 h 901221"/>
                <a:gd name="connsiteX3" fmla="*/ 0 w 8859706"/>
                <a:gd name="connsiteY3" fmla="*/ 901221 h 901221"/>
                <a:gd name="connsiteX4" fmla="*/ 0 w 8859706"/>
                <a:gd name="connsiteY4" fmla="*/ 0 h 901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9706" h="901221">
                  <a:moveTo>
                    <a:pt x="0" y="0"/>
                  </a:moveTo>
                  <a:lnTo>
                    <a:pt x="8859706" y="0"/>
                  </a:lnTo>
                  <a:lnTo>
                    <a:pt x="8859706" y="901221"/>
                  </a:lnTo>
                  <a:lnTo>
                    <a:pt x="0" y="901221"/>
                  </a:lnTo>
                  <a:lnTo>
                    <a:pt x="0" y="0"/>
                  </a:lnTo>
                  <a:close/>
                </a:path>
              </a:pathLst>
            </a:custGeom>
          </p:spPr>
          <p:style>
            <a:lnRef idx="0">
              <a:schemeClr val="accen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hueOff val="0"/>
                <a:satOff val="0"/>
                <a:lumOff val="0"/>
                <a:alphaOff val="0"/>
              </a:schemeClr>
            </a:fontRef>
          </p:style>
          <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kern="1200" dirty="0"/>
                <a:t>VA Medical Locations in Ohio</a:t>
              </a:r>
            </a:p>
          </p:txBody>
        </p:sp>
        <p:sp>
          <p:nvSpPr>
            <p:cNvPr id="7" name="Freeform: Shape 6">
              <a:extLst>
                <a:ext uri="{FF2B5EF4-FFF2-40B4-BE49-F238E27FC236}">
                  <a16:creationId xmlns:a16="http://schemas.microsoft.com/office/drawing/2014/main" id="{3916FD86-CEB5-470F-845B-24209E854290}"/>
                </a:ext>
              </a:extLst>
            </p:cNvPr>
            <p:cNvSpPr/>
            <p:nvPr/>
          </p:nvSpPr>
          <p:spPr>
            <a:xfrm>
              <a:off x="3719496" y="3125166"/>
              <a:ext cx="2707482" cy="2611529"/>
            </a:xfrm>
            <a:custGeom>
              <a:avLst/>
              <a:gdLst>
                <a:gd name="connsiteX0" fmla="*/ 0 w 2950351"/>
                <a:gd name="connsiteY0" fmla="*/ 0 h 2329196"/>
                <a:gd name="connsiteX1" fmla="*/ 2950351 w 2950351"/>
                <a:gd name="connsiteY1" fmla="*/ 0 h 2329196"/>
                <a:gd name="connsiteX2" fmla="*/ 2950351 w 2950351"/>
                <a:gd name="connsiteY2" fmla="*/ 2329196 h 2329196"/>
                <a:gd name="connsiteX3" fmla="*/ 0 w 2950351"/>
                <a:gd name="connsiteY3" fmla="*/ 2329196 h 2329196"/>
                <a:gd name="connsiteX4" fmla="*/ 0 w 2950351"/>
                <a:gd name="connsiteY4" fmla="*/ 0 h 2329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0351" h="2329196">
                  <a:moveTo>
                    <a:pt x="0" y="0"/>
                  </a:moveTo>
                  <a:lnTo>
                    <a:pt x="2950351" y="0"/>
                  </a:lnTo>
                  <a:lnTo>
                    <a:pt x="2950351" y="2329196"/>
                  </a:lnTo>
                  <a:lnTo>
                    <a:pt x="0" y="2329196"/>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kern="1200" dirty="0">
                  <a:latin typeface="Times New Roman" panose="02020603050405020304" pitchFamily="18" charset="0"/>
                  <a:cs typeface="Times New Roman" panose="02020603050405020304" pitchFamily="18" charset="0"/>
                </a:rPr>
                <a:t>VA Medical Centers</a:t>
              </a:r>
            </a:p>
            <a:p>
              <a:pPr marL="171450" lvl="1" indent="-171450" algn="l" defTabSz="755650">
                <a:lnSpc>
                  <a:spcPct val="90000"/>
                </a:lnSpc>
                <a:spcBef>
                  <a:spcPct val="0"/>
                </a:spcBef>
                <a:spcAft>
                  <a:spcPct val="15000"/>
                </a:spcAft>
                <a:buChar char="•"/>
              </a:pPr>
              <a:r>
                <a:rPr lang="en-US" sz="1700" kern="1200" dirty="0"/>
                <a:t>Chillicothe VAMC</a:t>
              </a:r>
            </a:p>
            <a:p>
              <a:pPr marL="171450" lvl="1" indent="-171450" algn="l" defTabSz="755650">
                <a:lnSpc>
                  <a:spcPct val="90000"/>
                </a:lnSpc>
                <a:spcBef>
                  <a:spcPct val="0"/>
                </a:spcBef>
                <a:spcAft>
                  <a:spcPct val="15000"/>
                </a:spcAft>
                <a:buChar char="•"/>
              </a:pPr>
              <a:r>
                <a:rPr lang="en-US" sz="1700" kern="1200" dirty="0"/>
                <a:t>Cincinnati VAMC</a:t>
              </a:r>
            </a:p>
            <a:p>
              <a:pPr marL="171450" lvl="1" indent="-171450" algn="l" defTabSz="755650">
                <a:lnSpc>
                  <a:spcPct val="90000"/>
                </a:lnSpc>
                <a:spcBef>
                  <a:spcPct val="0"/>
                </a:spcBef>
                <a:spcAft>
                  <a:spcPct val="15000"/>
                </a:spcAft>
                <a:buChar char="•"/>
              </a:pPr>
              <a:r>
                <a:rPr lang="en-US" sz="1700" kern="1200" dirty="0"/>
                <a:t>Louis Stokes Cleveland VAMC</a:t>
              </a:r>
            </a:p>
            <a:p>
              <a:pPr marL="171450" lvl="1" indent="-171450" algn="l" defTabSz="755650">
                <a:lnSpc>
                  <a:spcPct val="90000"/>
                </a:lnSpc>
                <a:spcBef>
                  <a:spcPct val="0"/>
                </a:spcBef>
                <a:spcAft>
                  <a:spcPct val="15000"/>
                </a:spcAft>
                <a:buChar char="•"/>
              </a:pPr>
              <a:r>
                <a:rPr lang="en-US" sz="1700" kern="1200" dirty="0"/>
                <a:t>Chalmers P. Wylie Ambulatory Care Center</a:t>
              </a:r>
            </a:p>
            <a:p>
              <a:pPr marL="171450" lvl="1" indent="-171450" algn="l" defTabSz="755650">
                <a:lnSpc>
                  <a:spcPct val="90000"/>
                </a:lnSpc>
                <a:spcBef>
                  <a:spcPct val="0"/>
                </a:spcBef>
                <a:spcAft>
                  <a:spcPct val="15000"/>
                </a:spcAft>
                <a:buChar char="•"/>
              </a:pPr>
              <a:r>
                <a:rPr lang="en-US" sz="1700" kern="1200" dirty="0"/>
                <a:t>Dayton VAMC</a:t>
              </a:r>
            </a:p>
          </p:txBody>
        </p:sp>
        <p:sp>
          <p:nvSpPr>
            <p:cNvPr id="8" name="Freeform: Shape 7">
              <a:extLst>
                <a:ext uri="{FF2B5EF4-FFF2-40B4-BE49-F238E27FC236}">
                  <a16:creationId xmlns:a16="http://schemas.microsoft.com/office/drawing/2014/main" id="{F7B6368A-0C40-44D4-B7BE-11BA2E27741C}"/>
                </a:ext>
              </a:extLst>
            </p:cNvPr>
            <p:cNvSpPr/>
            <p:nvPr/>
          </p:nvSpPr>
          <p:spPr>
            <a:xfrm>
              <a:off x="1421208" y="3125166"/>
              <a:ext cx="2189525" cy="2611529"/>
            </a:xfrm>
            <a:custGeom>
              <a:avLst/>
              <a:gdLst>
                <a:gd name="connsiteX0" fmla="*/ 0 w 2950351"/>
                <a:gd name="connsiteY0" fmla="*/ 0 h 2329196"/>
                <a:gd name="connsiteX1" fmla="*/ 2950351 w 2950351"/>
                <a:gd name="connsiteY1" fmla="*/ 0 h 2329196"/>
                <a:gd name="connsiteX2" fmla="*/ 2950351 w 2950351"/>
                <a:gd name="connsiteY2" fmla="*/ 2329196 h 2329196"/>
                <a:gd name="connsiteX3" fmla="*/ 0 w 2950351"/>
                <a:gd name="connsiteY3" fmla="*/ 2329196 h 2329196"/>
                <a:gd name="connsiteX4" fmla="*/ 0 w 2950351"/>
                <a:gd name="connsiteY4" fmla="*/ 0 h 2329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0351" h="2329196">
                  <a:moveTo>
                    <a:pt x="0" y="0"/>
                  </a:moveTo>
                  <a:lnTo>
                    <a:pt x="2950351" y="0"/>
                  </a:lnTo>
                  <a:lnTo>
                    <a:pt x="2950351" y="2329196"/>
                  </a:lnTo>
                  <a:lnTo>
                    <a:pt x="0" y="2329196"/>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latin typeface="Times New Roman" panose="02020603050405020304" pitchFamily="18" charset="0"/>
                  <a:cs typeface="Times New Roman" panose="02020603050405020304" pitchFamily="18" charset="0"/>
                </a:rPr>
                <a:t>Outpatient Clinic</a:t>
              </a:r>
            </a:p>
            <a:p>
              <a:pPr marL="171450" lvl="1" indent="-171450" algn="l" defTabSz="755650">
                <a:lnSpc>
                  <a:spcPct val="90000"/>
                </a:lnSpc>
                <a:spcBef>
                  <a:spcPct val="0"/>
                </a:spcBef>
                <a:spcAft>
                  <a:spcPct val="15000"/>
                </a:spcAft>
                <a:buChar char="•"/>
              </a:pPr>
              <a:r>
                <a:rPr lang="en-US" kern="1200" dirty="0">
                  <a:latin typeface="Times New Roman" panose="02020603050405020304" pitchFamily="18" charset="0"/>
                  <a:cs typeface="Times New Roman" panose="02020603050405020304" pitchFamily="18" charset="0"/>
                </a:rPr>
                <a:t>Canton </a:t>
              </a:r>
            </a:p>
            <a:p>
              <a:pPr marL="0" lvl="1" algn="l" defTabSz="755650">
                <a:lnSpc>
                  <a:spcPct val="90000"/>
                </a:lnSpc>
                <a:spcBef>
                  <a:spcPct val="0"/>
                </a:spcBef>
                <a:spcAft>
                  <a:spcPct val="15000"/>
                </a:spcAft>
              </a:pPr>
              <a:endParaRPr lang="en-US" kern="1200" dirty="0">
                <a:latin typeface="Times New Roman" panose="02020603050405020304" pitchFamily="18" charset="0"/>
                <a:cs typeface="Times New Roman" panose="02020603050405020304" pitchFamily="18" charset="0"/>
              </a:endParaRPr>
            </a:p>
            <a:p>
              <a:pPr marL="171450" lvl="1" indent="-171450" algn="l" defTabSz="755650">
                <a:lnSpc>
                  <a:spcPct val="90000"/>
                </a:lnSpc>
                <a:spcBef>
                  <a:spcPct val="0"/>
                </a:spcBef>
                <a:spcAft>
                  <a:spcPct val="15000"/>
                </a:spcAft>
                <a:buChar char="•"/>
              </a:pPr>
              <a:r>
                <a:rPr lang="en-US" kern="1200" dirty="0">
                  <a:latin typeface="Times New Roman" panose="02020603050405020304" pitchFamily="18" charset="0"/>
                  <a:cs typeface="Times New Roman" panose="02020603050405020304" pitchFamily="18" charset="0"/>
                </a:rPr>
                <a:t>Gallipolis</a:t>
              </a:r>
            </a:p>
            <a:p>
              <a:pPr marL="0" lvl="1" algn="l" defTabSz="755650">
                <a:lnSpc>
                  <a:spcPct val="90000"/>
                </a:lnSpc>
                <a:spcBef>
                  <a:spcPct val="0"/>
                </a:spcBef>
                <a:spcAft>
                  <a:spcPct val="15000"/>
                </a:spcAft>
              </a:pPr>
              <a:endParaRPr lang="en-US" kern="1200" dirty="0">
                <a:latin typeface="Times New Roman" panose="02020603050405020304" pitchFamily="18" charset="0"/>
                <a:cs typeface="Times New Roman" panose="02020603050405020304" pitchFamily="18" charset="0"/>
              </a:endParaRPr>
            </a:p>
            <a:p>
              <a:pPr marL="171450" lvl="1" indent="-171450" algn="l" defTabSz="755650">
                <a:lnSpc>
                  <a:spcPct val="90000"/>
                </a:lnSpc>
                <a:spcBef>
                  <a:spcPct val="0"/>
                </a:spcBef>
                <a:spcAft>
                  <a:spcPct val="15000"/>
                </a:spcAft>
                <a:buChar char="•"/>
              </a:pPr>
              <a:r>
                <a:rPr lang="en-US" kern="1200" dirty="0">
                  <a:latin typeface="Times New Roman" panose="02020603050405020304" pitchFamily="18" charset="0"/>
                  <a:cs typeface="Times New Roman" panose="02020603050405020304" pitchFamily="18" charset="0"/>
                </a:rPr>
                <a:t>Toledo </a:t>
              </a:r>
            </a:p>
            <a:p>
              <a:pPr marL="0" lvl="1" algn="l" defTabSz="755650">
                <a:lnSpc>
                  <a:spcPct val="90000"/>
                </a:lnSpc>
                <a:spcBef>
                  <a:spcPct val="0"/>
                </a:spcBef>
                <a:spcAft>
                  <a:spcPct val="15000"/>
                </a:spcAft>
              </a:pPr>
              <a:endParaRPr lang="en-US" kern="1200" dirty="0">
                <a:latin typeface="Times New Roman" panose="02020603050405020304" pitchFamily="18" charset="0"/>
                <a:cs typeface="Times New Roman" panose="02020603050405020304" pitchFamily="18" charset="0"/>
              </a:endParaRPr>
            </a:p>
            <a:p>
              <a:pPr marL="171450" lvl="1" indent="-171450" algn="l" defTabSz="755650">
                <a:lnSpc>
                  <a:spcPct val="90000"/>
                </a:lnSpc>
                <a:spcBef>
                  <a:spcPct val="0"/>
                </a:spcBef>
                <a:spcAft>
                  <a:spcPct val="15000"/>
                </a:spcAft>
                <a:buChar char="•"/>
              </a:pPr>
              <a:r>
                <a:rPr lang="en-US" kern="1200" dirty="0">
                  <a:latin typeface="Times New Roman" panose="02020603050405020304" pitchFamily="18" charset="0"/>
                  <a:cs typeface="Times New Roman" panose="02020603050405020304" pitchFamily="18" charset="0"/>
                </a:rPr>
                <a:t>Youngstown</a:t>
              </a:r>
            </a:p>
          </p:txBody>
        </p:sp>
        <p:sp>
          <p:nvSpPr>
            <p:cNvPr id="9" name="Freeform: Shape 8">
              <a:extLst>
                <a:ext uri="{FF2B5EF4-FFF2-40B4-BE49-F238E27FC236}">
                  <a16:creationId xmlns:a16="http://schemas.microsoft.com/office/drawing/2014/main" id="{33001264-C7A2-41A2-841F-B5F733C5D6DD}"/>
                </a:ext>
              </a:extLst>
            </p:cNvPr>
            <p:cNvSpPr/>
            <p:nvPr/>
          </p:nvSpPr>
          <p:spPr>
            <a:xfrm>
              <a:off x="6535740" y="3125166"/>
              <a:ext cx="3733021" cy="2611529"/>
            </a:xfrm>
            <a:custGeom>
              <a:avLst/>
              <a:gdLst>
                <a:gd name="connsiteX0" fmla="*/ 0 w 2950351"/>
                <a:gd name="connsiteY0" fmla="*/ 0 h 2329196"/>
                <a:gd name="connsiteX1" fmla="*/ 2950351 w 2950351"/>
                <a:gd name="connsiteY1" fmla="*/ 0 h 2329196"/>
                <a:gd name="connsiteX2" fmla="*/ 2950351 w 2950351"/>
                <a:gd name="connsiteY2" fmla="*/ 2329196 h 2329196"/>
                <a:gd name="connsiteX3" fmla="*/ 0 w 2950351"/>
                <a:gd name="connsiteY3" fmla="*/ 2329196 h 2329196"/>
                <a:gd name="connsiteX4" fmla="*/ 0 w 2950351"/>
                <a:gd name="connsiteY4" fmla="*/ 0 h 2329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0351" h="2329196">
                  <a:moveTo>
                    <a:pt x="0" y="0"/>
                  </a:moveTo>
                  <a:lnTo>
                    <a:pt x="2950351" y="0"/>
                  </a:lnTo>
                  <a:lnTo>
                    <a:pt x="2950351" y="2329196"/>
                  </a:lnTo>
                  <a:lnTo>
                    <a:pt x="0" y="2329196"/>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910" tIns="41910" rIns="41910" bIns="41910" numCol="2" spcCol="1270" anchor="t" anchorCtr="0">
              <a:noAutofit/>
            </a:bodyPr>
            <a:lstStyle/>
            <a:p>
              <a:pPr marL="0" lvl="0" indent="0" algn="ctr" defTabSz="488950">
                <a:lnSpc>
                  <a:spcPct val="90000"/>
                </a:lnSpc>
                <a:spcBef>
                  <a:spcPct val="0"/>
                </a:spcBef>
                <a:spcAft>
                  <a:spcPct val="35000"/>
                </a:spcAft>
                <a:buNone/>
              </a:pPr>
              <a:r>
                <a:rPr lang="en-US" sz="1200" kern="1200" dirty="0">
                  <a:latin typeface="Times New Roman" panose="02020603050405020304" pitchFamily="18" charset="0"/>
                  <a:cs typeface="Times New Roman" panose="02020603050405020304" pitchFamily="18" charset="0"/>
                </a:rPr>
                <a:t>Community Base Outpatient Clinic</a:t>
              </a:r>
            </a:p>
            <a:p>
              <a:pPr marL="0" lvl="0" indent="0" algn="ctr" defTabSz="488950">
                <a:lnSpc>
                  <a:spcPct val="90000"/>
                </a:lnSpc>
                <a:spcBef>
                  <a:spcPct val="0"/>
                </a:spcBef>
                <a:spcAft>
                  <a:spcPct val="35000"/>
                </a:spcAft>
                <a:buNone/>
              </a:pPr>
              <a:endParaRPr lang="en-US" sz="850" kern="1200" dirty="0">
                <a:latin typeface="Times New Roman" panose="02020603050405020304" pitchFamily="18" charset="0"/>
                <a:cs typeface="Times New Roman" panose="02020603050405020304" pitchFamily="18" charset="0"/>
              </a:endParaRPr>
            </a:p>
            <a:p>
              <a:pPr marL="57150" lvl="1" indent="-57150" algn="l" defTabSz="222250">
                <a:lnSpc>
                  <a:spcPct val="90000"/>
                </a:lnSpc>
                <a:spcBef>
                  <a:spcPct val="0"/>
                </a:spcBef>
                <a:spcAft>
                  <a:spcPct val="15000"/>
                </a:spcAft>
                <a:buChar char="•"/>
              </a:pPr>
              <a:r>
                <a:rPr lang="en-US" sz="850" kern="1200" dirty="0">
                  <a:latin typeface="Times New Roman" panose="02020603050405020304" pitchFamily="18" charset="0"/>
                  <a:cs typeface="Times New Roman" panose="02020603050405020304" pitchFamily="18" charset="0"/>
                </a:rPr>
                <a:t>Akron CBOC</a:t>
              </a:r>
            </a:p>
            <a:p>
              <a:pPr marL="57150" lvl="1" indent="-57150" algn="l" defTabSz="222250">
                <a:lnSpc>
                  <a:spcPct val="90000"/>
                </a:lnSpc>
                <a:spcBef>
                  <a:spcPct val="0"/>
                </a:spcBef>
                <a:spcAft>
                  <a:spcPct val="15000"/>
                </a:spcAft>
                <a:buChar char="•"/>
              </a:pPr>
              <a:r>
                <a:rPr lang="en-US" sz="850" kern="1200" dirty="0">
                  <a:latin typeface="Times New Roman" panose="02020603050405020304" pitchFamily="18" charset="0"/>
                  <a:cs typeface="Times New Roman" panose="02020603050405020304" pitchFamily="18" charset="0"/>
                </a:rPr>
                <a:t> Ashtabula CBOC</a:t>
              </a:r>
            </a:p>
            <a:p>
              <a:pPr marL="57150" lvl="1" indent="-57150" algn="l" defTabSz="222250">
                <a:lnSpc>
                  <a:spcPct val="90000"/>
                </a:lnSpc>
                <a:spcBef>
                  <a:spcPct val="0"/>
                </a:spcBef>
                <a:spcAft>
                  <a:spcPct val="15000"/>
                </a:spcAft>
                <a:buChar char="•"/>
              </a:pPr>
              <a:r>
                <a:rPr lang="en-US" sz="850" kern="1200" dirty="0">
                  <a:latin typeface="Times New Roman" panose="02020603050405020304" pitchFamily="18" charset="0"/>
                  <a:cs typeface="Times New Roman" panose="02020603050405020304" pitchFamily="18" charset="0"/>
                </a:rPr>
                <a:t> Athens CBOC</a:t>
              </a:r>
            </a:p>
            <a:p>
              <a:pPr marL="57150" lvl="1" indent="-57150" algn="l" defTabSz="222250">
                <a:lnSpc>
                  <a:spcPct val="90000"/>
                </a:lnSpc>
                <a:spcBef>
                  <a:spcPct val="0"/>
                </a:spcBef>
                <a:spcAft>
                  <a:spcPct val="15000"/>
                </a:spcAft>
                <a:buChar char="•"/>
              </a:pPr>
              <a:r>
                <a:rPr lang="en-US" sz="850" kern="1200" dirty="0">
                  <a:latin typeface="Times New Roman" panose="02020603050405020304" pitchFamily="18" charset="0"/>
                  <a:cs typeface="Times New Roman" panose="02020603050405020304" pitchFamily="18" charset="0"/>
                </a:rPr>
                <a:t> East Liverpool CBOC</a:t>
              </a:r>
            </a:p>
            <a:p>
              <a:pPr marL="57150" lvl="1" indent="-57150" algn="l" defTabSz="222250">
                <a:lnSpc>
                  <a:spcPct val="90000"/>
                </a:lnSpc>
                <a:spcBef>
                  <a:spcPct val="0"/>
                </a:spcBef>
                <a:spcAft>
                  <a:spcPct val="15000"/>
                </a:spcAft>
                <a:buChar char="•"/>
              </a:pPr>
              <a:r>
                <a:rPr lang="en-US" sz="850" kern="1200" dirty="0">
                  <a:latin typeface="Times New Roman" panose="02020603050405020304" pitchFamily="18" charset="0"/>
                  <a:cs typeface="Times New Roman" panose="02020603050405020304" pitchFamily="18" charset="0"/>
                </a:rPr>
                <a:t> Cambridge CBOC</a:t>
              </a:r>
            </a:p>
            <a:p>
              <a:pPr marL="57150" lvl="1" indent="-57150" algn="l" defTabSz="222250">
                <a:lnSpc>
                  <a:spcPct val="90000"/>
                </a:lnSpc>
                <a:spcBef>
                  <a:spcPct val="0"/>
                </a:spcBef>
                <a:spcAft>
                  <a:spcPct val="15000"/>
                </a:spcAft>
                <a:buChar char="•"/>
              </a:pPr>
              <a:r>
                <a:rPr lang="en-US" sz="850" dirty="0">
                  <a:latin typeface="Times New Roman" panose="02020603050405020304" pitchFamily="18" charset="0"/>
                  <a:cs typeface="Times New Roman" panose="02020603050405020304" pitchFamily="18" charset="0"/>
                </a:rPr>
                <a:t>Defiance </a:t>
              </a:r>
              <a:r>
                <a:rPr lang="en-US" sz="850" kern="1200" dirty="0">
                  <a:latin typeface="Times New Roman" panose="02020603050405020304" pitchFamily="18" charset="0"/>
                  <a:cs typeface="Times New Roman" panose="02020603050405020304" pitchFamily="18" charset="0"/>
                </a:rPr>
                <a:t>CBOC</a:t>
              </a:r>
            </a:p>
            <a:p>
              <a:pPr marL="57150" lvl="1" indent="-57150" algn="l" defTabSz="222250">
                <a:lnSpc>
                  <a:spcPct val="90000"/>
                </a:lnSpc>
                <a:spcBef>
                  <a:spcPct val="0"/>
                </a:spcBef>
                <a:spcAft>
                  <a:spcPct val="15000"/>
                </a:spcAft>
                <a:buChar char="•"/>
              </a:pPr>
              <a:r>
                <a:rPr lang="en-US" sz="850" kern="1200" dirty="0">
                  <a:latin typeface="Times New Roman" panose="02020603050405020304" pitchFamily="18" charset="0"/>
                  <a:cs typeface="Times New Roman" panose="02020603050405020304" pitchFamily="18" charset="0"/>
                </a:rPr>
                <a:t> Georgetown CBOC</a:t>
              </a:r>
            </a:p>
            <a:p>
              <a:pPr marL="57150" lvl="1" indent="-57150" algn="l" defTabSz="222250">
                <a:lnSpc>
                  <a:spcPct val="90000"/>
                </a:lnSpc>
                <a:spcBef>
                  <a:spcPct val="0"/>
                </a:spcBef>
                <a:spcAft>
                  <a:spcPct val="15000"/>
                </a:spcAft>
                <a:buChar char="•"/>
              </a:pPr>
              <a:r>
                <a:rPr lang="en-US" sz="850" kern="1200" dirty="0">
                  <a:latin typeface="Times New Roman" panose="02020603050405020304" pitchFamily="18" charset="0"/>
                  <a:cs typeface="Times New Roman" panose="02020603050405020304" pitchFamily="18" charset="0"/>
                </a:rPr>
                <a:t> Grove City CBOC</a:t>
              </a:r>
            </a:p>
            <a:p>
              <a:pPr marL="57150" lvl="1" indent="-57150" algn="l" defTabSz="222250">
                <a:lnSpc>
                  <a:spcPct val="90000"/>
                </a:lnSpc>
                <a:spcBef>
                  <a:spcPct val="0"/>
                </a:spcBef>
                <a:spcAft>
                  <a:spcPct val="15000"/>
                </a:spcAft>
                <a:buChar char="•"/>
              </a:pPr>
              <a:r>
                <a:rPr lang="en-US" sz="850" kern="1200" dirty="0">
                  <a:latin typeface="Times New Roman" panose="02020603050405020304" pitchFamily="18" charset="0"/>
                  <a:cs typeface="Times New Roman" panose="02020603050405020304" pitchFamily="18" charset="0"/>
                </a:rPr>
                <a:t>Hamilton CBOC</a:t>
              </a:r>
            </a:p>
            <a:p>
              <a:pPr marL="57150" lvl="1" indent="-57150" algn="l" defTabSz="222250">
                <a:lnSpc>
                  <a:spcPct val="90000"/>
                </a:lnSpc>
                <a:spcBef>
                  <a:spcPct val="0"/>
                </a:spcBef>
                <a:spcAft>
                  <a:spcPct val="15000"/>
                </a:spcAft>
                <a:buChar char="•"/>
              </a:pPr>
              <a:r>
                <a:rPr lang="en-US" sz="850" kern="1200" dirty="0">
                  <a:latin typeface="Times New Roman" panose="02020603050405020304" pitchFamily="18" charset="0"/>
                  <a:cs typeface="Times New Roman" panose="02020603050405020304" pitchFamily="18" charset="0"/>
                </a:rPr>
                <a:t> Lancaster CBOC</a:t>
              </a:r>
            </a:p>
            <a:p>
              <a:pPr marL="57150" lvl="1" indent="-57150" algn="l" defTabSz="222250">
                <a:lnSpc>
                  <a:spcPct val="90000"/>
                </a:lnSpc>
                <a:spcBef>
                  <a:spcPct val="0"/>
                </a:spcBef>
                <a:spcAft>
                  <a:spcPct val="15000"/>
                </a:spcAft>
                <a:buChar char="•"/>
              </a:pPr>
              <a:r>
                <a:rPr lang="en-US" sz="850" kern="1200" dirty="0">
                  <a:latin typeface="Times New Roman" panose="02020603050405020304" pitchFamily="18" charset="0"/>
                  <a:cs typeface="Times New Roman" panose="02020603050405020304" pitchFamily="18" charset="0"/>
                </a:rPr>
                <a:t> Lima CBOC</a:t>
              </a:r>
            </a:p>
            <a:p>
              <a:pPr marL="57150" lvl="1" indent="-57150" algn="l" defTabSz="222250">
                <a:lnSpc>
                  <a:spcPct val="90000"/>
                </a:lnSpc>
                <a:spcBef>
                  <a:spcPct val="0"/>
                </a:spcBef>
                <a:spcAft>
                  <a:spcPct val="15000"/>
                </a:spcAft>
                <a:buChar char="•"/>
              </a:pPr>
              <a:r>
                <a:rPr lang="en-US" sz="850" kern="1200" dirty="0">
                  <a:latin typeface="Times New Roman" panose="02020603050405020304" pitchFamily="18" charset="0"/>
                  <a:cs typeface="Times New Roman" panose="02020603050405020304" pitchFamily="18" charset="0"/>
                </a:rPr>
                <a:t> Mansfield CBOC</a:t>
              </a:r>
            </a:p>
            <a:p>
              <a:pPr marL="57150" lvl="1" indent="-57150" algn="l" defTabSz="222250">
                <a:lnSpc>
                  <a:spcPct val="90000"/>
                </a:lnSpc>
                <a:spcBef>
                  <a:spcPct val="0"/>
                </a:spcBef>
                <a:spcAft>
                  <a:spcPct val="15000"/>
                </a:spcAft>
                <a:buChar char="•"/>
              </a:pPr>
              <a:r>
                <a:rPr lang="en-US" sz="850" kern="1200" dirty="0">
                  <a:latin typeface="Times New Roman" panose="02020603050405020304" pitchFamily="18" charset="0"/>
                  <a:cs typeface="Times New Roman" panose="02020603050405020304" pitchFamily="18" charset="0"/>
                </a:rPr>
                <a:t> Marietta CBOC</a:t>
              </a:r>
            </a:p>
            <a:p>
              <a:pPr marL="57150" lvl="1" indent="-57150" defTabSz="222250">
                <a:lnSpc>
                  <a:spcPct val="90000"/>
                </a:lnSpc>
                <a:spcBef>
                  <a:spcPct val="0"/>
                </a:spcBef>
                <a:spcAft>
                  <a:spcPct val="15000"/>
                </a:spcAft>
                <a:buFontTx/>
                <a:buChar char="•"/>
              </a:pPr>
              <a:r>
                <a:rPr lang="en-US" sz="850" kern="1200" dirty="0">
                  <a:latin typeface="Times New Roman" panose="02020603050405020304" pitchFamily="18" charset="0"/>
                  <a:cs typeface="Times New Roman" panose="02020603050405020304" pitchFamily="18" charset="0"/>
                </a:rPr>
                <a:t> Marion CBOC</a:t>
              </a:r>
            </a:p>
            <a:p>
              <a:pPr marL="57150" lvl="1" indent="-57150" algn="l" defTabSz="222250">
                <a:lnSpc>
                  <a:spcPct val="90000"/>
                </a:lnSpc>
                <a:spcBef>
                  <a:spcPct val="0"/>
                </a:spcBef>
                <a:spcAft>
                  <a:spcPct val="15000"/>
                </a:spcAft>
                <a:buChar char="•"/>
              </a:pPr>
              <a:endParaRPr lang="en-US" sz="850" kern="1200" dirty="0">
                <a:latin typeface="Times New Roman" panose="02020603050405020304" pitchFamily="18" charset="0"/>
                <a:cs typeface="Times New Roman" panose="02020603050405020304" pitchFamily="18" charset="0"/>
              </a:endParaRPr>
            </a:p>
            <a:p>
              <a:pPr marL="0" lvl="1" algn="l" defTabSz="222250">
                <a:lnSpc>
                  <a:spcPct val="90000"/>
                </a:lnSpc>
                <a:spcBef>
                  <a:spcPct val="0"/>
                </a:spcBef>
                <a:spcAft>
                  <a:spcPct val="15000"/>
                </a:spcAft>
              </a:pPr>
              <a:endParaRPr lang="en-US" sz="850" kern="1200" dirty="0">
                <a:latin typeface="Times New Roman" panose="02020603050405020304" pitchFamily="18" charset="0"/>
                <a:cs typeface="Times New Roman" panose="02020603050405020304" pitchFamily="18" charset="0"/>
              </a:endParaRPr>
            </a:p>
            <a:p>
              <a:pPr marL="57150" lvl="1" indent="-57150" algn="l" defTabSz="222250">
                <a:lnSpc>
                  <a:spcPct val="90000"/>
                </a:lnSpc>
                <a:spcBef>
                  <a:spcPct val="0"/>
                </a:spcBef>
                <a:spcAft>
                  <a:spcPct val="15000"/>
                </a:spcAft>
                <a:buChar char="•"/>
              </a:pPr>
              <a:r>
                <a:rPr lang="en-US" sz="850" kern="1200" dirty="0">
                  <a:latin typeface="Times New Roman" panose="02020603050405020304" pitchFamily="18" charset="0"/>
                  <a:cs typeface="Times New Roman" panose="02020603050405020304" pitchFamily="18" charset="0"/>
                </a:rPr>
                <a:t> Middletown CBOC</a:t>
              </a:r>
              <a:endParaRPr lang="en-US" sz="850" dirty="0">
                <a:latin typeface="Times New Roman" panose="02020603050405020304" pitchFamily="18" charset="0"/>
                <a:cs typeface="Times New Roman" panose="02020603050405020304" pitchFamily="18" charset="0"/>
              </a:endParaRPr>
            </a:p>
            <a:p>
              <a:pPr marL="57150" lvl="1" indent="-57150" algn="l" defTabSz="222250">
                <a:lnSpc>
                  <a:spcPct val="90000"/>
                </a:lnSpc>
                <a:spcBef>
                  <a:spcPct val="0"/>
                </a:spcBef>
                <a:spcAft>
                  <a:spcPct val="15000"/>
                </a:spcAft>
                <a:buChar char="•"/>
              </a:pPr>
              <a:r>
                <a:rPr lang="en-US" sz="850" kern="1200" dirty="0">
                  <a:latin typeface="Times New Roman" panose="02020603050405020304" pitchFamily="18" charset="0"/>
                  <a:cs typeface="Times New Roman" panose="02020603050405020304" pitchFamily="18" charset="0"/>
                </a:rPr>
                <a:t> New Philadelphia CBOC</a:t>
              </a:r>
            </a:p>
            <a:p>
              <a:pPr marL="57150" lvl="1" indent="-57150" algn="l" defTabSz="222250">
                <a:lnSpc>
                  <a:spcPct val="90000"/>
                </a:lnSpc>
                <a:spcBef>
                  <a:spcPct val="0"/>
                </a:spcBef>
                <a:spcAft>
                  <a:spcPct val="15000"/>
                </a:spcAft>
                <a:buChar char="•"/>
              </a:pPr>
              <a:r>
                <a:rPr lang="en-US" sz="850" kern="1200" dirty="0">
                  <a:latin typeface="Times New Roman" panose="02020603050405020304" pitchFamily="18" charset="0"/>
                  <a:cs typeface="Times New Roman" panose="02020603050405020304" pitchFamily="18" charset="0"/>
                </a:rPr>
                <a:t> Newark CBOC</a:t>
              </a:r>
            </a:p>
            <a:p>
              <a:pPr marL="57150" lvl="1" indent="-57150" algn="l" defTabSz="222250">
                <a:lnSpc>
                  <a:spcPct val="90000"/>
                </a:lnSpc>
                <a:spcBef>
                  <a:spcPct val="0"/>
                </a:spcBef>
                <a:spcAft>
                  <a:spcPct val="15000"/>
                </a:spcAft>
                <a:buChar char="•"/>
              </a:pPr>
              <a:r>
                <a:rPr lang="en-US" sz="850" kern="1200" dirty="0">
                  <a:latin typeface="Times New Roman" panose="02020603050405020304" pitchFamily="18" charset="0"/>
                  <a:cs typeface="Times New Roman" panose="02020603050405020304" pitchFamily="18" charset="0"/>
                </a:rPr>
                <a:t> Parma CBOC</a:t>
              </a:r>
            </a:p>
            <a:p>
              <a:pPr marL="57150" lvl="1" indent="-57150" algn="l" defTabSz="222250">
                <a:lnSpc>
                  <a:spcPct val="90000"/>
                </a:lnSpc>
                <a:spcBef>
                  <a:spcPct val="0"/>
                </a:spcBef>
                <a:spcAft>
                  <a:spcPct val="15000"/>
                </a:spcAft>
                <a:buChar char="•"/>
              </a:pPr>
              <a:r>
                <a:rPr lang="en-US" sz="850" kern="1200" dirty="0">
                  <a:latin typeface="Times New Roman" panose="02020603050405020304" pitchFamily="18" charset="0"/>
                  <a:cs typeface="Times New Roman" panose="02020603050405020304" pitchFamily="18" charset="0"/>
                </a:rPr>
                <a:t> Portsmouth CBOC</a:t>
              </a:r>
            </a:p>
            <a:p>
              <a:pPr marL="57150" lvl="1" indent="-57150" algn="l" defTabSz="222250">
                <a:lnSpc>
                  <a:spcPct val="90000"/>
                </a:lnSpc>
                <a:spcBef>
                  <a:spcPct val="0"/>
                </a:spcBef>
                <a:spcAft>
                  <a:spcPct val="15000"/>
                </a:spcAft>
                <a:buChar char="•"/>
              </a:pPr>
              <a:r>
                <a:rPr lang="en-US" sz="850" kern="1200" dirty="0">
                  <a:latin typeface="Times New Roman" panose="02020603050405020304" pitchFamily="18" charset="0"/>
                  <a:cs typeface="Times New Roman" panose="02020603050405020304" pitchFamily="18" charset="0"/>
                </a:rPr>
                <a:t> Ravenna CBOC</a:t>
              </a:r>
            </a:p>
            <a:p>
              <a:pPr marL="57150" lvl="1" indent="-57150" algn="l" defTabSz="222250">
                <a:lnSpc>
                  <a:spcPct val="90000"/>
                </a:lnSpc>
                <a:spcBef>
                  <a:spcPct val="0"/>
                </a:spcBef>
                <a:spcAft>
                  <a:spcPct val="15000"/>
                </a:spcAft>
                <a:buChar char="•"/>
              </a:pPr>
              <a:r>
                <a:rPr lang="fr-FR" sz="850" kern="1200" dirty="0">
                  <a:latin typeface="Times New Roman" panose="02020603050405020304" pitchFamily="18" charset="0"/>
                  <a:cs typeface="Times New Roman" panose="02020603050405020304" pitchFamily="18" charset="0"/>
                </a:rPr>
                <a:t> Sandusky CBOC</a:t>
              </a:r>
              <a:endParaRPr lang="en-US" sz="850" kern="1200" dirty="0">
                <a:latin typeface="Times New Roman" panose="02020603050405020304" pitchFamily="18" charset="0"/>
                <a:cs typeface="Times New Roman" panose="02020603050405020304" pitchFamily="18" charset="0"/>
              </a:endParaRPr>
            </a:p>
            <a:p>
              <a:pPr marL="57150" lvl="1" indent="-57150" algn="l" defTabSz="222250">
                <a:lnSpc>
                  <a:spcPct val="90000"/>
                </a:lnSpc>
                <a:spcBef>
                  <a:spcPct val="0"/>
                </a:spcBef>
                <a:spcAft>
                  <a:spcPct val="15000"/>
                </a:spcAft>
                <a:buChar char="•"/>
              </a:pPr>
              <a:r>
                <a:rPr lang="en-US" sz="850" kern="1200" dirty="0">
                  <a:latin typeface="Times New Roman" panose="02020603050405020304" pitchFamily="18" charset="0"/>
                  <a:cs typeface="Times New Roman" panose="02020603050405020304" pitchFamily="18" charset="0"/>
                </a:rPr>
                <a:t>Lorain County CBOC</a:t>
              </a:r>
            </a:p>
            <a:p>
              <a:pPr marL="57150" lvl="1" indent="-57150" algn="l" defTabSz="222250">
                <a:lnSpc>
                  <a:spcPct val="90000"/>
                </a:lnSpc>
                <a:spcBef>
                  <a:spcPct val="0"/>
                </a:spcBef>
                <a:spcAft>
                  <a:spcPct val="15000"/>
                </a:spcAft>
                <a:buChar char="•"/>
              </a:pPr>
              <a:r>
                <a:rPr lang="en-US" sz="850" kern="1200" dirty="0">
                  <a:latin typeface="Times New Roman" panose="02020603050405020304" pitchFamily="18" charset="0"/>
                  <a:cs typeface="Times New Roman" panose="02020603050405020304" pitchFamily="18" charset="0"/>
                </a:rPr>
                <a:t> Springfield CBOC</a:t>
              </a:r>
            </a:p>
            <a:p>
              <a:pPr marL="57150" lvl="1" indent="-57150" algn="l" defTabSz="222250">
                <a:lnSpc>
                  <a:spcPct val="90000"/>
                </a:lnSpc>
                <a:spcBef>
                  <a:spcPct val="0"/>
                </a:spcBef>
                <a:spcAft>
                  <a:spcPct val="15000"/>
                </a:spcAft>
                <a:buChar char="•"/>
              </a:pPr>
              <a:r>
                <a:rPr lang="en-US" sz="850" dirty="0">
                  <a:latin typeface="Times New Roman" panose="02020603050405020304" pitchFamily="18" charset="0"/>
                  <a:cs typeface="Times New Roman" panose="02020603050405020304" pitchFamily="18" charset="0"/>
                </a:rPr>
                <a:t>The Plains, Athens CBOC</a:t>
              </a:r>
              <a:endParaRPr lang="en-US" sz="850" kern="1200" dirty="0">
                <a:latin typeface="Times New Roman" panose="02020603050405020304" pitchFamily="18" charset="0"/>
                <a:cs typeface="Times New Roman" panose="02020603050405020304" pitchFamily="18" charset="0"/>
              </a:endParaRPr>
            </a:p>
            <a:p>
              <a:pPr marL="57150" lvl="1" indent="-57150" algn="l" defTabSz="222250">
                <a:lnSpc>
                  <a:spcPct val="90000"/>
                </a:lnSpc>
                <a:spcBef>
                  <a:spcPct val="0"/>
                </a:spcBef>
                <a:spcAft>
                  <a:spcPct val="15000"/>
                </a:spcAft>
                <a:buChar char="•"/>
              </a:pPr>
              <a:r>
                <a:rPr lang="en-US" sz="850" kern="1200" dirty="0">
                  <a:latin typeface="Times New Roman" panose="02020603050405020304" pitchFamily="18" charset="0"/>
                  <a:cs typeface="Times New Roman" panose="02020603050405020304" pitchFamily="18" charset="0"/>
                </a:rPr>
                <a:t>Toledo CBOC</a:t>
              </a:r>
            </a:p>
            <a:p>
              <a:pPr marL="57150" lvl="1" indent="-57150" algn="l" defTabSz="222250">
                <a:lnSpc>
                  <a:spcPct val="90000"/>
                </a:lnSpc>
                <a:spcBef>
                  <a:spcPct val="0"/>
                </a:spcBef>
                <a:spcAft>
                  <a:spcPct val="15000"/>
                </a:spcAft>
                <a:buChar char="•"/>
              </a:pPr>
              <a:r>
                <a:rPr lang="en-US" sz="850" kern="1200" dirty="0">
                  <a:latin typeface="Times New Roman" panose="02020603050405020304" pitchFamily="18" charset="0"/>
                  <a:cs typeface="Times New Roman" panose="02020603050405020304" pitchFamily="18" charset="0"/>
                </a:rPr>
                <a:t> Warren CBOC</a:t>
              </a:r>
            </a:p>
            <a:p>
              <a:pPr marL="57150" lvl="1" indent="-57150" algn="l" defTabSz="222250">
                <a:lnSpc>
                  <a:spcPct val="90000"/>
                </a:lnSpc>
                <a:spcBef>
                  <a:spcPct val="0"/>
                </a:spcBef>
                <a:spcAft>
                  <a:spcPct val="15000"/>
                </a:spcAft>
                <a:buChar char="•"/>
              </a:pPr>
              <a:r>
                <a:rPr lang="en-US" sz="850" kern="1200" dirty="0">
                  <a:latin typeface="Times New Roman" panose="02020603050405020304" pitchFamily="18" charset="0"/>
                  <a:cs typeface="Times New Roman" panose="02020603050405020304" pitchFamily="18" charset="0"/>
                </a:rPr>
                <a:t>Lake County CBOC</a:t>
              </a:r>
            </a:p>
            <a:p>
              <a:pPr marL="57150" lvl="1" indent="-57150" algn="l" defTabSz="222250">
                <a:lnSpc>
                  <a:spcPct val="90000"/>
                </a:lnSpc>
                <a:spcBef>
                  <a:spcPct val="0"/>
                </a:spcBef>
                <a:spcAft>
                  <a:spcPct val="15000"/>
                </a:spcAft>
                <a:buChar char="•"/>
              </a:pPr>
              <a:r>
                <a:rPr lang="en-US" sz="850" dirty="0">
                  <a:latin typeface="Times New Roman" panose="02020603050405020304" pitchFamily="18" charset="0"/>
                  <a:cs typeface="Times New Roman" panose="02020603050405020304" pitchFamily="18" charset="0"/>
                </a:rPr>
                <a:t>Willoughby COC</a:t>
              </a:r>
              <a:endParaRPr lang="en-US" sz="850" kern="1200" dirty="0">
                <a:latin typeface="Times New Roman" panose="02020603050405020304" pitchFamily="18" charset="0"/>
                <a:cs typeface="Times New Roman" panose="02020603050405020304" pitchFamily="18" charset="0"/>
              </a:endParaRPr>
            </a:p>
            <a:p>
              <a:pPr marL="57150" lvl="1" indent="-57150" algn="l" defTabSz="222250">
                <a:lnSpc>
                  <a:spcPct val="90000"/>
                </a:lnSpc>
                <a:spcBef>
                  <a:spcPct val="0"/>
                </a:spcBef>
                <a:spcAft>
                  <a:spcPct val="15000"/>
                </a:spcAft>
                <a:buChar char="•"/>
              </a:pPr>
              <a:r>
                <a:rPr lang="en-US" sz="850" kern="1200" dirty="0">
                  <a:latin typeface="Times New Roman" panose="02020603050405020304" pitchFamily="18" charset="0"/>
                  <a:cs typeface="Times New Roman" panose="02020603050405020304" pitchFamily="18" charset="0"/>
                </a:rPr>
                <a:t> Wilmington CBOC</a:t>
              </a:r>
            </a:p>
            <a:p>
              <a:pPr marL="57150" lvl="1" indent="-57150" algn="l" defTabSz="222250">
                <a:lnSpc>
                  <a:spcPct val="90000"/>
                </a:lnSpc>
                <a:spcBef>
                  <a:spcPct val="0"/>
                </a:spcBef>
                <a:spcAft>
                  <a:spcPct val="15000"/>
                </a:spcAft>
                <a:buChar char="•"/>
              </a:pPr>
              <a:r>
                <a:rPr lang="en-US" sz="850" kern="1200" dirty="0">
                  <a:latin typeface="Times New Roman" panose="02020603050405020304" pitchFamily="18" charset="0"/>
                  <a:cs typeface="Times New Roman" panose="02020603050405020304" pitchFamily="18" charset="0"/>
                </a:rPr>
                <a:t> Zanesville CBOC</a:t>
              </a:r>
            </a:p>
          </p:txBody>
        </p:sp>
        <p:sp>
          <p:nvSpPr>
            <p:cNvPr id="10" name="Rectangle 9">
              <a:extLst>
                <a:ext uri="{FF2B5EF4-FFF2-40B4-BE49-F238E27FC236}">
                  <a16:creationId xmlns:a16="http://schemas.microsoft.com/office/drawing/2014/main" id="{2CF0D03E-F545-4853-9EE5-81E57D2FEB39}"/>
                </a:ext>
              </a:extLst>
            </p:cNvPr>
            <p:cNvSpPr/>
            <p:nvPr/>
          </p:nvSpPr>
          <p:spPr>
            <a:xfrm>
              <a:off x="1300294" y="5827553"/>
              <a:ext cx="8859706" cy="258799"/>
            </a:xfrm>
            <a:prstGeom prst="rect">
              <a:avLst/>
            </a:prstGeom>
          </p:spPr>
          <p:style>
            <a:lnRef idx="0">
              <a:schemeClr val="accen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hueOff val="0"/>
                <a:satOff val="0"/>
                <a:lumOff val="0"/>
                <a:alphaOff val="0"/>
              </a:schemeClr>
            </a:fontRef>
          </p:style>
          <p:txBody>
            <a:bodyPr/>
            <a:lstStyle/>
            <a:p>
              <a:endParaRPr lang="en-US"/>
            </a:p>
          </p:txBody>
        </p:sp>
      </p:grpSp>
      <p:sp>
        <p:nvSpPr>
          <p:cNvPr id="11" name="TextBox 10">
            <a:extLst>
              <a:ext uri="{FF2B5EF4-FFF2-40B4-BE49-F238E27FC236}">
                <a16:creationId xmlns:a16="http://schemas.microsoft.com/office/drawing/2014/main" id="{0F98C9C3-4E35-4E2B-824E-B43A5124F206}"/>
              </a:ext>
            </a:extLst>
          </p:cNvPr>
          <p:cNvSpPr txBox="1"/>
          <p:nvPr/>
        </p:nvSpPr>
        <p:spPr>
          <a:xfrm>
            <a:off x="9797642" y="2978093"/>
            <a:ext cx="2026641" cy="2631546"/>
          </a:xfrm>
          <a:prstGeom prst="horizontalScroll">
            <a:avLst/>
          </a:prstGeom>
          <a:solidFill>
            <a:schemeClr val="accent1"/>
          </a:solidFill>
        </p:spPr>
        <p:txBody>
          <a:bodyPr wrap="square" rtlCol="0">
            <a:spAutoFit/>
          </a:bodyPr>
          <a:lstStyle/>
          <a:p>
            <a:pPr algn="ctr"/>
            <a:r>
              <a:rPr lang="en-US" sz="1400" b="1" dirty="0">
                <a:solidFill>
                  <a:schemeClr val="bg1"/>
                </a:solidFill>
                <a:latin typeface="Times New Roman" panose="02020603050405020304" pitchFamily="18" charset="0"/>
                <a:cs typeface="Times New Roman" panose="02020603050405020304" pitchFamily="18" charset="0"/>
              </a:rPr>
              <a:t>Ohio Veteran Homes </a:t>
            </a:r>
          </a:p>
          <a:p>
            <a:endParaRPr lang="en-US" dirty="0">
              <a:solidFill>
                <a:schemeClr val="bg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dirty="0">
                <a:solidFill>
                  <a:schemeClr val="bg1"/>
                </a:solidFill>
                <a:latin typeface="Times New Roman" panose="02020603050405020304" pitchFamily="18" charset="0"/>
                <a:cs typeface="Times New Roman" panose="02020603050405020304" pitchFamily="18" charset="0"/>
              </a:rPr>
              <a:t>Georgetown</a:t>
            </a:r>
          </a:p>
          <a:p>
            <a:endParaRPr lang="en-US" sz="1600" dirty="0">
              <a:solidFill>
                <a:schemeClr val="bg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dirty="0">
                <a:solidFill>
                  <a:schemeClr val="bg1"/>
                </a:solidFill>
                <a:latin typeface="Times New Roman" panose="02020603050405020304" pitchFamily="18" charset="0"/>
                <a:cs typeface="Times New Roman" panose="02020603050405020304" pitchFamily="18" charset="0"/>
              </a:rPr>
              <a:t>Sandusky</a:t>
            </a:r>
          </a:p>
          <a:p>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2969983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37900-1F4D-4E78-BB0E-3F8897193276}"/>
              </a:ext>
            </a:extLst>
          </p:cNvPr>
          <p:cNvSpPr>
            <a:spLocks noGrp="1"/>
          </p:cNvSpPr>
          <p:nvPr>
            <p:ph type="title"/>
          </p:nvPr>
        </p:nvSpPr>
        <p:spPr>
          <a:xfrm>
            <a:off x="758687" y="285192"/>
            <a:ext cx="9601200" cy="1142385"/>
          </a:xfrm>
        </p:spPr>
        <p:txBody>
          <a:bodyPr/>
          <a:lstStyle/>
          <a:p>
            <a:r>
              <a:rPr lang="en-US" dirty="0">
                <a:cs typeface="Arial"/>
              </a:rPr>
              <a:t>Department Service Officer</a:t>
            </a:r>
            <a:endParaRPr lang="en-US" dirty="0"/>
          </a:p>
        </p:txBody>
      </p:sp>
      <p:sp>
        <p:nvSpPr>
          <p:cNvPr id="3" name="Content Placeholder 2">
            <a:extLst>
              <a:ext uri="{FF2B5EF4-FFF2-40B4-BE49-F238E27FC236}">
                <a16:creationId xmlns:a16="http://schemas.microsoft.com/office/drawing/2014/main" id="{7C27D9FA-7B13-4070-86EC-9F53690FC498}"/>
              </a:ext>
            </a:extLst>
          </p:cNvPr>
          <p:cNvSpPr>
            <a:spLocks noGrp="1"/>
          </p:cNvSpPr>
          <p:nvPr>
            <p:ph idx="1"/>
          </p:nvPr>
        </p:nvSpPr>
        <p:spPr>
          <a:xfrm>
            <a:off x="1013791" y="1679713"/>
            <a:ext cx="9882809" cy="4111487"/>
          </a:xfrm>
        </p:spPr>
        <p:txBody>
          <a:bodyPr vert="horz" lIns="91440" tIns="45720" rIns="91440" bIns="45720" rtlCol="0" anchor="t">
            <a:normAutofit lnSpcReduction="10000"/>
          </a:bodyPr>
          <a:lstStyle/>
          <a:p>
            <a:r>
              <a:rPr lang="en-US" dirty="0">
                <a:cs typeface="Arial"/>
              </a:rPr>
              <a:t>The American Legion Department of Ohio Currently employees 7 full time DSO's and 1 part time DSO. They are located at the Cleveland Veterans Affairs Regional Office (VARO) (4) Cleveland Ohio, Chillicothe VA Medical Center (1) The Dayton VAMC (1), Cincinnati VAMC (Vacant) and the Cleveland Wade Park VAMC (1PT)</a:t>
            </a:r>
          </a:p>
          <a:p>
            <a:r>
              <a:rPr lang="en-US" dirty="0">
                <a:cs typeface="Arial"/>
              </a:rPr>
              <a:t>Appeals are conducted by 5 DSO's located at the Cleveland VARO and the Dayton VAMC office via in person hearings and video conference hearings</a:t>
            </a:r>
          </a:p>
          <a:p>
            <a:r>
              <a:rPr lang="en-US" dirty="0">
                <a:cs typeface="Arial"/>
              </a:rPr>
              <a:t>The purpose of the DSO is to provide expert knowledge in the field of veteran's benefits and benefits available to veteran’s, spouse, and dependents. DSOs are highly trained to handle applications for benefits, Predetermination hearings, Proposal to Reduce hearings, and Board of Veterans Appeals (BVA) Hearings. As well as other various needs pertaining to the veteran's needs</a:t>
            </a:r>
          </a:p>
          <a:p>
            <a:r>
              <a:rPr lang="en-US" dirty="0">
                <a:cs typeface="Arial"/>
              </a:rPr>
              <a:t>POC for the DSO's is William </a:t>
            </a:r>
            <a:r>
              <a:rPr lang="en-US" dirty="0" err="1">
                <a:cs typeface="Arial"/>
              </a:rPr>
              <a:t>Genochio</a:t>
            </a:r>
            <a:r>
              <a:rPr lang="en-US" dirty="0">
                <a:cs typeface="Arial"/>
              </a:rPr>
              <a:t>, VBA Coordinator </a:t>
            </a:r>
            <a:r>
              <a:rPr lang="en-US" sz="1400" dirty="0">
                <a:cs typeface="Arial"/>
                <a:hlinkClick r:id="rId2"/>
              </a:rPr>
              <a:t>Wi</a:t>
            </a:r>
            <a:r>
              <a:rPr lang="en-US" dirty="0">
                <a:cs typeface="Arial"/>
                <a:hlinkClick r:id="rId2"/>
              </a:rPr>
              <a:t>lliam.genochio@va.gov</a:t>
            </a:r>
            <a:r>
              <a:rPr lang="en-US" dirty="0">
                <a:cs typeface="Arial"/>
              </a:rPr>
              <a:t> / </a:t>
            </a:r>
            <a:r>
              <a:rPr lang="en-US" dirty="0">
                <a:cs typeface="Arial"/>
                <a:hlinkClick r:id="rId3"/>
              </a:rPr>
              <a:t>genochio@ohiolegion.com</a:t>
            </a:r>
            <a:r>
              <a:rPr lang="en-US" dirty="0">
                <a:cs typeface="Arial"/>
              </a:rPr>
              <a:t> / 216-522-3504 or 740-816-7589</a:t>
            </a:r>
          </a:p>
        </p:txBody>
      </p:sp>
    </p:spTree>
    <p:extLst>
      <p:ext uri="{BB962C8B-B14F-4D97-AF65-F5344CB8AC3E}">
        <p14:creationId xmlns:p14="http://schemas.microsoft.com/office/powerpoint/2010/main" val="153992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A7968-2C43-116D-3C27-99859E800483}"/>
              </a:ext>
            </a:extLst>
          </p:cNvPr>
          <p:cNvSpPr>
            <a:spLocks noGrp="1"/>
          </p:cNvSpPr>
          <p:nvPr>
            <p:ph type="title"/>
          </p:nvPr>
        </p:nvSpPr>
        <p:spPr/>
        <p:txBody>
          <a:bodyPr/>
          <a:lstStyle/>
          <a:p>
            <a:r>
              <a:rPr lang="en-US" dirty="0"/>
              <a:t>Your Department Service Officers </a:t>
            </a:r>
          </a:p>
        </p:txBody>
      </p:sp>
      <p:sp>
        <p:nvSpPr>
          <p:cNvPr id="27" name="TextBox 26">
            <a:extLst>
              <a:ext uri="{FF2B5EF4-FFF2-40B4-BE49-F238E27FC236}">
                <a16:creationId xmlns:a16="http://schemas.microsoft.com/office/drawing/2014/main" id="{269DB80C-9F1F-8493-C298-30F99DC5D238}"/>
              </a:ext>
            </a:extLst>
          </p:cNvPr>
          <p:cNvSpPr txBox="1"/>
          <p:nvPr/>
        </p:nvSpPr>
        <p:spPr>
          <a:xfrm>
            <a:off x="5011573" y="5133737"/>
            <a:ext cx="1968684" cy="830997"/>
          </a:xfrm>
          <a:prstGeom prst="rect">
            <a:avLst/>
          </a:prstGeom>
          <a:noFill/>
        </p:spPr>
        <p:txBody>
          <a:bodyPr wrap="square" rtlCol="0">
            <a:spAutoFit/>
          </a:bodyPr>
          <a:lstStyle/>
          <a:p>
            <a:pPr algn="ctr"/>
            <a:r>
              <a:rPr lang="en-US" sz="1600" dirty="0">
                <a:solidFill>
                  <a:schemeClr val="bg1"/>
                </a:solidFill>
              </a:rPr>
              <a:t>Darell Bishop</a:t>
            </a:r>
          </a:p>
          <a:p>
            <a:pPr algn="ctr"/>
            <a:r>
              <a:rPr lang="en-US" sz="1600" dirty="0">
                <a:solidFill>
                  <a:schemeClr val="bg1"/>
                </a:solidFill>
              </a:rPr>
              <a:t>USMC, Army </a:t>
            </a:r>
          </a:p>
          <a:p>
            <a:pPr algn="ctr"/>
            <a:r>
              <a:rPr lang="en-US" sz="1600" dirty="0">
                <a:solidFill>
                  <a:schemeClr val="bg1"/>
                </a:solidFill>
              </a:rPr>
              <a:t>Wade Park VAMC</a:t>
            </a:r>
          </a:p>
        </p:txBody>
      </p:sp>
      <p:sp>
        <p:nvSpPr>
          <p:cNvPr id="45" name="TextBox 44">
            <a:extLst>
              <a:ext uri="{FF2B5EF4-FFF2-40B4-BE49-F238E27FC236}">
                <a16:creationId xmlns:a16="http://schemas.microsoft.com/office/drawing/2014/main" id="{081A6908-A2F9-54CB-13EE-65A9C85A7FFA}"/>
              </a:ext>
            </a:extLst>
          </p:cNvPr>
          <p:cNvSpPr txBox="1"/>
          <p:nvPr/>
        </p:nvSpPr>
        <p:spPr>
          <a:xfrm>
            <a:off x="9006863" y="2972081"/>
            <a:ext cx="2818701" cy="1200329"/>
          </a:xfrm>
          <a:prstGeom prst="rect">
            <a:avLst/>
          </a:prstGeom>
          <a:noFill/>
        </p:spPr>
        <p:txBody>
          <a:bodyPr wrap="square" rtlCol="0">
            <a:spAutoFit/>
          </a:bodyPr>
          <a:lstStyle/>
          <a:p>
            <a:pPr algn="ctr"/>
            <a:endParaRPr lang="en-US" dirty="0"/>
          </a:p>
          <a:p>
            <a:pPr algn="ctr"/>
            <a:r>
              <a:rPr lang="en-US" b="1" dirty="0"/>
              <a:t>Cincinnati VAMC </a:t>
            </a:r>
          </a:p>
          <a:p>
            <a:pPr algn="ctr"/>
            <a:r>
              <a:rPr lang="en-US" dirty="0"/>
              <a:t>Vacant </a:t>
            </a:r>
          </a:p>
          <a:p>
            <a:pPr algn="ctr"/>
            <a:endParaRPr lang="en-US" dirty="0"/>
          </a:p>
        </p:txBody>
      </p:sp>
      <p:sp>
        <p:nvSpPr>
          <p:cNvPr id="64" name="TextBox 63">
            <a:extLst>
              <a:ext uri="{FF2B5EF4-FFF2-40B4-BE49-F238E27FC236}">
                <a16:creationId xmlns:a16="http://schemas.microsoft.com/office/drawing/2014/main" id="{77966895-70D8-1876-11D3-63BCE1C5BBDF}"/>
              </a:ext>
            </a:extLst>
          </p:cNvPr>
          <p:cNvSpPr txBox="1"/>
          <p:nvPr/>
        </p:nvSpPr>
        <p:spPr>
          <a:xfrm>
            <a:off x="512325" y="3241010"/>
            <a:ext cx="1884795" cy="830997"/>
          </a:xfrm>
          <a:prstGeom prst="rect">
            <a:avLst/>
          </a:prstGeom>
          <a:noFill/>
        </p:spPr>
        <p:txBody>
          <a:bodyPr wrap="square" rtlCol="0">
            <a:spAutoFit/>
          </a:bodyPr>
          <a:lstStyle/>
          <a:p>
            <a:pPr algn="ctr"/>
            <a:r>
              <a:rPr lang="en-US" sz="1600" dirty="0">
                <a:solidFill>
                  <a:schemeClr val="bg1"/>
                </a:solidFill>
              </a:rPr>
              <a:t>William Genochio</a:t>
            </a:r>
          </a:p>
          <a:p>
            <a:pPr algn="ctr"/>
            <a:r>
              <a:rPr lang="en-US" sz="1600" dirty="0">
                <a:solidFill>
                  <a:schemeClr val="bg1"/>
                </a:solidFill>
              </a:rPr>
              <a:t>USMC Retired</a:t>
            </a:r>
          </a:p>
          <a:p>
            <a:pPr algn="ctr"/>
            <a:r>
              <a:rPr lang="en-US" sz="1600" dirty="0">
                <a:solidFill>
                  <a:schemeClr val="bg1"/>
                </a:solidFill>
              </a:rPr>
              <a:t>Cleveland VARO</a:t>
            </a:r>
          </a:p>
        </p:txBody>
      </p:sp>
      <p:sp>
        <p:nvSpPr>
          <p:cNvPr id="65" name="TextBox 64">
            <a:extLst>
              <a:ext uri="{FF2B5EF4-FFF2-40B4-BE49-F238E27FC236}">
                <a16:creationId xmlns:a16="http://schemas.microsoft.com/office/drawing/2014/main" id="{D3FE7A44-67E4-7152-29A2-8CDE983E4A9F}"/>
              </a:ext>
            </a:extLst>
          </p:cNvPr>
          <p:cNvSpPr txBox="1"/>
          <p:nvPr/>
        </p:nvSpPr>
        <p:spPr>
          <a:xfrm>
            <a:off x="2797597" y="3204594"/>
            <a:ext cx="1877258" cy="830997"/>
          </a:xfrm>
          <a:prstGeom prst="rect">
            <a:avLst/>
          </a:prstGeom>
          <a:noFill/>
        </p:spPr>
        <p:txBody>
          <a:bodyPr wrap="square" rtlCol="0">
            <a:spAutoFit/>
          </a:bodyPr>
          <a:lstStyle/>
          <a:p>
            <a:pPr algn="ctr"/>
            <a:r>
              <a:rPr lang="en-US" sz="1600" dirty="0">
                <a:solidFill>
                  <a:schemeClr val="bg1"/>
                </a:solidFill>
              </a:rPr>
              <a:t>Will Brown </a:t>
            </a:r>
          </a:p>
          <a:p>
            <a:pPr algn="ctr"/>
            <a:r>
              <a:rPr lang="en-US" sz="1600" dirty="0">
                <a:solidFill>
                  <a:schemeClr val="bg1"/>
                </a:solidFill>
              </a:rPr>
              <a:t>US Army </a:t>
            </a:r>
          </a:p>
          <a:p>
            <a:pPr algn="ctr"/>
            <a:r>
              <a:rPr lang="en-US" sz="1600" dirty="0">
                <a:solidFill>
                  <a:schemeClr val="bg1"/>
                </a:solidFill>
              </a:rPr>
              <a:t>Cleveland VARO</a:t>
            </a:r>
          </a:p>
        </p:txBody>
      </p:sp>
      <p:sp>
        <p:nvSpPr>
          <p:cNvPr id="67" name="TextBox 66">
            <a:extLst>
              <a:ext uri="{FF2B5EF4-FFF2-40B4-BE49-F238E27FC236}">
                <a16:creationId xmlns:a16="http://schemas.microsoft.com/office/drawing/2014/main" id="{E0FCD40C-A1DE-B14C-7E77-BFE30E1C7A8C}"/>
              </a:ext>
            </a:extLst>
          </p:cNvPr>
          <p:cNvSpPr txBox="1"/>
          <p:nvPr/>
        </p:nvSpPr>
        <p:spPr>
          <a:xfrm>
            <a:off x="7200648" y="3204594"/>
            <a:ext cx="1887990" cy="830997"/>
          </a:xfrm>
          <a:prstGeom prst="rect">
            <a:avLst/>
          </a:prstGeom>
          <a:noFill/>
        </p:spPr>
        <p:txBody>
          <a:bodyPr wrap="square" rtlCol="0">
            <a:spAutoFit/>
          </a:bodyPr>
          <a:lstStyle/>
          <a:p>
            <a:pPr algn="ctr"/>
            <a:r>
              <a:rPr lang="en-US" sz="1600" dirty="0">
                <a:solidFill>
                  <a:schemeClr val="bg1"/>
                </a:solidFill>
              </a:rPr>
              <a:t>Nicole Reese</a:t>
            </a:r>
          </a:p>
          <a:p>
            <a:pPr algn="ctr"/>
            <a:r>
              <a:rPr lang="en-US" sz="1600" dirty="0">
                <a:solidFill>
                  <a:schemeClr val="bg1"/>
                </a:solidFill>
              </a:rPr>
              <a:t>US Navy </a:t>
            </a:r>
          </a:p>
          <a:p>
            <a:pPr algn="ctr"/>
            <a:r>
              <a:rPr lang="en-US" sz="1600" dirty="0">
                <a:solidFill>
                  <a:schemeClr val="bg1"/>
                </a:solidFill>
              </a:rPr>
              <a:t>Cleveland VARO</a:t>
            </a:r>
          </a:p>
        </p:txBody>
      </p:sp>
      <p:pic>
        <p:nvPicPr>
          <p:cNvPr id="6" name="Picture 5">
            <a:extLst>
              <a:ext uri="{FF2B5EF4-FFF2-40B4-BE49-F238E27FC236}">
                <a16:creationId xmlns:a16="http://schemas.microsoft.com/office/drawing/2014/main" id="{82010B9F-D1CE-234B-33F3-FE0ECFFB3AB0}"/>
              </a:ext>
            </a:extLst>
          </p:cNvPr>
          <p:cNvPicPr>
            <a:picLocks noChangeAspect="1"/>
          </p:cNvPicPr>
          <p:nvPr/>
        </p:nvPicPr>
        <p:blipFill>
          <a:blip r:embed="rId2"/>
          <a:stretch>
            <a:fillRect/>
          </a:stretch>
        </p:blipFill>
        <p:spPr>
          <a:xfrm>
            <a:off x="578376" y="1633635"/>
            <a:ext cx="1818744" cy="2424992"/>
          </a:xfrm>
          <a:prstGeom prst="rect">
            <a:avLst/>
          </a:prstGeom>
        </p:spPr>
      </p:pic>
      <p:sp>
        <p:nvSpPr>
          <p:cNvPr id="7" name="TextBox 6">
            <a:extLst>
              <a:ext uri="{FF2B5EF4-FFF2-40B4-BE49-F238E27FC236}">
                <a16:creationId xmlns:a16="http://schemas.microsoft.com/office/drawing/2014/main" id="{C7CEF40B-0AC1-2E48-92B3-9AF60F44DB93}"/>
              </a:ext>
            </a:extLst>
          </p:cNvPr>
          <p:cNvSpPr txBox="1"/>
          <p:nvPr/>
        </p:nvSpPr>
        <p:spPr>
          <a:xfrm>
            <a:off x="614596" y="3234320"/>
            <a:ext cx="1818744" cy="830997"/>
          </a:xfrm>
          <a:prstGeom prst="rect">
            <a:avLst/>
          </a:prstGeom>
          <a:noFill/>
        </p:spPr>
        <p:txBody>
          <a:bodyPr wrap="square" rtlCol="0">
            <a:spAutoFit/>
          </a:bodyPr>
          <a:lstStyle/>
          <a:p>
            <a:r>
              <a:rPr lang="en-US" sz="1600" dirty="0">
                <a:solidFill>
                  <a:schemeClr val="bg1"/>
                </a:solidFill>
              </a:rPr>
              <a:t>William Genochio</a:t>
            </a:r>
          </a:p>
          <a:p>
            <a:r>
              <a:rPr lang="en-US" sz="1600" dirty="0">
                <a:solidFill>
                  <a:schemeClr val="bg1"/>
                </a:solidFill>
              </a:rPr>
              <a:t>USMC Retired</a:t>
            </a:r>
          </a:p>
          <a:p>
            <a:r>
              <a:rPr lang="en-US" sz="1600" dirty="0">
                <a:solidFill>
                  <a:schemeClr val="bg1"/>
                </a:solidFill>
              </a:rPr>
              <a:t>Cleveland VARO</a:t>
            </a:r>
          </a:p>
        </p:txBody>
      </p:sp>
      <p:pic>
        <p:nvPicPr>
          <p:cNvPr id="13" name="Picture 12" descr="A person wearing a hat&#10;&#10;Description automatically generated with medium confidence">
            <a:extLst>
              <a:ext uri="{FF2B5EF4-FFF2-40B4-BE49-F238E27FC236}">
                <a16:creationId xmlns:a16="http://schemas.microsoft.com/office/drawing/2014/main" id="{979C5788-EFFD-9486-80DB-6D12167B7144}"/>
              </a:ext>
            </a:extLst>
          </p:cNvPr>
          <p:cNvPicPr>
            <a:picLocks noChangeAspect="1"/>
          </p:cNvPicPr>
          <p:nvPr/>
        </p:nvPicPr>
        <p:blipFill>
          <a:blip r:embed="rId3"/>
          <a:stretch>
            <a:fillRect/>
          </a:stretch>
        </p:blipFill>
        <p:spPr>
          <a:xfrm>
            <a:off x="2826562" y="1648819"/>
            <a:ext cx="1833262" cy="2444349"/>
          </a:xfrm>
          <a:prstGeom prst="rect">
            <a:avLst/>
          </a:prstGeom>
        </p:spPr>
      </p:pic>
      <p:sp>
        <p:nvSpPr>
          <p:cNvPr id="14" name="TextBox 13">
            <a:extLst>
              <a:ext uri="{FF2B5EF4-FFF2-40B4-BE49-F238E27FC236}">
                <a16:creationId xmlns:a16="http://schemas.microsoft.com/office/drawing/2014/main" id="{ACC8EC02-0CD1-3133-94A3-3C4F3B6671FE}"/>
              </a:ext>
            </a:extLst>
          </p:cNvPr>
          <p:cNvSpPr txBox="1"/>
          <p:nvPr/>
        </p:nvSpPr>
        <p:spPr>
          <a:xfrm>
            <a:off x="2814228" y="3262171"/>
            <a:ext cx="1779047" cy="830997"/>
          </a:xfrm>
          <a:prstGeom prst="rect">
            <a:avLst/>
          </a:prstGeom>
          <a:noFill/>
        </p:spPr>
        <p:txBody>
          <a:bodyPr wrap="square" rtlCol="0">
            <a:spAutoFit/>
          </a:bodyPr>
          <a:lstStyle/>
          <a:p>
            <a:pPr algn="ctr"/>
            <a:r>
              <a:rPr lang="en-US" sz="1600" dirty="0">
                <a:solidFill>
                  <a:schemeClr val="bg1"/>
                </a:solidFill>
              </a:rPr>
              <a:t>Tom White </a:t>
            </a:r>
          </a:p>
          <a:p>
            <a:pPr algn="ctr"/>
            <a:r>
              <a:rPr lang="en-US" sz="1600" dirty="0">
                <a:solidFill>
                  <a:schemeClr val="bg1"/>
                </a:solidFill>
              </a:rPr>
              <a:t>USMC Retired</a:t>
            </a:r>
          </a:p>
          <a:p>
            <a:pPr algn="ctr"/>
            <a:r>
              <a:rPr lang="en-US" sz="1600" dirty="0">
                <a:solidFill>
                  <a:schemeClr val="bg1"/>
                </a:solidFill>
              </a:rPr>
              <a:t>Cleveland VARO</a:t>
            </a:r>
          </a:p>
        </p:txBody>
      </p:sp>
      <p:pic>
        <p:nvPicPr>
          <p:cNvPr id="16" name="Picture 15" descr="A person sitting on a bench&#10;&#10;Description automatically generated with low confidence">
            <a:extLst>
              <a:ext uri="{FF2B5EF4-FFF2-40B4-BE49-F238E27FC236}">
                <a16:creationId xmlns:a16="http://schemas.microsoft.com/office/drawing/2014/main" id="{447B08E8-0435-F56B-C852-11FBCB92C623}"/>
              </a:ext>
            </a:extLst>
          </p:cNvPr>
          <p:cNvPicPr>
            <a:picLocks noChangeAspect="1"/>
          </p:cNvPicPr>
          <p:nvPr/>
        </p:nvPicPr>
        <p:blipFill>
          <a:blip r:embed="rId4"/>
          <a:stretch>
            <a:fillRect/>
          </a:stretch>
        </p:blipFill>
        <p:spPr>
          <a:xfrm>
            <a:off x="5055743" y="1655509"/>
            <a:ext cx="1828244" cy="2437659"/>
          </a:xfrm>
          <a:prstGeom prst="rect">
            <a:avLst/>
          </a:prstGeom>
        </p:spPr>
      </p:pic>
      <p:sp>
        <p:nvSpPr>
          <p:cNvPr id="17" name="TextBox 16">
            <a:extLst>
              <a:ext uri="{FF2B5EF4-FFF2-40B4-BE49-F238E27FC236}">
                <a16:creationId xmlns:a16="http://schemas.microsoft.com/office/drawing/2014/main" id="{A52FF687-F7D5-25C2-E6B2-2E0D881EE1CC}"/>
              </a:ext>
            </a:extLst>
          </p:cNvPr>
          <p:cNvSpPr txBox="1"/>
          <p:nvPr/>
        </p:nvSpPr>
        <p:spPr>
          <a:xfrm>
            <a:off x="5059897" y="3287563"/>
            <a:ext cx="1740172" cy="830997"/>
          </a:xfrm>
          <a:prstGeom prst="rect">
            <a:avLst/>
          </a:prstGeom>
          <a:noFill/>
        </p:spPr>
        <p:txBody>
          <a:bodyPr wrap="square" rtlCol="0">
            <a:spAutoFit/>
          </a:bodyPr>
          <a:lstStyle/>
          <a:p>
            <a:pPr algn="ctr"/>
            <a:r>
              <a:rPr lang="en-US" sz="1600" dirty="0">
                <a:solidFill>
                  <a:schemeClr val="bg1"/>
                </a:solidFill>
              </a:rPr>
              <a:t>Nicole Reese</a:t>
            </a:r>
          </a:p>
          <a:p>
            <a:pPr algn="ctr"/>
            <a:r>
              <a:rPr lang="en-US" sz="1600" dirty="0">
                <a:solidFill>
                  <a:schemeClr val="bg1"/>
                </a:solidFill>
              </a:rPr>
              <a:t>US Navy </a:t>
            </a:r>
          </a:p>
          <a:p>
            <a:pPr algn="ctr"/>
            <a:r>
              <a:rPr lang="en-US" sz="1600" dirty="0">
                <a:solidFill>
                  <a:schemeClr val="bg1"/>
                </a:solidFill>
              </a:rPr>
              <a:t>Cleveland VARO</a:t>
            </a:r>
          </a:p>
        </p:txBody>
      </p:sp>
      <p:pic>
        <p:nvPicPr>
          <p:cNvPr id="19" name="Picture 18" descr="A person in a black shirt&#10;&#10;Description automatically generated with medium confidence">
            <a:extLst>
              <a:ext uri="{FF2B5EF4-FFF2-40B4-BE49-F238E27FC236}">
                <a16:creationId xmlns:a16="http://schemas.microsoft.com/office/drawing/2014/main" id="{556A1DFF-1041-C161-85C1-67970021537B}"/>
              </a:ext>
            </a:extLst>
          </p:cNvPr>
          <p:cNvPicPr>
            <a:picLocks noChangeAspect="1"/>
          </p:cNvPicPr>
          <p:nvPr/>
        </p:nvPicPr>
        <p:blipFill>
          <a:blip r:embed="rId5"/>
          <a:stretch>
            <a:fillRect/>
          </a:stretch>
        </p:blipFill>
        <p:spPr>
          <a:xfrm>
            <a:off x="7190469" y="1633635"/>
            <a:ext cx="1815731" cy="2420974"/>
          </a:xfrm>
          <a:prstGeom prst="rect">
            <a:avLst/>
          </a:prstGeom>
        </p:spPr>
      </p:pic>
      <p:sp>
        <p:nvSpPr>
          <p:cNvPr id="23" name="TextBox 22">
            <a:extLst>
              <a:ext uri="{FF2B5EF4-FFF2-40B4-BE49-F238E27FC236}">
                <a16:creationId xmlns:a16="http://schemas.microsoft.com/office/drawing/2014/main" id="{707CED3C-EB62-09EA-20CF-1CA0D92BDB36}"/>
              </a:ext>
            </a:extLst>
          </p:cNvPr>
          <p:cNvSpPr txBox="1"/>
          <p:nvPr/>
        </p:nvSpPr>
        <p:spPr>
          <a:xfrm>
            <a:off x="7283087" y="3214103"/>
            <a:ext cx="1815730" cy="830997"/>
          </a:xfrm>
          <a:prstGeom prst="rect">
            <a:avLst/>
          </a:prstGeom>
          <a:noFill/>
        </p:spPr>
        <p:txBody>
          <a:bodyPr wrap="square" rtlCol="0">
            <a:spAutoFit/>
          </a:bodyPr>
          <a:lstStyle/>
          <a:p>
            <a:r>
              <a:rPr lang="en-US" sz="1600" dirty="0">
                <a:solidFill>
                  <a:schemeClr val="bg1"/>
                </a:solidFill>
              </a:rPr>
              <a:t>Michelle Jones </a:t>
            </a:r>
          </a:p>
          <a:p>
            <a:r>
              <a:rPr lang="en-US" sz="1600" dirty="0">
                <a:solidFill>
                  <a:schemeClr val="bg1"/>
                </a:solidFill>
              </a:rPr>
              <a:t>Mother of Army</a:t>
            </a:r>
          </a:p>
          <a:p>
            <a:r>
              <a:rPr lang="en-US" sz="1600" dirty="0">
                <a:solidFill>
                  <a:schemeClr val="bg1"/>
                </a:solidFill>
              </a:rPr>
              <a:t>Cleveland VARO</a:t>
            </a:r>
          </a:p>
        </p:txBody>
      </p:sp>
      <p:pic>
        <p:nvPicPr>
          <p:cNvPr id="29" name="Picture 28" descr="A person wearing a hat&#10;&#10;Description automatically generated with medium confidence">
            <a:extLst>
              <a:ext uri="{FF2B5EF4-FFF2-40B4-BE49-F238E27FC236}">
                <a16:creationId xmlns:a16="http://schemas.microsoft.com/office/drawing/2014/main" id="{C48D1CE1-C38B-4E3E-6119-41F5B18B43F6}"/>
              </a:ext>
            </a:extLst>
          </p:cNvPr>
          <p:cNvPicPr>
            <a:picLocks noChangeAspect="1"/>
          </p:cNvPicPr>
          <p:nvPr/>
        </p:nvPicPr>
        <p:blipFill>
          <a:blip r:embed="rId6"/>
          <a:stretch>
            <a:fillRect/>
          </a:stretch>
        </p:blipFill>
        <p:spPr>
          <a:xfrm>
            <a:off x="2826562" y="4271796"/>
            <a:ext cx="1815730" cy="2420973"/>
          </a:xfrm>
          <a:prstGeom prst="rect">
            <a:avLst/>
          </a:prstGeom>
        </p:spPr>
      </p:pic>
      <p:sp>
        <p:nvSpPr>
          <p:cNvPr id="30" name="TextBox 29">
            <a:extLst>
              <a:ext uri="{FF2B5EF4-FFF2-40B4-BE49-F238E27FC236}">
                <a16:creationId xmlns:a16="http://schemas.microsoft.com/office/drawing/2014/main" id="{8CB7E914-B6B4-05EB-B1D6-DA4931130E49}"/>
              </a:ext>
            </a:extLst>
          </p:cNvPr>
          <p:cNvSpPr txBox="1"/>
          <p:nvPr/>
        </p:nvSpPr>
        <p:spPr>
          <a:xfrm>
            <a:off x="2790060" y="5861772"/>
            <a:ext cx="1782614" cy="830997"/>
          </a:xfrm>
          <a:prstGeom prst="rect">
            <a:avLst/>
          </a:prstGeom>
          <a:noFill/>
        </p:spPr>
        <p:txBody>
          <a:bodyPr wrap="square" rtlCol="0">
            <a:spAutoFit/>
          </a:bodyPr>
          <a:lstStyle/>
          <a:p>
            <a:pPr algn="ctr"/>
            <a:r>
              <a:rPr lang="en-US" sz="1600" dirty="0">
                <a:solidFill>
                  <a:schemeClr val="bg1"/>
                </a:solidFill>
              </a:rPr>
              <a:t>Gary Felver</a:t>
            </a:r>
          </a:p>
          <a:p>
            <a:pPr algn="ctr"/>
            <a:r>
              <a:rPr lang="en-US" sz="1600" dirty="0">
                <a:solidFill>
                  <a:schemeClr val="bg1"/>
                </a:solidFill>
              </a:rPr>
              <a:t>US Navy </a:t>
            </a:r>
          </a:p>
          <a:p>
            <a:pPr algn="ctr"/>
            <a:r>
              <a:rPr lang="en-US" sz="1600" dirty="0">
                <a:solidFill>
                  <a:schemeClr val="bg1"/>
                </a:solidFill>
              </a:rPr>
              <a:t>Dayton VAMC</a:t>
            </a:r>
          </a:p>
        </p:txBody>
      </p:sp>
      <p:pic>
        <p:nvPicPr>
          <p:cNvPr id="32" name="Picture 31">
            <a:extLst>
              <a:ext uri="{FF2B5EF4-FFF2-40B4-BE49-F238E27FC236}">
                <a16:creationId xmlns:a16="http://schemas.microsoft.com/office/drawing/2014/main" id="{A283A1EA-CD49-8B1F-D34F-D101B10F341B}"/>
              </a:ext>
            </a:extLst>
          </p:cNvPr>
          <p:cNvPicPr>
            <a:picLocks noChangeAspect="1"/>
          </p:cNvPicPr>
          <p:nvPr/>
        </p:nvPicPr>
        <p:blipFill>
          <a:blip r:embed="rId7"/>
          <a:stretch>
            <a:fillRect/>
          </a:stretch>
        </p:blipFill>
        <p:spPr>
          <a:xfrm>
            <a:off x="5066801" y="4271796"/>
            <a:ext cx="1795247" cy="2393662"/>
          </a:xfrm>
          <a:prstGeom prst="rect">
            <a:avLst/>
          </a:prstGeom>
        </p:spPr>
      </p:pic>
      <p:sp>
        <p:nvSpPr>
          <p:cNvPr id="33" name="TextBox 32">
            <a:extLst>
              <a:ext uri="{FF2B5EF4-FFF2-40B4-BE49-F238E27FC236}">
                <a16:creationId xmlns:a16="http://schemas.microsoft.com/office/drawing/2014/main" id="{C6DEE063-136F-188D-1FF5-EC857827CFE5}"/>
              </a:ext>
            </a:extLst>
          </p:cNvPr>
          <p:cNvSpPr txBox="1"/>
          <p:nvPr/>
        </p:nvSpPr>
        <p:spPr>
          <a:xfrm>
            <a:off x="5047331" y="5861771"/>
            <a:ext cx="1890944" cy="830997"/>
          </a:xfrm>
          <a:prstGeom prst="rect">
            <a:avLst/>
          </a:prstGeom>
          <a:noFill/>
        </p:spPr>
        <p:txBody>
          <a:bodyPr wrap="square" rtlCol="0">
            <a:spAutoFit/>
          </a:bodyPr>
          <a:lstStyle/>
          <a:p>
            <a:pPr algn="ctr"/>
            <a:r>
              <a:rPr lang="en-US" sz="1600" dirty="0">
                <a:solidFill>
                  <a:schemeClr val="bg1"/>
                </a:solidFill>
              </a:rPr>
              <a:t>Darell Bishop </a:t>
            </a:r>
          </a:p>
          <a:p>
            <a:pPr algn="ctr"/>
            <a:r>
              <a:rPr lang="en-US" sz="1600" dirty="0">
                <a:solidFill>
                  <a:schemeClr val="bg1"/>
                </a:solidFill>
              </a:rPr>
              <a:t>US Army / USMC</a:t>
            </a:r>
          </a:p>
          <a:p>
            <a:pPr algn="ctr"/>
            <a:r>
              <a:rPr lang="en-US" sz="1600" dirty="0">
                <a:solidFill>
                  <a:schemeClr val="bg1"/>
                </a:solidFill>
              </a:rPr>
              <a:t>Wade Park VAMC</a:t>
            </a:r>
          </a:p>
        </p:txBody>
      </p:sp>
      <p:pic>
        <p:nvPicPr>
          <p:cNvPr id="35" name="Picture 34">
            <a:extLst>
              <a:ext uri="{FF2B5EF4-FFF2-40B4-BE49-F238E27FC236}">
                <a16:creationId xmlns:a16="http://schemas.microsoft.com/office/drawing/2014/main" id="{CA4366BE-DD9B-0F25-F089-3C55CACDC528}"/>
              </a:ext>
            </a:extLst>
          </p:cNvPr>
          <p:cNvPicPr>
            <a:picLocks noChangeAspect="1"/>
          </p:cNvPicPr>
          <p:nvPr/>
        </p:nvPicPr>
        <p:blipFill>
          <a:blip r:embed="rId8"/>
          <a:stretch>
            <a:fillRect/>
          </a:stretch>
        </p:blipFill>
        <p:spPr>
          <a:xfrm>
            <a:off x="7232439" y="4268104"/>
            <a:ext cx="1833262" cy="2444349"/>
          </a:xfrm>
          <a:prstGeom prst="rect">
            <a:avLst/>
          </a:prstGeom>
        </p:spPr>
      </p:pic>
      <p:sp>
        <p:nvSpPr>
          <p:cNvPr id="36" name="TextBox 35">
            <a:extLst>
              <a:ext uri="{FF2B5EF4-FFF2-40B4-BE49-F238E27FC236}">
                <a16:creationId xmlns:a16="http://schemas.microsoft.com/office/drawing/2014/main" id="{13105AED-28B6-6D1F-313C-D483274B3B2B}"/>
              </a:ext>
            </a:extLst>
          </p:cNvPr>
          <p:cNvSpPr txBox="1"/>
          <p:nvPr/>
        </p:nvSpPr>
        <p:spPr>
          <a:xfrm>
            <a:off x="7131171" y="5861771"/>
            <a:ext cx="2035798" cy="830997"/>
          </a:xfrm>
          <a:prstGeom prst="rect">
            <a:avLst/>
          </a:prstGeom>
          <a:noFill/>
        </p:spPr>
        <p:txBody>
          <a:bodyPr wrap="square" rtlCol="0">
            <a:spAutoFit/>
          </a:bodyPr>
          <a:lstStyle/>
          <a:p>
            <a:pPr algn="ctr"/>
            <a:r>
              <a:rPr lang="en-US" sz="1600" dirty="0">
                <a:solidFill>
                  <a:schemeClr val="bg1"/>
                </a:solidFill>
              </a:rPr>
              <a:t>Melissa Manzie </a:t>
            </a:r>
          </a:p>
          <a:p>
            <a:pPr algn="ctr"/>
            <a:r>
              <a:rPr lang="en-US" sz="1600" dirty="0">
                <a:solidFill>
                  <a:schemeClr val="bg1"/>
                </a:solidFill>
              </a:rPr>
              <a:t>Administrative Asst.</a:t>
            </a:r>
          </a:p>
          <a:p>
            <a:pPr algn="ctr"/>
            <a:r>
              <a:rPr lang="en-US" sz="1600" dirty="0">
                <a:solidFill>
                  <a:schemeClr val="bg1"/>
                </a:solidFill>
              </a:rPr>
              <a:t>Daughter US Army</a:t>
            </a:r>
          </a:p>
        </p:txBody>
      </p:sp>
      <p:pic>
        <p:nvPicPr>
          <p:cNvPr id="8" name="Picture 7" descr="A picture containing person, outdoor, clothing, person&#10;&#10;AI-generated content may be incorrect.">
            <a:extLst>
              <a:ext uri="{FF2B5EF4-FFF2-40B4-BE49-F238E27FC236}">
                <a16:creationId xmlns:a16="http://schemas.microsoft.com/office/drawing/2014/main" id="{A4757E2A-0B2A-27BD-8E9E-4F9B1F5E7532}"/>
              </a:ext>
            </a:extLst>
          </p:cNvPr>
          <p:cNvPicPr>
            <a:picLocks noChangeAspect="1"/>
          </p:cNvPicPr>
          <p:nvPr/>
        </p:nvPicPr>
        <p:blipFill>
          <a:blip r:embed="rId9"/>
          <a:stretch>
            <a:fillRect/>
          </a:stretch>
        </p:blipFill>
        <p:spPr>
          <a:xfrm>
            <a:off x="578377" y="4333813"/>
            <a:ext cx="1959502" cy="2378639"/>
          </a:xfrm>
          <a:prstGeom prst="rect">
            <a:avLst/>
          </a:prstGeom>
        </p:spPr>
      </p:pic>
      <p:sp>
        <p:nvSpPr>
          <p:cNvPr id="10" name="TextBox 9">
            <a:extLst>
              <a:ext uri="{FF2B5EF4-FFF2-40B4-BE49-F238E27FC236}">
                <a16:creationId xmlns:a16="http://schemas.microsoft.com/office/drawing/2014/main" id="{CF2B49DA-1D25-11D8-38BA-B6319B440D53}"/>
              </a:ext>
            </a:extLst>
          </p:cNvPr>
          <p:cNvSpPr txBox="1"/>
          <p:nvPr/>
        </p:nvSpPr>
        <p:spPr>
          <a:xfrm>
            <a:off x="657733" y="5832591"/>
            <a:ext cx="1880145" cy="830997"/>
          </a:xfrm>
          <a:prstGeom prst="rect">
            <a:avLst/>
          </a:prstGeom>
          <a:noFill/>
        </p:spPr>
        <p:txBody>
          <a:bodyPr wrap="square" rtlCol="0">
            <a:spAutoFit/>
          </a:bodyPr>
          <a:lstStyle/>
          <a:p>
            <a:pPr algn="ctr"/>
            <a:r>
              <a:rPr lang="en-US" sz="1600" dirty="0">
                <a:solidFill>
                  <a:schemeClr val="bg1"/>
                </a:solidFill>
              </a:rPr>
              <a:t>Troy Elliott</a:t>
            </a:r>
          </a:p>
          <a:p>
            <a:pPr algn="ctr"/>
            <a:r>
              <a:rPr lang="en-US" sz="1600" dirty="0">
                <a:solidFill>
                  <a:schemeClr val="bg1"/>
                </a:solidFill>
              </a:rPr>
              <a:t>US Army</a:t>
            </a:r>
          </a:p>
          <a:p>
            <a:pPr algn="ctr"/>
            <a:r>
              <a:rPr lang="en-US" sz="1600" dirty="0">
                <a:solidFill>
                  <a:schemeClr val="bg1"/>
                </a:solidFill>
              </a:rPr>
              <a:t>Chillicothe VAMC</a:t>
            </a:r>
          </a:p>
        </p:txBody>
      </p:sp>
    </p:spTree>
    <p:extLst>
      <p:ext uri="{BB962C8B-B14F-4D97-AF65-F5344CB8AC3E}">
        <p14:creationId xmlns:p14="http://schemas.microsoft.com/office/powerpoint/2010/main" val="1629391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74376-5749-4950-B9F9-593951CE8018}"/>
              </a:ext>
            </a:extLst>
          </p:cNvPr>
          <p:cNvSpPr>
            <a:spLocks noGrp="1"/>
          </p:cNvSpPr>
          <p:nvPr>
            <p:ph type="title"/>
          </p:nvPr>
        </p:nvSpPr>
        <p:spPr>
          <a:xfrm>
            <a:off x="369116" y="503854"/>
            <a:ext cx="10527484" cy="569938"/>
          </a:xfrm>
        </p:spPr>
        <p:txBody>
          <a:bodyPr/>
          <a:lstStyle/>
          <a:p>
            <a:r>
              <a:rPr lang="en-US" dirty="0"/>
              <a:t>Veteran Transfers to Post Everlasting</a:t>
            </a:r>
          </a:p>
        </p:txBody>
      </p:sp>
      <p:graphicFrame>
        <p:nvGraphicFramePr>
          <p:cNvPr id="4" name="Content Placeholder 3">
            <a:extLst>
              <a:ext uri="{FF2B5EF4-FFF2-40B4-BE49-F238E27FC236}">
                <a16:creationId xmlns:a16="http://schemas.microsoft.com/office/drawing/2014/main" id="{C49496C1-26BE-4F16-9BCD-CD2D35DCA15B}"/>
              </a:ext>
            </a:extLst>
          </p:cNvPr>
          <p:cNvGraphicFramePr>
            <a:graphicFrameLocks noGrp="1"/>
          </p:cNvGraphicFramePr>
          <p:nvPr>
            <p:ph idx="1"/>
            <p:extLst>
              <p:ext uri="{D42A27DB-BD31-4B8C-83A1-F6EECF244321}">
                <p14:modId xmlns:p14="http://schemas.microsoft.com/office/powerpoint/2010/main" val="2079998977"/>
              </p:ext>
            </p:extLst>
          </p:nvPr>
        </p:nvGraphicFramePr>
        <p:xfrm>
          <a:off x="201337" y="1275127"/>
          <a:ext cx="10527484" cy="52846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5590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00F09-20C0-5B1E-FE25-8D59E0297287}"/>
              </a:ext>
            </a:extLst>
          </p:cNvPr>
          <p:cNvSpPr>
            <a:spLocks noGrp="1"/>
          </p:cNvSpPr>
          <p:nvPr>
            <p:ph type="title"/>
          </p:nvPr>
        </p:nvSpPr>
        <p:spPr/>
        <p:txBody>
          <a:bodyPr/>
          <a:lstStyle/>
          <a:p>
            <a:r>
              <a:rPr lang="en-US" dirty="0"/>
              <a:t>Department Service Officer Contact Information</a:t>
            </a:r>
          </a:p>
        </p:txBody>
      </p:sp>
      <p:sp>
        <p:nvSpPr>
          <p:cNvPr id="3" name="Content Placeholder 2">
            <a:extLst>
              <a:ext uri="{FF2B5EF4-FFF2-40B4-BE49-F238E27FC236}">
                <a16:creationId xmlns:a16="http://schemas.microsoft.com/office/drawing/2014/main" id="{C31EF62C-E03E-26E7-AD44-6FE88A720D52}"/>
              </a:ext>
            </a:extLst>
          </p:cNvPr>
          <p:cNvSpPr>
            <a:spLocks noGrp="1"/>
          </p:cNvSpPr>
          <p:nvPr>
            <p:ph idx="1"/>
          </p:nvPr>
        </p:nvSpPr>
        <p:spPr/>
        <p:txBody>
          <a:bodyPr>
            <a:normAutofit/>
          </a:bodyPr>
          <a:lstStyle/>
          <a:p>
            <a:r>
              <a:rPr lang="en-US" sz="1400" b="1" u="sng" dirty="0"/>
              <a:t>William Genochio</a:t>
            </a:r>
            <a:r>
              <a:rPr lang="en-US" sz="1400" dirty="0"/>
              <a:t>, VBA Coordinator, Field Office Supervisor, DSO Cleveland VARO, OHALR Department Liaison P: 216-522-3504 ext. 53746 or option 2 E: </a:t>
            </a:r>
            <a:r>
              <a:rPr lang="en-US" sz="1400" dirty="0">
                <a:hlinkClick r:id="rId2"/>
              </a:rPr>
              <a:t>Genochio@ohiolegion.com</a:t>
            </a:r>
            <a:endParaRPr lang="en-US" sz="1400" dirty="0"/>
          </a:p>
          <a:p>
            <a:r>
              <a:rPr lang="en-US" sz="1400" b="1" u="sng" dirty="0"/>
              <a:t>Tom White</a:t>
            </a:r>
            <a:r>
              <a:rPr lang="en-US" sz="1400" dirty="0"/>
              <a:t>, DSO Cleveland VARO P: 216-522-3504 ext. 53743 or option 5 E: </a:t>
            </a:r>
            <a:r>
              <a:rPr lang="en-US" sz="1400" dirty="0">
                <a:hlinkClick r:id="rId3"/>
              </a:rPr>
              <a:t>twhite@ohiolegion.com</a:t>
            </a:r>
            <a:endParaRPr lang="en-US" sz="1400" dirty="0"/>
          </a:p>
          <a:p>
            <a:r>
              <a:rPr lang="en-US" sz="1400" b="1" u="sng" dirty="0"/>
              <a:t>Nicole Reese</a:t>
            </a:r>
            <a:r>
              <a:rPr lang="en-US" sz="1400" dirty="0"/>
              <a:t>, DSO Cleveland VARO P: 216-522-3504 ext. 53741 or option 4 E: </a:t>
            </a:r>
            <a:r>
              <a:rPr lang="en-US" sz="1400" dirty="0">
                <a:hlinkClick r:id="rId4"/>
              </a:rPr>
              <a:t>jreese@ohiolegion.com</a:t>
            </a:r>
            <a:endParaRPr lang="en-US" sz="1400" dirty="0"/>
          </a:p>
          <a:p>
            <a:r>
              <a:rPr lang="en-US" sz="1400" b="1" u="sng" dirty="0"/>
              <a:t>Michelle Jones</a:t>
            </a:r>
            <a:r>
              <a:rPr lang="en-US" sz="1400" dirty="0"/>
              <a:t>, DSO Cleveland VARO P: 216-522-3504 ext. 53747 or option 3 E: </a:t>
            </a:r>
            <a:r>
              <a:rPr lang="en-US" sz="1400" dirty="0">
                <a:hlinkClick r:id="rId5"/>
              </a:rPr>
              <a:t>jones@ohiolegion.com</a:t>
            </a:r>
            <a:endParaRPr lang="en-US" sz="1400" dirty="0"/>
          </a:p>
          <a:p>
            <a:r>
              <a:rPr lang="en-US" sz="1400" b="1" u="sng" dirty="0"/>
              <a:t>Melissa Manzie</a:t>
            </a:r>
            <a:r>
              <a:rPr lang="en-US" sz="1400" dirty="0"/>
              <a:t>, Admin Cleveland VARO P: 216-522-3504 ext. 53748 or option 6 E: </a:t>
            </a:r>
            <a:r>
              <a:rPr lang="en-US" sz="1400" dirty="0">
                <a:hlinkClick r:id="rId6"/>
              </a:rPr>
              <a:t>mmanzie@ohiolegion.com</a:t>
            </a:r>
            <a:endParaRPr lang="en-US" sz="1400" dirty="0"/>
          </a:p>
          <a:p>
            <a:r>
              <a:rPr lang="en-US" sz="1400" b="1" u="sng" dirty="0"/>
              <a:t>Darell Bishop</a:t>
            </a:r>
            <a:r>
              <a:rPr lang="en-US" sz="1400" dirty="0"/>
              <a:t>, DSO Wade Park VAMC P: 216-791-3800 ext. 64154 E: </a:t>
            </a:r>
            <a:r>
              <a:rPr lang="en-US" sz="1400" dirty="0">
                <a:hlinkClick r:id="rId7"/>
              </a:rPr>
              <a:t>dbishop@ohiolegion.com</a:t>
            </a:r>
            <a:endParaRPr lang="en-US" sz="1400" dirty="0"/>
          </a:p>
          <a:p>
            <a:r>
              <a:rPr lang="en-US" sz="1400" b="1" u="sng" dirty="0"/>
              <a:t>Gary Felver</a:t>
            </a:r>
            <a:r>
              <a:rPr lang="en-US" sz="1400" dirty="0"/>
              <a:t>, DSO Dayton VAMC P: 937-268-6511 ext. </a:t>
            </a:r>
            <a:r>
              <a:rPr lang="en-US" sz="1400"/>
              <a:t>2967 E</a:t>
            </a:r>
            <a:r>
              <a:rPr lang="en-US" sz="1400" dirty="0"/>
              <a:t>: </a:t>
            </a:r>
            <a:r>
              <a:rPr lang="en-US" sz="1400" dirty="0">
                <a:hlinkClick r:id="rId8"/>
              </a:rPr>
              <a:t>gfelver@ohiolegion.com</a:t>
            </a:r>
            <a:r>
              <a:rPr lang="en-US" sz="1400" dirty="0"/>
              <a:t> </a:t>
            </a:r>
          </a:p>
          <a:p>
            <a:r>
              <a:rPr lang="en-US" sz="1400" b="1" dirty="0"/>
              <a:t>Troy Elliott: </a:t>
            </a:r>
            <a:r>
              <a:rPr lang="en-US" sz="1400" dirty="0"/>
              <a:t>DSO Chillicothe VAMC P: 740-773-1141 ext. 16252 E: </a:t>
            </a:r>
            <a:r>
              <a:rPr lang="en-US" sz="1400" dirty="0">
                <a:hlinkClick r:id="rId9"/>
              </a:rPr>
              <a:t>telliott@va.gov</a:t>
            </a:r>
            <a:r>
              <a:rPr lang="en-US" sz="1400" dirty="0"/>
              <a:t> </a:t>
            </a:r>
            <a:endParaRPr lang="en-US" sz="1400" b="1" dirty="0"/>
          </a:p>
        </p:txBody>
      </p:sp>
    </p:spTree>
    <p:extLst>
      <p:ext uri="{BB962C8B-B14F-4D97-AF65-F5344CB8AC3E}">
        <p14:creationId xmlns:p14="http://schemas.microsoft.com/office/powerpoint/2010/main" val="1461100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17245-FCD8-4EA6-BBD0-18EFEFE90B25}"/>
              </a:ext>
            </a:extLst>
          </p:cNvPr>
          <p:cNvSpPr>
            <a:spLocks noGrp="1"/>
          </p:cNvSpPr>
          <p:nvPr>
            <p:ph type="title"/>
          </p:nvPr>
        </p:nvSpPr>
        <p:spPr/>
        <p:txBody>
          <a:bodyPr/>
          <a:lstStyle/>
          <a:p>
            <a:r>
              <a:rPr lang="en-US" dirty="0"/>
              <a:t>Questions</a:t>
            </a:r>
          </a:p>
        </p:txBody>
      </p:sp>
      <p:pic>
        <p:nvPicPr>
          <p:cNvPr id="4" name="Content Placeholder 3">
            <a:extLst>
              <a:ext uri="{FF2B5EF4-FFF2-40B4-BE49-F238E27FC236}">
                <a16:creationId xmlns:a16="http://schemas.microsoft.com/office/drawing/2014/main" id="{90302C91-B10F-893B-9AD6-37EEA093FC2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8163" y="1914962"/>
            <a:ext cx="2590713" cy="2857048"/>
          </a:xfrm>
          <a:prstGeom prst="rect">
            <a:avLst/>
          </a:prstGeom>
        </p:spPr>
      </p:pic>
      <p:sp>
        <p:nvSpPr>
          <p:cNvPr id="5" name="TextBox 4">
            <a:extLst>
              <a:ext uri="{FF2B5EF4-FFF2-40B4-BE49-F238E27FC236}">
                <a16:creationId xmlns:a16="http://schemas.microsoft.com/office/drawing/2014/main" id="{B05F04CC-5A5D-E82D-3FB8-3E60267C288B}"/>
              </a:ext>
            </a:extLst>
          </p:cNvPr>
          <p:cNvSpPr txBox="1"/>
          <p:nvPr/>
        </p:nvSpPr>
        <p:spPr>
          <a:xfrm>
            <a:off x="5285064" y="1560352"/>
            <a:ext cx="5243119" cy="1661993"/>
          </a:xfrm>
          <a:prstGeom prst="rect">
            <a:avLst/>
          </a:prstGeom>
          <a:noFill/>
        </p:spPr>
        <p:txBody>
          <a:bodyPr wrap="square" rtlCol="0">
            <a:spAutoFit/>
          </a:bodyPr>
          <a:lstStyle/>
          <a:p>
            <a:r>
              <a:rPr lang="en-US" dirty="0"/>
              <a:t>		</a:t>
            </a:r>
          </a:p>
          <a:p>
            <a:endParaRPr lang="en-US" dirty="0"/>
          </a:p>
          <a:p>
            <a:endParaRPr lang="en-US" dirty="0"/>
          </a:p>
          <a:p>
            <a:r>
              <a:rPr lang="en-US" sz="2400" dirty="0"/>
              <a:t>               William Genochio</a:t>
            </a:r>
          </a:p>
          <a:p>
            <a:r>
              <a:rPr lang="en-US" sz="2400" dirty="0"/>
              <a:t>    EMAIL: genochio@ohiolegion.com</a:t>
            </a:r>
          </a:p>
        </p:txBody>
      </p:sp>
    </p:spTree>
    <p:extLst>
      <p:ext uri="{BB962C8B-B14F-4D97-AF65-F5344CB8AC3E}">
        <p14:creationId xmlns:p14="http://schemas.microsoft.com/office/powerpoint/2010/main" val="1318581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Learning Objectives</a:t>
            </a:r>
            <a:endParaRPr lang="en-US" dirty="0"/>
          </a:p>
        </p:txBody>
      </p:sp>
      <p:graphicFrame>
        <p:nvGraphicFramePr>
          <p:cNvPr id="5" name="Content Placeholder 4">
            <a:extLst>
              <a:ext uri="{FF2B5EF4-FFF2-40B4-BE49-F238E27FC236}">
                <a16:creationId xmlns:a16="http://schemas.microsoft.com/office/drawing/2014/main" id="{1B1CF520-7C01-40E5-9DC8-ABCBF98078AB}"/>
              </a:ext>
            </a:extLst>
          </p:cNvPr>
          <p:cNvGraphicFramePr>
            <a:graphicFrameLocks noGrp="1"/>
          </p:cNvGraphicFramePr>
          <p:nvPr>
            <p:ph idx="1"/>
            <p:extLst>
              <p:ext uri="{D42A27DB-BD31-4B8C-83A1-F6EECF244321}">
                <p14:modId xmlns:p14="http://schemas.microsoft.com/office/powerpoint/2010/main" val="1898165083"/>
              </p:ext>
            </p:extLst>
          </p:nvPr>
        </p:nvGraphicFramePr>
        <p:xfrm>
          <a:off x="1295400" y="1981201"/>
          <a:ext cx="9601200" cy="3809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84617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A35C2-7BC9-C9F5-92EE-195DED667EAA}"/>
              </a:ext>
            </a:extLst>
          </p:cNvPr>
          <p:cNvSpPr>
            <a:spLocks noGrp="1"/>
          </p:cNvSpPr>
          <p:nvPr>
            <p:ph type="title"/>
          </p:nvPr>
        </p:nvSpPr>
        <p:spPr/>
        <p:txBody>
          <a:bodyPr/>
          <a:lstStyle/>
          <a:p>
            <a:r>
              <a:rPr lang="en-US" dirty="0"/>
              <a:t>History of the VA&amp;R Pillar</a:t>
            </a:r>
          </a:p>
        </p:txBody>
      </p:sp>
      <p:sp>
        <p:nvSpPr>
          <p:cNvPr id="7" name="Content Placeholder 6">
            <a:extLst>
              <a:ext uri="{FF2B5EF4-FFF2-40B4-BE49-F238E27FC236}">
                <a16:creationId xmlns:a16="http://schemas.microsoft.com/office/drawing/2014/main" id="{1D80862C-CDE0-D1F2-BDA1-DF1C118817BA}"/>
              </a:ext>
            </a:extLst>
          </p:cNvPr>
          <p:cNvSpPr>
            <a:spLocks noGrp="1"/>
          </p:cNvSpPr>
          <p:nvPr>
            <p:ph idx="1"/>
          </p:nvPr>
        </p:nvSpPr>
        <p:spPr>
          <a:xfrm>
            <a:off x="1073791" y="1728133"/>
            <a:ext cx="9822809" cy="4244828"/>
          </a:xfrm>
        </p:spPr>
        <p:txBody>
          <a:bodyPr>
            <a:normAutofit fontScale="92500" lnSpcReduction="10000"/>
          </a:bodyPr>
          <a:lstStyle/>
          <a:p>
            <a:r>
              <a:rPr lang="en-US" sz="1800" b="0" i="0" dirty="0">
                <a:solidFill>
                  <a:srgbClr val="0E1E37"/>
                </a:solidFill>
                <a:effectLst/>
                <a:latin typeface="+mj-lt"/>
              </a:rPr>
              <a:t>Founded by an Act of Congress after World War I, The American Legion fiercely advocates for the unique needs of every generation of veterans, service members, and their families who pledge to protect our nation. Today, we are committed to destigmatizing mental health support, offering peer-to-peer resources, and empowering everyone to Be The One in the fight to end veteran suicide.</a:t>
            </a:r>
            <a:endParaRPr lang="en-US" sz="1800" b="0" i="0" u="none" strike="noStrike" baseline="0" dirty="0">
              <a:solidFill>
                <a:srgbClr val="585858"/>
              </a:solidFill>
              <a:latin typeface="+mj-lt"/>
            </a:endParaRPr>
          </a:p>
          <a:p>
            <a:r>
              <a:rPr lang="en-US" sz="1800" b="0" i="0" u="none" strike="noStrike" baseline="0" dirty="0">
                <a:solidFill>
                  <a:srgbClr val="585858"/>
                </a:solidFill>
                <a:latin typeface="Arial" panose="020B0604020202020204" pitchFamily="34" charset="0"/>
              </a:rPr>
              <a:t>The Legion has been the nation's leading advocate for proper health care and earned benefits for America's veterans. The Legion was instrumental in creating the Veterans Administration in 1930, and an ardent supporter of its rise to Cabinet status when it became the Department of Veterans Affairs (VA) in 1989. </a:t>
            </a:r>
          </a:p>
          <a:p>
            <a:r>
              <a:rPr lang="en-US" sz="1800" b="0" i="0" u="none" strike="noStrike" baseline="0" dirty="0">
                <a:solidFill>
                  <a:srgbClr val="585858"/>
                </a:solidFill>
                <a:latin typeface="Arial" panose="020B0604020202020204" pitchFamily="34" charset="0"/>
              </a:rPr>
              <a:t>As it has for decades, the Legion continues to aggressively lobby for adequate funding of the Veterans Health Administration (VHA), to provide timely access to quality health care. Additionally, the Legion seeks to ensure fair rulings on claims and other earned veterans benefits for those who have service-connected injuries and illnesses. American Legion accredited service officers and other professional staff works diligently to assist veterans in obtaining the benefits and care they have earned and deserve through VHA, the Veterans Benefits Administration (VBA) and the National Cemetery Administration.</a:t>
            </a:r>
          </a:p>
          <a:p>
            <a:endParaRPr lang="en-US" dirty="0"/>
          </a:p>
        </p:txBody>
      </p:sp>
    </p:spTree>
    <p:extLst>
      <p:ext uri="{BB962C8B-B14F-4D97-AF65-F5344CB8AC3E}">
        <p14:creationId xmlns:p14="http://schemas.microsoft.com/office/powerpoint/2010/main" val="2549255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D117E-486A-4411-818B-6BE6344BCAF5}"/>
              </a:ext>
            </a:extLst>
          </p:cNvPr>
          <p:cNvSpPr>
            <a:spLocks noGrp="1"/>
          </p:cNvSpPr>
          <p:nvPr>
            <p:ph type="title"/>
          </p:nvPr>
        </p:nvSpPr>
        <p:spPr>
          <a:xfrm>
            <a:off x="1295400" y="228601"/>
            <a:ext cx="9601200" cy="940776"/>
          </a:xfrm>
        </p:spPr>
        <p:txBody>
          <a:bodyPr/>
          <a:lstStyle/>
          <a:p>
            <a:r>
              <a:rPr lang="en-US" dirty="0"/>
              <a:t>Mission &amp; Top Priorities </a:t>
            </a:r>
          </a:p>
        </p:txBody>
      </p:sp>
      <p:graphicFrame>
        <p:nvGraphicFramePr>
          <p:cNvPr id="4" name="Content Placeholder 3">
            <a:extLst>
              <a:ext uri="{FF2B5EF4-FFF2-40B4-BE49-F238E27FC236}">
                <a16:creationId xmlns:a16="http://schemas.microsoft.com/office/drawing/2014/main" id="{31B6E416-EA22-4681-AB29-C6D6D8FE5E2B}"/>
              </a:ext>
            </a:extLst>
          </p:cNvPr>
          <p:cNvGraphicFramePr>
            <a:graphicFrameLocks noGrp="1"/>
          </p:cNvGraphicFramePr>
          <p:nvPr>
            <p:ph idx="1"/>
            <p:extLst>
              <p:ext uri="{D42A27DB-BD31-4B8C-83A1-F6EECF244321}">
                <p14:modId xmlns:p14="http://schemas.microsoft.com/office/powerpoint/2010/main" val="1946836942"/>
              </p:ext>
            </p:extLst>
          </p:nvPr>
        </p:nvGraphicFramePr>
        <p:xfrm>
          <a:off x="120162" y="1380391"/>
          <a:ext cx="10644554" cy="46950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5811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931" y="266461"/>
            <a:ext cx="9601200" cy="718278"/>
          </a:xfrm>
        </p:spPr>
        <p:txBody>
          <a:bodyPr/>
          <a:lstStyle/>
          <a:p>
            <a:r>
              <a:rPr lang="en-US" dirty="0"/>
              <a:t>National Commissions &amp; Committees </a:t>
            </a:r>
          </a:p>
        </p:txBody>
      </p:sp>
      <p:graphicFrame>
        <p:nvGraphicFramePr>
          <p:cNvPr id="9" name="Diagram 8">
            <a:extLst>
              <a:ext uri="{FF2B5EF4-FFF2-40B4-BE49-F238E27FC236}">
                <a16:creationId xmlns:a16="http://schemas.microsoft.com/office/drawing/2014/main" id="{164A28F9-AD55-4057-88A3-8E9D00C50FB3}"/>
              </a:ext>
            </a:extLst>
          </p:cNvPr>
          <p:cNvGraphicFramePr/>
          <p:nvPr>
            <p:extLst>
              <p:ext uri="{D42A27DB-BD31-4B8C-83A1-F6EECF244321}">
                <p14:modId xmlns:p14="http://schemas.microsoft.com/office/powerpoint/2010/main" val="898512524"/>
              </p:ext>
            </p:extLst>
          </p:nvPr>
        </p:nvGraphicFramePr>
        <p:xfrm>
          <a:off x="764931" y="3457436"/>
          <a:ext cx="11043138" cy="33302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a:extLst>
              <a:ext uri="{FF2B5EF4-FFF2-40B4-BE49-F238E27FC236}">
                <a16:creationId xmlns:a16="http://schemas.microsoft.com/office/drawing/2014/main" id="{D0C672F5-6363-4631-9B00-6C7533ADC04B}"/>
              </a:ext>
            </a:extLst>
          </p:cNvPr>
          <p:cNvSpPr txBox="1"/>
          <p:nvPr/>
        </p:nvSpPr>
        <p:spPr>
          <a:xfrm>
            <a:off x="287215" y="1199890"/>
            <a:ext cx="10248900" cy="2862322"/>
          </a:xfrm>
          <a:prstGeom prst="rect">
            <a:avLst/>
          </a:prstGeom>
          <a:noFill/>
        </p:spPr>
        <p:txBody>
          <a:bodyPr wrap="square" rtlCol="0">
            <a:spAutoFit/>
          </a:bodyPr>
          <a:lstStyle/>
          <a:p>
            <a:r>
              <a:rPr lang="en-US" b="1" dirty="0"/>
              <a:t>Purpose of  VA&amp;R Commission: </a:t>
            </a:r>
            <a:r>
              <a:rPr lang="en-US" dirty="0"/>
              <a:t>formulates and recommends to the NEC policies, plans, and programs on direct assistance, outreach and support for veterans and their families with Department of Veterans Affairs (VA) claims and benefits, health care, memorial affairs, and women veterans' programs. To ensure they receive the highest quality of care from VA…coordinates the activities of the national organization…oversees the effectiveness of The American Legions programs of service to war veterans. </a:t>
            </a:r>
          </a:p>
          <a:p>
            <a:endParaRPr lang="en-US" dirty="0"/>
          </a:p>
          <a:p>
            <a:r>
              <a:rPr lang="en-US" b="1" dirty="0"/>
              <a:t>Purpose of Employment &amp; Education Commission</a:t>
            </a:r>
            <a:r>
              <a:rPr lang="en-US" dirty="0"/>
              <a:t>: to provide veterans with comprehensive education benefits, new employment &amp; business opportunities, and to end homelessness among veterans. </a:t>
            </a:r>
          </a:p>
        </p:txBody>
      </p:sp>
    </p:spTree>
    <p:extLst>
      <p:ext uri="{BB962C8B-B14F-4D97-AF65-F5344CB8AC3E}">
        <p14:creationId xmlns:p14="http://schemas.microsoft.com/office/powerpoint/2010/main" val="2475092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1E903-DC5E-633B-952E-AB6731D065E7}"/>
              </a:ext>
            </a:extLst>
          </p:cNvPr>
          <p:cNvSpPr>
            <a:spLocks noGrp="1"/>
          </p:cNvSpPr>
          <p:nvPr>
            <p:ph type="title"/>
          </p:nvPr>
        </p:nvSpPr>
        <p:spPr/>
        <p:txBody>
          <a:bodyPr/>
          <a:lstStyle/>
          <a:p>
            <a:r>
              <a:rPr lang="en-US" b="1" i="0" u="none" strike="noStrike" baseline="0" dirty="0">
                <a:solidFill>
                  <a:srgbClr val="7B230A"/>
                </a:solidFill>
                <a:latin typeface="Arial" panose="020B0604020202020204" pitchFamily="34" charset="0"/>
              </a:rPr>
              <a:t>Department of Ohio VA&amp;R Programs &amp; Committees </a:t>
            </a:r>
            <a:endParaRPr lang="en-US" dirty="0"/>
          </a:p>
        </p:txBody>
      </p:sp>
      <p:sp>
        <p:nvSpPr>
          <p:cNvPr id="3" name="Content Placeholder 2">
            <a:extLst>
              <a:ext uri="{FF2B5EF4-FFF2-40B4-BE49-F238E27FC236}">
                <a16:creationId xmlns:a16="http://schemas.microsoft.com/office/drawing/2014/main" id="{CEA7FA41-7715-9746-4848-23D24876467B}"/>
              </a:ext>
            </a:extLst>
          </p:cNvPr>
          <p:cNvSpPr>
            <a:spLocks noGrp="1"/>
          </p:cNvSpPr>
          <p:nvPr>
            <p:ph idx="1"/>
          </p:nvPr>
        </p:nvSpPr>
        <p:spPr/>
        <p:txBody>
          <a:bodyPr/>
          <a:lstStyle/>
          <a:p>
            <a:pPr algn="l"/>
            <a:endParaRPr lang="en-US" sz="1800" b="0" i="0" u="none" strike="noStrike" baseline="0" dirty="0">
              <a:solidFill>
                <a:srgbClr val="000000"/>
              </a:solidFill>
              <a:latin typeface="Arial" panose="020B0604020202020204" pitchFamily="34" charset="0"/>
            </a:endParaRPr>
          </a:p>
          <a:p>
            <a:pPr marL="0" indent="0" algn="ctr">
              <a:buNone/>
            </a:pPr>
            <a:r>
              <a:rPr lang="en-US" sz="1800" b="1" i="0" u="none" strike="noStrike" baseline="0" dirty="0">
                <a:solidFill>
                  <a:srgbClr val="000000"/>
                </a:solidFill>
                <a:latin typeface="Times New Roman" panose="02020603050405020304" pitchFamily="18" charset="0"/>
              </a:rPr>
              <a:t>Post Service Officers</a:t>
            </a:r>
            <a:endParaRPr lang="en-US" sz="1800" b="0" i="0" u="none" strike="noStrike" baseline="0" dirty="0">
              <a:solidFill>
                <a:srgbClr val="000000"/>
              </a:solidFill>
              <a:latin typeface="Times New Roman" panose="02020603050405020304" pitchFamily="18" charset="0"/>
            </a:endParaRPr>
          </a:p>
          <a:p>
            <a:pPr marL="0" indent="0" algn="ctr">
              <a:buNone/>
            </a:pPr>
            <a:r>
              <a:rPr lang="en-US" sz="1800" b="1" i="0" u="none" strike="noStrike" baseline="0" dirty="0">
                <a:solidFill>
                  <a:srgbClr val="000000"/>
                </a:solidFill>
                <a:latin typeface="Times New Roman" panose="02020603050405020304" pitchFamily="18" charset="0"/>
              </a:rPr>
              <a:t>VA Voluntary Services</a:t>
            </a:r>
            <a:endParaRPr lang="en-US" sz="1800" b="0" i="0" u="none" strike="noStrike" baseline="0" dirty="0">
              <a:solidFill>
                <a:srgbClr val="000000"/>
              </a:solidFill>
              <a:latin typeface="Times New Roman" panose="02020603050405020304" pitchFamily="18" charset="0"/>
            </a:endParaRPr>
          </a:p>
          <a:p>
            <a:pPr marL="0" indent="0" algn="ctr">
              <a:buNone/>
            </a:pPr>
            <a:r>
              <a:rPr lang="en-US" sz="1800" b="1" i="0" u="none" strike="noStrike" baseline="0" dirty="0">
                <a:solidFill>
                  <a:srgbClr val="000000"/>
                </a:solidFill>
                <a:latin typeface="Times New Roman" panose="02020603050405020304" pitchFamily="18" charset="0"/>
              </a:rPr>
              <a:t>Gifts for Yanks</a:t>
            </a:r>
            <a:endParaRPr lang="en-US" sz="1800" b="0" i="0" u="none" strike="noStrike" baseline="0" dirty="0">
              <a:solidFill>
                <a:srgbClr val="000000"/>
              </a:solidFill>
              <a:latin typeface="Times New Roman" panose="02020603050405020304" pitchFamily="18" charset="0"/>
            </a:endParaRPr>
          </a:p>
          <a:p>
            <a:pPr marL="0" indent="0" algn="ctr">
              <a:buNone/>
            </a:pPr>
            <a:r>
              <a:rPr lang="en-US" sz="1800" b="1" i="0" u="none" strike="noStrike" baseline="0" dirty="0">
                <a:solidFill>
                  <a:srgbClr val="000000"/>
                </a:solidFill>
                <a:latin typeface="Times New Roman" panose="02020603050405020304" pitchFamily="18" charset="0"/>
              </a:rPr>
              <a:t>Employment &amp; Education</a:t>
            </a:r>
            <a:endParaRPr lang="en-US" sz="1800" b="0" i="0" u="none" strike="noStrike" baseline="0" dirty="0">
              <a:solidFill>
                <a:srgbClr val="000000"/>
              </a:solidFill>
              <a:latin typeface="Times New Roman" panose="02020603050405020304" pitchFamily="18" charset="0"/>
            </a:endParaRPr>
          </a:p>
          <a:p>
            <a:pPr marL="0" indent="0" algn="ctr">
              <a:buNone/>
            </a:pPr>
            <a:r>
              <a:rPr lang="en-US" sz="1800" b="1" i="0" u="none" strike="noStrike" baseline="0" dirty="0">
                <a:solidFill>
                  <a:srgbClr val="000000"/>
                </a:solidFill>
                <a:latin typeface="Times New Roman" panose="02020603050405020304" pitchFamily="18" charset="0"/>
              </a:rPr>
              <a:t>**These will be discussed further in the following slides</a:t>
            </a:r>
            <a:endParaRPr lang="en-US" dirty="0"/>
          </a:p>
        </p:txBody>
      </p:sp>
    </p:spTree>
    <p:extLst>
      <p:ext uri="{BB962C8B-B14F-4D97-AF65-F5344CB8AC3E}">
        <p14:creationId xmlns:p14="http://schemas.microsoft.com/office/powerpoint/2010/main" val="170305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2EEEF-BCD5-5F55-D808-02931F0C1F50}"/>
              </a:ext>
            </a:extLst>
          </p:cNvPr>
          <p:cNvSpPr>
            <a:spLocks noGrp="1"/>
          </p:cNvSpPr>
          <p:nvPr>
            <p:ph type="title"/>
          </p:nvPr>
        </p:nvSpPr>
        <p:spPr/>
        <p:txBody>
          <a:bodyPr>
            <a:normAutofit/>
          </a:bodyPr>
          <a:lstStyle/>
          <a:p>
            <a:r>
              <a:rPr lang="en-US" b="1" i="0" u="none" strike="noStrike" baseline="0" dirty="0">
                <a:solidFill>
                  <a:srgbClr val="7B230A"/>
                </a:solidFill>
                <a:latin typeface="Arial" panose="020B0604020202020204" pitchFamily="34" charset="0"/>
              </a:rPr>
              <a:t>Department of Ohio VA&amp;R Programs &amp; Committees </a:t>
            </a:r>
            <a:r>
              <a:rPr lang="en-US" b="1" i="1" u="none" strike="noStrike" baseline="0" dirty="0">
                <a:solidFill>
                  <a:srgbClr val="7B230A"/>
                </a:solidFill>
                <a:latin typeface="Times New Roman" panose="02020603050405020304" pitchFamily="18" charset="0"/>
                <a:cs typeface="Times New Roman" panose="02020603050405020304" pitchFamily="18" charset="0"/>
              </a:rPr>
              <a:t>Post Service Officers </a:t>
            </a:r>
            <a:endParaRPr lang="en-US" i="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36A1B22-7545-2016-3D1E-E6D2295B2B37}"/>
              </a:ext>
            </a:extLst>
          </p:cNvPr>
          <p:cNvSpPr>
            <a:spLocks noGrp="1"/>
          </p:cNvSpPr>
          <p:nvPr>
            <p:ph idx="1"/>
          </p:nvPr>
        </p:nvSpPr>
        <p:spPr/>
        <p:txBody>
          <a:bodyPr/>
          <a:lstStyle/>
          <a:p>
            <a:pPr marL="0" indent="0">
              <a:buNone/>
            </a:pPr>
            <a:r>
              <a:rPr lang="en-US" sz="1800" b="1" i="0" u="none" strike="noStrike" baseline="0" dirty="0">
                <a:solidFill>
                  <a:srgbClr val="000000"/>
                </a:solidFill>
                <a:latin typeface="Times New Roman" panose="02020603050405020304" pitchFamily="18" charset="0"/>
              </a:rPr>
              <a:t>Post Service Officers: </a:t>
            </a:r>
            <a:r>
              <a:rPr lang="en-US" sz="1800" b="0" i="0" u="none" strike="noStrike" baseline="0" dirty="0">
                <a:solidFill>
                  <a:srgbClr val="000000"/>
                </a:solidFill>
                <a:latin typeface="Times New Roman" panose="02020603050405020304" pitchFamily="18" charset="0"/>
              </a:rPr>
              <a:t>Volunteer position within an individual post. A PSO serves as a link between the veteran or dependent and a representative holding American Legion accreditation. PSO should be knowledgeable about local resources available to Veterans and their dependents. PSO are trained annually by the Department Service Officers on the basics of VA Forms, Presumptive conditions, Service Connection, Pension, widows' pension and burial benefits. Post Service Officers </a:t>
            </a:r>
            <a:r>
              <a:rPr lang="en-US" sz="1800" b="1" i="0" u="none" strike="noStrike" baseline="0" dirty="0">
                <a:solidFill>
                  <a:srgbClr val="000000"/>
                </a:solidFill>
                <a:latin typeface="Times New Roman" panose="02020603050405020304" pitchFamily="18" charset="0"/>
              </a:rPr>
              <a:t>are not authorized to sign </a:t>
            </a:r>
            <a:r>
              <a:rPr lang="en-US" sz="1800" b="0" i="0" u="none" strike="noStrike" baseline="0" dirty="0">
                <a:solidFill>
                  <a:srgbClr val="000000"/>
                </a:solidFill>
                <a:latin typeface="Times New Roman" panose="02020603050405020304" pitchFamily="18" charset="0"/>
              </a:rPr>
              <a:t>any forms nor give legal advice. </a:t>
            </a:r>
          </a:p>
          <a:p>
            <a:r>
              <a:rPr lang="en-US" sz="1800" b="0" i="0" u="none" strike="noStrike" baseline="0" dirty="0">
                <a:solidFill>
                  <a:srgbClr val="000000"/>
                </a:solidFill>
                <a:latin typeface="Times New Roman" panose="02020603050405020304" pitchFamily="18" charset="0"/>
              </a:rPr>
              <a:t>To Get involved see if your Post has an acting PSO. If they do not speak with the Commander and executive board for appointment. This is an appointed position not elected. </a:t>
            </a:r>
          </a:p>
          <a:p>
            <a:r>
              <a:rPr lang="en-US" sz="1800" b="0" i="0" u="none" strike="noStrike" baseline="0" dirty="0">
                <a:solidFill>
                  <a:srgbClr val="000000"/>
                </a:solidFill>
                <a:latin typeface="Times New Roman" panose="02020603050405020304" pitchFamily="18" charset="0"/>
              </a:rPr>
              <a:t>Guidance and training can be obtained by the VBA Coordinator William Genochio at </a:t>
            </a:r>
            <a:r>
              <a:rPr lang="en-US" sz="1800" dirty="0">
                <a:solidFill>
                  <a:srgbClr val="6B9F24"/>
                </a:solidFill>
                <a:latin typeface="Times New Roman" panose="02020603050405020304" pitchFamily="18" charset="0"/>
                <a:hlinkClick r:id="rId2"/>
              </a:rPr>
              <a:t>g</a:t>
            </a:r>
            <a:r>
              <a:rPr lang="en-US" sz="1800" b="0" i="0" u="none" strike="noStrike" baseline="0" dirty="0">
                <a:solidFill>
                  <a:srgbClr val="6B9F24"/>
                </a:solidFill>
                <a:latin typeface="Times New Roman" panose="02020603050405020304" pitchFamily="18" charset="0"/>
                <a:hlinkClick r:id="rId2"/>
              </a:rPr>
              <a:t>enochio@ohiolegion.com</a:t>
            </a:r>
            <a:r>
              <a:rPr lang="en-US" sz="1800" b="0" i="0" u="none" strike="noStrike" baseline="0" dirty="0">
                <a:solidFill>
                  <a:srgbClr val="6B9F24"/>
                </a:solidFill>
                <a:latin typeface="Times New Roman" panose="02020603050405020304" pitchFamily="18" charset="0"/>
              </a:rPr>
              <a:t> or </a:t>
            </a:r>
            <a:r>
              <a:rPr lang="en-US" sz="1800" b="0" i="0" u="none" strike="noStrike" baseline="0" dirty="0">
                <a:solidFill>
                  <a:srgbClr val="6B9F24"/>
                </a:solidFill>
                <a:latin typeface="Times New Roman" panose="02020603050405020304" pitchFamily="18" charset="0"/>
                <a:hlinkClick r:id="rId3"/>
              </a:rPr>
              <a:t>william.Genochio@va.gov</a:t>
            </a:r>
            <a:r>
              <a:rPr lang="en-US" sz="1800" b="0" i="0" u="none" strike="noStrike" baseline="0" dirty="0">
                <a:solidFill>
                  <a:srgbClr val="6B9F24"/>
                </a:solidFill>
                <a:latin typeface="Times New Roman" panose="02020603050405020304" pitchFamily="18" charset="0"/>
              </a:rPr>
              <a:t> </a:t>
            </a:r>
          </a:p>
        </p:txBody>
      </p:sp>
    </p:spTree>
    <p:extLst>
      <p:ext uri="{BB962C8B-B14F-4D97-AF65-F5344CB8AC3E}">
        <p14:creationId xmlns:p14="http://schemas.microsoft.com/office/powerpoint/2010/main" val="335013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9B438-7650-4FAD-A531-3A12EB2522C4}"/>
              </a:ext>
            </a:extLst>
          </p:cNvPr>
          <p:cNvSpPr>
            <a:spLocks noGrp="1"/>
          </p:cNvSpPr>
          <p:nvPr>
            <p:ph type="title"/>
          </p:nvPr>
        </p:nvSpPr>
        <p:spPr>
          <a:xfrm>
            <a:off x="884583" y="206043"/>
            <a:ext cx="5633663" cy="729329"/>
          </a:xfrm>
        </p:spPr>
        <p:txBody>
          <a:bodyPr/>
          <a:lstStyle/>
          <a:p>
            <a:r>
              <a:rPr lang="en-US" dirty="0">
                <a:cs typeface="Arial"/>
              </a:rPr>
              <a:t>Post Service Officers  </a:t>
            </a:r>
            <a:endParaRPr lang="en-US" dirty="0"/>
          </a:p>
        </p:txBody>
      </p:sp>
      <p:sp>
        <p:nvSpPr>
          <p:cNvPr id="3" name="Content Placeholder 2">
            <a:extLst>
              <a:ext uri="{FF2B5EF4-FFF2-40B4-BE49-F238E27FC236}">
                <a16:creationId xmlns:a16="http://schemas.microsoft.com/office/drawing/2014/main" id="{F991ED02-7A52-460C-9D31-F66067F0479B}"/>
              </a:ext>
            </a:extLst>
          </p:cNvPr>
          <p:cNvSpPr>
            <a:spLocks noGrp="1"/>
          </p:cNvSpPr>
          <p:nvPr>
            <p:ph idx="1"/>
          </p:nvPr>
        </p:nvSpPr>
        <p:spPr>
          <a:xfrm>
            <a:off x="884583" y="1833213"/>
            <a:ext cx="10012017" cy="4089416"/>
          </a:xfrm>
        </p:spPr>
        <p:txBody>
          <a:bodyPr vert="horz" lIns="91440" tIns="45720" rIns="91440" bIns="45720" rtlCol="0" anchor="t">
            <a:normAutofit fontScale="92500" lnSpcReduction="10000"/>
          </a:bodyPr>
          <a:lstStyle/>
          <a:p>
            <a:pPr marL="0" indent="0">
              <a:buNone/>
            </a:pPr>
            <a:r>
              <a:rPr lang="en-US" sz="3200" b="1" dirty="0">
                <a:solidFill>
                  <a:srgbClr val="A5300F">
                    <a:lumMod val="75000"/>
                  </a:srgbClr>
                </a:solidFill>
                <a:ea typeface="+mj-ea"/>
                <a:cs typeface="Arial"/>
              </a:rPr>
              <a:t>Basic Forms for Post Service Officers to know</a:t>
            </a:r>
            <a:endParaRPr lang="en-US" dirty="0">
              <a:cs typeface="Arial"/>
            </a:endParaRPr>
          </a:p>
          <a:p>
            <a:r>
              <a:rPr lang="en-US" dirty="0">
                <a:cs typeface="Arial"/>
              </a:rPr>
              <a:t>VA Form 21-22, Selection of Service Organization (needed to rep the veteran)</a:t>
            </a:r>
          </a:p>
          <a:p>
            <a:r>
              <a:rPr lang="en-US" dirty="0">
                <a:cs typeface="Arial"/>
              </a:rPr>
              <a:t>VA Form 21-526EZ Application for Benefits </a:t>
            </a:r>
          </a:p>
          <a:p>
            <a:r>
              <a:rPr lang="en-US" dirty="0">
                <a:cs typeface="Arial"/>
              </a:rPr>
              <a:t>VA Form 21-534EZ Application for Death Benefits </a:t>
            </a:r>
          </a:p>
          <a:p>
            <a:r>
              <a:rPr lang="en-US" dirty="0">
                <a:cs typeface="Arial"/>
              </a:rPr>
              <a:t>VA Form 21-530 Application for Burial Benefits </a:t>
            </a:r>
          </a:p>
          <a:p>
            <a:r>
              <a:rPr lang="en-US" dirty="0">
                <a:cs typeface="Arial"/>
              </a:rPr>
              <a:t>VA Form 20-0995, 20-0996 (appeal forms for denied claims)</a:t>
            </a:r>
          </a:p>
          <a:p>
            <a:r>
              <a:rPr lang="en-US" dirty="0">
                <a:cs typeface="Arial"/>
              </a:rPr>
              <a:t>VA Form 10182 Appeal to the Board of Veterans Appeals (3 lanes) </a:t>
            </a:r>
          </a:p>
          <a:p>
            <a:r>
              <a:rPr lang="en-US" dirty="0">
                <a:cs typeface="Arial"/>
              </a:rPr>
              <a:t>Assistance with these forms can be obtained by contacting the DSO's or CVSO within your respected county. </a:t>
            </a:r>
            <a:endParaRPr lang="en-US" dirty="0"/>
          </a:p>
        </p:txBody>
      </p:sp>
      <p:sp>
        <p:nvSpPr>
          <p:cNvPr id="4" name="TextBox 3">
            <a:extLst>
              <a:ext uri="{FF2B5EF4-FFF2-40B4-BE49-F238E27FC236}">
                <a16:creationId xmlns:a16="http://schemas.microsoft.com/office/drawing/2014/main" id="{BAF69532-502E-40DF-B5ED-E0A6FFCB8502}"/>
              </a:ext>
            </a:extLst>
          </p:cNvPr>
          <p:cNvSpPr txBox="1"/>
          <p:nvPr/>
        </p:nvSpPr>
        <p:spPr>
          <a:xfrm>
            <a:off x="520116" y="1199626"/>
            <a:ext cx="9876214" cy="400110"/>
          </a:xfrm>
          <a:prstGeom prst="rect">
            <a:avLst/>
          </a:prstGeom>
          <a:noFill/>
        </p:spPr>
        <p:txBody>
          <a:bodyPr wrap="square" rtlCol="0">
            <a:spAutoFit/>
          </a:bodyPr>
          <a:lstStyle/>
          <a:p>
            <a:r>
              <a:rPr lang="en-US" sz="2000" dirty="0"/>
              <a:t>Post Service Officer Training is conducted annually at Department Headquarters </a:t>
            </a:r>
          </a:p>
        </p:txBody>
      </p:sp>
    </p:spTree>
    <p:extLst>
      <p:ext uri="{BB962C8B-B14F-4D97-AF65-F5344CB8AC3E}">
        <p14:creationId xmlns:p14="http://schemas.microsoft.com/office/powerpoint/2010/main" val="1523591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2CEF4-2733-3645-14FC-A7152A307A93}"/>
              </a:ext>
            </a:extLst>
          </p:cNvPr>
          <p:cNvSpPr>
            <a:spLocks noGrp="1"/>
          </p:cNvSpPr>
          <p:nvPr>
            <p:ph type="title"/>
          </p:nvPr>
        </p:nvSpPr>
        <p:spPr/>
        <p:txBody>
          <a:bodyPr>
            <a:normAutofit/>
          </a:bodyPr>
          <a:lstStyle/>
          <a:p>
            <a:r>
              <a:rPr lang="en-US" b="1" i="0" u="none" strike="noStrike" baseline="0" dirty="0">
                <a:solidFill>
                  <a:srgbClr val="7B230A"/>
                </a:solidFill>
              </a:rPr>
              <a:t>Department of Ohio VA&amp;R Programs &amp; Committees </a:t>
            </a:r>
            <a:r>
              <a:rPr lang="en-US" b="1" i="1" u="none" strike="noStrike" baseline="0" dirty="0">
                <a:solidFill>
                  <a:srgbClr val="7B230A"/>
                </a:solidFill>
                <a:latin typeface="Times New Roman" panose="02020603050405020304" pitchFamily="18" charset="0"/>
                <a:cs typeface="Times New Roman" panose="02020603050405020304" pitchFamily="18" charset="0"/>
              </a:rPr>
              <a:t>VA Voluntary Services</a:t>
            </a:r>
            <a:endParaRPr lang="en-US" i="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DED0E0B-D9CE-F870-C448-91F1F827CA2E}"/>
              </a:ext>
            </a:extLst>
          </p:cNvPr>
          <p:cNvSpPr>
            <a:spLocks noGrp="1"/>
          </p:cNvSpPr>
          <p:nvPr>
            <p:ph idx="1"/>
          </p:nvPr>
        </p:nvSpPr>
        <p:spPr/>
        <p:txBody>
          <a:bodyPr/>
          <a:lstStyle/>
          <a:p>
            <a:r>
              <a:rPr lang="en-US" sz="1800" b="0" i="0" u="none" strike="noStrike" baseline="0" dirty="0">
                <a:solidFill>
                  <a:srgbClr val="000000"/>
                </a:solidFill>
                <a:latin typeface="Times New Roman" panose="02020603050405020304" pitchFamily="18" charset="0"/>
              </a:rPr>
              <a:t>The connecting link between the medical facility and the American Legion Post. VAVS Volunteer serves at the VA medical facility.</a:t>
            </a:r>
          </a:p>
          <a:p>
            <a:r>
              <a:rPr lang="en-US" sz="1800" b="0" i="0" u="none" strike="noStrike" baseline="0" dirty="0">
                <a:solidFill>
                  <a:srgbClr val="000000"/>
                </a:solidFill>
                <a:latin typeface="Times New Roman" panose="02020603050405020304" pitchFamily="18" charset="0"/>
              </a:rPr>
              <a:t>Is informed about the VA medical facility they represent, its policies, procedures, and patient treatment programs.</a:t>
            </a:r>
          </a:p>
          <a:p>
            <a:r>
              <a:rPr lang="en-US" sz="1800" b="0" i="0" u="none" strike="noStrike" baseline="0" dirty="0">
                <a:solidFill>
                  <a:srgbClr val="000000"/>
                </a:solidFill>
                <a:latin typeface="Times New Roman" panose="02020603050405020304" pitchFamily="18" charset="0"/>
              </a:rPr>
              <a:t>Is to inform the Post of VA Medical Facility's policies &amp; programs</a:t>
            </a:r>
          </a:p>
          <a:p>
            <a:r>
              <a:rPr lang="en-US" sz="1800" b="0" i="0" u="none" strike="noStrike" baseline="0" dirty="0">
                <a:solidFill>
                  <a:srgbClr val="000000"/>
                </a:solidFill>
                <a:latin typeface="Times New Roman" panose="02020603050405020304" pitchFamily="18" charset="0"/>
              </a:rPr>
              <a:t>Is to inform the VA Medical Facility of the American Legion Programs. </a:t>
            </a:r>
          </a:p>
          <a:p>
            <a:r>
              <a:rPr lang="en-US" sz="1800" b="0" i="0" u="none" strike="noStrike" baseline="0" dirty="0">
                <a:solidFill>
                  <a:srgbClr val="000000"/>
                </a:solidFill>
                <a:latin typeface="Times New Roman" panose="02020603050405020304" pitchFamily="18" charset="0"/>
              </a:rPr>
              <a:t>Works with the Gifts for Yanks Program to support VAVS programs, events, or to provide resources that supports the Veteran. </a:t>
            </a:r>
          </a:p>
          <a:p>
            <a:endParaRPr lang="en-US" dirty="0"/>
          </a:p>
        </p:txBody>
      </p:sp>
    </p:spTree>
    <p:extLst>
      <p:ext uri="{BB962C8B-B14F-4D97-AF65-F5344CB8AC3E}">
        <p14:creationId xmlns:p14="http://schemas.microsoft.com/office/powerpoint/2010/main" val="4203854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iamond Grid 16x9">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withoutALlogo (002) [Read-Only]" id="{7722ECE9-BDDA-4616-A3F7-E79EF4F97DEC}" vid="{7EE4ED2C-6DC6-4084-AEE5-200882C7681C}"/>
    </a:ext>
  </a:extLst>
</a:theme>
</file>

<file path=ppt/theme/theme2.xml><?xml version="1.0" encoding="utf-8"?>
<a:theme xmlns:a="http://schemas.openxmlformats.org/drawingml/2006/main" name="Office Theme">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Buckeye Legion College Template</Template>
  <TotalTime>726</TotalTime>
  <Words>2225</Words>
  <Application>Microsoft Office PowerPoint</Application>
  <PresentationFormat>Widescreen</PresentationFormat>
  <Paragraphs>221</Paragraphs>
  <Slides>18</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Times New Roman</vt:lpstr>
      <vt:lpstr>Diamond Grid 16x9</vt:lpstr>
      <vt:lpstr>Veterans Affairs &amp; Rehabilitation (VA&amp;R)</vt:lpstr>
      <vt:lpstr>Learning Objectives</vt:lpstr>
      <vt:lpstr>History of the VA&amp;R Pillar</vt:lpstr>
      <vt:lpstr>Mission &amp; Top Priorities </vt:lpstr>
      <vt:lpstr>National Commissions &amp; Committees </vt:lpstr>
      <vt:lpstr>Department of Ohio VA&amp;R Programs &amp; Committees </vt:lpstr>
      <vt:lpstr>Department of Ohio VA&amp;R Programs &amp; Committees Post Service Officers </vt:lpstr>
      <vt:lpstr>Post Service Officers  </vt:lpstr>
      <vt:lpstr>Department of Ohio VA&amp;R Programs &amp; Committees VA Voluntary Services</vt:lpstr>
      <vt:lpstr>Department of Ohio VA&amp;R Programs &amp; Committees Gifts for Yanks</vt:lpstr>
      <vt:lpstr>Department of Ohio VA&amp;R Programs &amp; Committees Employment &amp; Education </vt:lpstr>
      <vt:lpstr>Department of Ohio VA&amp;R Programs &amp; Committees Temporary Financial Assistance</vt:lpstr>
      <vt:lpstr>Department Commander Visits VA Facilities </vt:lpstr>
      <vt:lpstr>Department Service Officer</vt:lpstr>
      <vt:lpstr>Your Department Service Officers </vt:lpstr>
      <vt:lpstr>Veteran Transfers to Post Everlasting</vt:lpstr>
      <vt:lpstr>Department Service Officer Contact Information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Veterans Affairs &amp; Rehabilitation (VA&amp;R)</dc:title>
  <dc:creator>Jermaine Ferguson</dc:creator>
  <cp:lastModifiedBy>Genochio, William, VBACLE</cp:lastModifiedBy>
  <cp:revision>78</cp:revision>
  <cp:lastPrinted>2023-11-21T17:58:53Z</cp:lastPrinted>
  <dcterms:created xsi:type="dcterms:W3CDTF">2019-01-23T21:44:28Z</dcterms:created>
  <dcterms:modified xsi:type="dcterms:W3CDTF">2026-01-16T18:28:51Z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