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4"/>
  </p:sld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9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74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nochio, William, VBACLE" userId="2ef655ee-4d46-4cb7-b5d9-8a97e03de3a2" providerId="ADAL" clId="{F8ECF8D4-514D-4EBB-8AE4-1642802F1F08}"/>
    <pc:docChg chg="undo custSel addSld delSld modSld">
      <pc:chgData name="Genochio, William, VBACLE" userId="2ef655ee-4d46-4cb7-b5d9-8a97e03de3a2" providerId="ADAL" clId="{F8ECF8D4-514D-4EBB-8AE4-1642802F1F08}" dt="2025-07-29T17:36:10.530" v="2659" actId="47"/>
      <pc:docMkLst>
        <pc:docMk/>
      </pc:docMkLst>
      <pc:sldChg chg="modSp mod">
        <pc:chgData name="Genochio, William, VBACLE" userId="2ef655ee-4d46-4cb7-b5d9-8a97e03de3a2" providerId="ADAL" clId="{F8ECF8D4-514D-4EBB-8AE4-1642802F1F08}" dt="2025-07-29T16:50:02.226" v="2475" actId="313"/>
        <pc:sldMkLst>
          <pc:docMk/>
          <pc:sldMk cId="2504177205" sldId="256"/>
        </pc:sldMkLst>
        <pc:spChg chg="mod">
          <ac:chgData name="Genochio, William, VBACLE" userId="2ef655ee-4d46-4cb7-b5d9-8a97e03de3a2" providerId="ADAL" clId="{F8ECF8D4-514D-4EBB-8AE4-1642802F1F08}" dt="2025-07-29T16:50:02.226" v="2475" actId="313"/>
          <ac:spMkLst>
            <pc:docMk/>
            <pc:sldMk cId="2504177205" sldId="256"/>
            <ac:spMk id="2" creationId="{72061265-3777-46B3-A4C4-1A2C3CE6E981}"/>
          </ac:spMkLst>
        </pc:spChg>
      </pc:sldChg>
      <pc:sldChg chg="del">
        <pc:chgData name="Genochio, William, VBACLE" userId="2ef655ee-4d46-4cb7-b5d9-8a97e03de3a2" providerId="ADAL" clId="{F8ECF8D4-514D-4EBB-8AE4-1642802F1F08}" dt="2025-07-29T14:25:26.517" v="755" actId="2696"/>
        <pc:sldMkLst>
          <pc:docMk/>
          <pc:sldMk cId="1600544709" sldId="257"/>
        </pc:sldMkLst>
      </pc:sldChg>
      <pc:sldChg chg="addSp modSp mod setBg setClrOvrMap">
        <pc:chgData name="Genochio, William, VBACLE" userId="2ef655ee-4d46-4cb7-b5d9-8a97e03de3a2" providerId="ADAL" clId="{F8ECF8D4-514D-4EBB-8AE4-1642802F1F08}" dt="2025-07-15T14:38:12.130" v="6" actId="1076"/>
        <pc:sldMkLst>
          <pc:docMk/>
          <pc:sldMk cId="1344222189" sldId="258"/>
        </pc:sldMkLst>
        <pc:spChg chg="mod">
          <ac:chgData name="Genochio, William, VBACLE" userId="2ef655ee-4d46-4cb7-b5d9-8a97e03de3a2" providerId="ADAL" clId="{F8ECF8D4-514D-4EBB-8AE4-1642802F1F08}" dt="2025-07-15T14:38:03.947" v="5" actId="26606"/>
          <ac:spMkLst>
            <pc:docMk/>
            <pc:sldMk cId="1344222189" sldId="258"/>
            <ac:spMk id="2" creationId="{6B0E6CFA-7606-4568-A888-6082B46FB6AE}"/>
          </ac:spMkLst>
        </pc:spChg>
        <pc:spChg chg="mod">
          <ac:chgData name="Genochio, William, VBACLE" userId="2ef655ee-4d46-4cb7-b5d9-8a97e03de3a2" providerId="ADAL" clId="{F8ECF8D4-514D-4EBB-8AE4-1642802F1F08}" dt="2025-07-15T14:38:12.130" v="6" actId="1076"/>
          <ac:spMkLst>
            <pc:docMk/>
            <pc:sldMk cId="1344222189" sldId="258"/>
            <ac:spMk id="3" creationId="{4B32890E-B75A-457B-8F42-B9BCA44A0F71}"/>
          </ac:spMkLst>
        </pc:spChg>
        <pc:picChg chg="add mod ord">
          <ac:chgData name="Genochio, William, VBACLE" userId="2ef655ee-4d46-4cb7-b5d9-8a97e03de3a2" providerId="ADAL" clId="{F8ECF8D4-514D-4EBB-8AE4-1642802F1F08}" dt="2025-07-15T14:38:03.947" v="5" actId="26606"/>
          <ac:picMkLst>
            <pc:docMk/>
            <pc:sldMk cId="1344222189" sldId="258"/>
            <ac:picMk id="1026" creationId="{45C6E9B4-5ECC-F676-ACDD-AB888C1F9214}"/>
          </ac:picMkLst>
        </pc:picChg>
      </pc:sldChg>
      <pc:sldChg chg="addSp delSp modSp mod setBg">
        <pc:chgData name="Genochio, William, VBACLE" userId="2ef655ee-4d46-4cb7-b5d9-8a97e03de3a2" providerId="ADAL" clId="{F8ECF8D4-514D-4EBB-8AE4-1642802F1F08}" dt="2025-07-15T14:39:13.977" v="14" actId="255"/>
        <pc:sldMkLst>
          <pc:docMk/>
          <pc:sldMk cId="2871511316" sldId="259"/>
        </pc:sldMkLst>
        <pc:spChg chg="mod">
          <ac:chgData name="Genochio, William, VBACLE" userId="2ef655ee-4d46-4cb7-b5d9-8a97e03de3a2" providerId="ADAL" clId="{F8ECF8D4-514D-4EBB-8AE4-1642802F1F08}" dt="2025-07-15T14:39:01.765" v="12" actId="26606"/>
          <ac:spMkLst>
            <pc:docMk/>
            <pc:sldMk cId="2871511316" sldId="259"/>
            <ac:spMk id="2" creationId="{9B23B957-AEE7-478B-8769-F7049A80E2A7}"/>
          </ac:spMkLst>
        </pc:spChg>
        <pc:spChg chg="mod">
          <ac:chgData name="Genochio, William, VBACLE" userId="2ef655ee-4d46-4cb7-b5d9-8a97e03de3a2" providerId="ADAL" clId="{F8ECF8D4-514D-4EBB-8AE4-1642802F1F08}" dt="2025-07-15T14:39:13.977" v="14" actId="255"/>
          <ac:spMkLst>
            <pc:docMk/>
            <pc:sldMk cId="2871511316" sldId="259"/>
            <ac:spMk id="3" creationId="{E3F63E4A-4975-456D-8719-679234C1A4CA}"/>
          </ac:spMkLst>
        </pc:spChg>
        <pc:spChg chg="add">
          <ac:chgData name="Genochio, William, VBACLE" userId="2ef655ee-4d46-4cb7-b5d9-8a97e03de3a2" providerId="ADAL" clId="{F8ECF8D4-514D-4EBB-8AE4-1642802F1F08}" dt="2025-07-15T14:39:01.765" v="12" actId="26606"/>
          <ac:spMkLst>
            <pc:docMk/>
            <pc:sldMk cId="2871511316" sldId="259"/>
            <ac:spMk id="2062" creationId="{1660E788-AFA9-4A1B-9991-6AA74632A15B}"/>
          </ac:spMkLst>
        </pc:spChg>
        <pc:spChg chg="add">
          <ac:chgData name="Genochio, William, VBACLE" userId="2ef655ee-4d46-4cb7-b5d9-8a97e03de3a2" providerId="ADAL" clId="{F8ECF8D4-514D-4EBB-8AE4-1642802F1F08}" dt="2025-07-15T14:39:01.765" v="12" actId="26606"/>
          <ac:spMkLst>
            <pc:docMk/>
            <pc:sldMk cId="2871511316" sldId="259"/>
            <ac:spMk id="2063" creationId="{867D4867-5BA7-4462-B2F6-A23F4A622AA7}"/>
          </ac:spMkLst>
        </pc:spChg>
        <pc:picChg chg="add mod">
          <ac:chgData name="Genochio, William, VBACLE" userId="2ef655ee-4d46-4cb7-b5d9-8a97e03de3a2" providerId="ADAL" clId="{F8ECF8D4-514D-4EBB-8AE4-1642802F1F08}" dt="2025-07-15T14:39:01.765" v="12" actId="26606"/>
          <ac:picMkLst>
            <pc:docMk/>
            <pc:sldMk cId="2871511316" sldId="259"/>
            <ac:picMk id="2050" creationId="{528D57A0-9073-34AD-CE51-E8C507269795}"/>
          </ac:picMkLst>
        </pc:picChg>
      </pc:sldChg>
      <pc:sldChg chg="addSp modSp mod setBg">
        <pc:chgData name="Genochio, William, VBACLE" userId="2ef655ee-4d46-4cb7-b5d9-8a97e03de3a2" providerId="ADAL" clId="{F8ECF8D4-514D-4EBB-8AE4-1642802F1F08}" dt="2025-07-15T14:40:49.903" v="47" actId="27636"/>
        <pc:sldMkLst>
          <pc:docMk/>
          <pc:sldMk cId="589028641" sldId="260"/>
        </pc:sldMkLst>
        <pc:spChg chg="mod">
          <ac:chgData name="Genochio, William, VBACLE" userId="2ef655ee-4d46-4cb7-b5d9-8a97e03de3a2" providerId="ADAL" clId="{F8ECF8D4-514D-4EBB-8AE4-1642802F1F08}" dt="2025-07-15T14:39:48.028" v="16" actId="26606"/>
          <ac:spMkLst>
            <pc:docMk/>
            <pc:sldMk cId="589028641" sldId="260"/>
            <ac:spMk id="2" creationId="{2F847096-09A5-4BEC-BA4E-994B80A12F2A}"/>
          </ac:spMkLst>
        </pc:spChg>
        <pc:spChg chg="mod">
          <ac:chgData name="Genochio, William, VBACLE" userId="2ef655ee-4d46-4cb7-b5d9-8a97e03de3a2" providerId="ADAL" clId="{F8ECF8D4-514D-4EBB-8AE4-1642802F1F08}" dt="2025-07-15T14:40:49.903" v="47" actId="27636"/>
          <ac:spMkLst>
            <pc:docMk/>
            <pc:sldMk cId="589028641" sldId="260"/>
            <ac:spMk id="3" creationId="{903F7D5A-FE8B-479B-9DE7-3E14830582AB}"/>
          </ac:spMkLst>
        </pc:spChg>
        <pc:spChg chg="add">
          <ac:chgData name="Genochio, William, VBACLE" userId="2ef655ee-4d46-4cb7-b5d9-8a97e03de3a2" providerId="ADAL" clId="{F8ECF8D4-514D-4EBB-8AE4-1642802F1F08}" dt="2025-07-15T14:39:48.028" v="16" actId="26606"/>
          <ac:spMkLst>
            <pc:docMk/>
            <pc:sldMk cId="589028641" sldId="260"/>
            <ac:spMk id="3079" creationId="{879398A9-0D0D-4901-BDDF-B3D93CECA7B9}"/>
          </ac:spMkLst>
        </pc:spChg>
        <pc:spChg chg="add">
          <ac:chgData name="Genochio, William, VBACLE" userId="2ef655ee-4d46-4cb7-b5d9-8a97e03de3a2" providerId="ADAL" clId="{F8ECF8D4-514D-4EBB-8AE4-1642802F1F08}" dt="2025-07-15T14:39:48.028" v="16" actId="26606"/>
          <ac:spMkLst>
            <pc:docMk/>
            <pc:sldMk cId="589028641" sldId="260"/>
            <ac:spMk id="3081" creationId="{011FEC3B-E514-4E21-B2CB-7903A73569E2}"/>
          </ac:spMkLst>
        </pc:spChg>
        <pc:picChg chg="add mod">
          <ac:chgData name="Genochio, William, VBACLE" userId="2ef655ee-4d46-4cb7-b5d9-8a97e03de3a2" providerId="ADAL" clId="{F8ECF8D4-514D-4EBB-8AE4-1642802F1F08}" dt="2025-07-15T14:39:48.028" v="16" actId="26606"/>
          <ac:picMkLst>
            <pc:docMk/>
            <pc:sldMk cId="589028641" sldId="260"/>
            <ac:picMk id="3074" creationId="{98D30F11-0368-4B8C-DEDF-EB0122CC756A}"/>
          </ac:picMkLst>
        </pc:picChg>
      </pc:sldChg>
      <pc:sldChg chg="addSp modSp mod setBg">
        <pc:chgData name="Genochio, William, VBACLE" userId="2ef655ee-4d46-4cb7-b5d9-8a97e03de3a2" providerId="ADAL" clId="{F8ECF8D4-514D-4EBB-8AE4-1642802F1F08}" dt="2025-07-15T14:41:30.229" v="50" actId="255"/>
        <pc:sldMkLst>
          <pc:docMk/>
          <pc:sldMk cId="2249848345" sldId="261"/>
        </pc:sldMkLst>
        <pc:spChg chg="mod">
          <ac:chgData name="Genochio, William, VBACLE" userId="2ef655ee-4d46-4cb7-b5d9-8a97e03de3a2" providerId="ADAL" clId="{F8ECF8D4-514D-4EBB-8AE4-1642802F1F08}" dt="2025-07-15T14:41:19.729" v="49" actId="26606"/>
          <ac:spMkLst>
            <pc:docMk/>
            <pc:sldMk cId="2249848345" sldId="261"/>
            <ac:spMk id="2" creationId="{04AF4515-3B13-4999-88BF-BC946FA9FA32}"/>
          </ac:spMkLst>
        </pc:spChg>
        <pc:spChg chg="mod">
          <ac:chgData name="Genochio, William, VBACLE" userId="2ef655ee-4d46-4cb7-b5d9-8a97e03de3a2" providerId="ADAL" clId="{F8ECF8D4-514D-4EBB-8AE4-1642802F1F08}" dt="2025-07-15T14:41:30.229" v="50" actId="255"/>
          <ac:spMkLst>
            <pc:docMk/>
            <pc:sldMk cId="2249848345" sldId="261"/>
            <ac:spMk id="3" creationId="{B171FB82-B927-4E0C-A8E6-061F18F0C038}"/>
          </ac:spMkLst>
        </pc:spChg>
        <pc:spChg chg="add">
          <ac:chgData name="Genochio, William, VBACLE" userId="2ef655ee-4d46-4cb7-b5d9-8a97e03de3a2" providerId="ADAL" clId="{F8ECF8D4-514D-4EBB-8AE4-1642802F1F08}" dt="2025-07-15T14:41:19.729" v="49" actId="26606"/>
          <ac:spMkLst>
            <pc:docMk/>
            <pc:sldMk cId="2249848345" sldId="261"/>
            <ac:spMk id="4103" creationId="{879398A9-0D0D-4901-BDDF-B3D93CECA7B9}"/>
          </ac:spMkLst>
        </pc:spChg>
        <pc:spChg chg="add">
          <ac:chgData name="Genochio, William, VBACLE" userId="2ef655ee-4d46-4cb7-b5d9-8a97e03de3a2" providerId="ADAL" clId="{F8ECF8D4-514D-4EBB-8AE4-1642802F1F08}" dt="2025-07-15T14:41:19.729" v="49" actId="26606"/>
          <ac:spMkLst>
            <pc:docMk/>
            <pc:sldMk cId="2249848345" sldId="261"/>
            <ac:spMk id="4105" creationId="{011FEC3B-E514-4E21-B2CB-7903A73569E2}"/>
          </ac:spMkLst>
        </pc:spChg>
        <pc:picChg chg="add mod">
          <ac:chgData name="Genochio, William, VBACLE" userId="2ef655ee-4d46-4cb7-b5d9-8a97e03de3a2" providerId="ADAL" clId="{F8ECF8D4-514D-4EBB-8AE4-1642802F1F08}" dt="2025-07-15T14:41:19.729" v="49" actId="26606"/>
          <ac:picMkLst>
            <pc:docMk/>
            <pc:sldMk cId="2249848345" sldId="261"/>
            <ac:picMk id="4098" creationId="{2B9BB0C3-3814-9142-50C9-296B74245A52}"/>
          </ac:picMkLst>
        </pc:picChg>
      </pc:sldChg>
      <pc:sldChg chg="addSp delSp modSp mod setBg">
        <pc:chgData name="Genochio, William, VBACLE" userId="2ef655ee-4d46-4cb7-b5d9-8a97e03de3a2" providerId="ADAL" clId="{F8ECF8D4-514D-4EBB-8AE4-1642802F1F08}" dt="2025-07-15T14:42:43.429" v="76" actId="20577"/>
        <pc:sldMkLst>
          <pc:docMk/>
          <pc:sldMk cId="2833048212" sldId="262"/>
        </pc:sldMkLst>
        <pc:spChg chg="mod">
          <ac:chgData name="Genochio, William, VBACLE" userId="2ef655ee-4d46-4cb7-b5d9-8a97e03de3a2" providerId="ADAL" clId="{F8ECF8D4-514D-4EBB-8AE4-1642802F1F08}" dt="2025-07-15T14:41:47.971" v="51" actId="26606"/>
          <ac:spMkLst>
            <pc:docMk/>
            <pc:sldMk cId="2833048212" sldId="262"/>
            <ac:spMk id="2" creationId="{ABEAED67-2500-42EA-AD49-66A2B6B0A3ED}"/>
          </ac:spMkLst>
        </pc:spChg>
        <pc:spChg chg="add">
          <ac:chgData name="Genochio, William, VBACLE" userId="2ef655ee-4d46-4cb7-b5d9-8a97e03de3a2" providerId="ADAL" clId="{F8ECF8D4-514D-4EBB-8AE4-1642802F1F08}" dt="2025-07-15T14:41:47.971" v="51" actId="26606"/>
          <ac:spMkLst>
            <pc:docMk/>
            <pc:sldMk cId="2833048212" sldId="262"/>
            <ac:spMk id="12" creationId="{6515FC82-3453-4CBE-8895-4CCFF339529E}"/>
          </ac:spMkLst>
        </pc:spChg>
        <pc:spChg chg="add">
          <ac:chgData name="Genochio, William, VBACLE" userId="2ef655ee-4d46-4cb7-b5d9-8a97e03de3a2" providerId="ADAL" clId="{F8ECF8D4-514D-4EBB-8AE4-1642802F1F08}" dt="2025-07-15T14:41:47.971" v="51" actId="26606"/>
          <ac:spMkLst>
            <pc:docMk/>
            <pc:sldMk cId="2833048212" sldId="262"/>
            <ac:spMk id="14" creationId="{C5FD847B-65C0-4027-8DFC-70CB424514F8}"/>
          </ac:spMkLst>
        </pc:spChg>
        <pc:graphicFrameChg chg="add modGraphic">
          <ac:chgData name="Genochio, William, VBACLE" userId="2ef655ee-4d46-4cb7-b5d9-8a97e03de3a2" providerId="ADAL" clId="{F8ECF8D4-514D-4EBB-8AE4-1642802F1F08}" dt="2025-07-15T14:42:43.429" v="76" actId="20577"/>
          <ac:graphicFrameMkLst>
            <pc:docMk/>
            <pc:sldMk cId="2833048212" sldId="262"/>
            <ac:graphicFrameMk id="7" creationId="{FCBA428E-A531-444A-B12D-681989FEDB90}"/>
          </ac:graphicFrameMkLst>
        </pc:graphicFrameChg>
        <pc:picChg chg="add mod">
          <ac:chgData name="Genochio, William, VBACLE" userId="2ef655ee-4d46-4cb7-b5d9-8a97e03de3a2" providerId="ADAL" clId="{F8ECF8D4-514D-4EBB-8AE4-1642802F1F08}" dt="2025-07-15T14:42:27.428" v="58" actId="1076"/>
          <ac:picMkLst>
            <pc:docMk/>
            <pc:sldMk cId="2833048212" sldId="262"/>
            <ac:picMk id="5122" creationId="{E530786E-D63D-0CAE-190A-03E91DF448BB}"/>
          </ac:picMkLst>
        </pc:picChg>
      </pc:sldChg>
      <pc:sldChg chg="modSp mod">
        <pc:chgData name="Genochio, William, VBACLE" userId="2ef655ee-4d46-4cb7-b5d9-8a97e03de3a2" providerId="ADAL" clId="{F8ECF8D4-514D-4EBB-8AE4-1642802F1F08}" dt="2025-07-15T14:43:01.992" v="77" actId="33524"/>
        <pc:sldMkLst>
          <pc:docMk/>
          <pc:sldMk cId="1427410735" sldId="263"/>
        </pc:sldMkLst>
        <pc:spChg chg="mod">
          <ac:chgData name="Genochio, William, VBACLE" userId="2ef655ee-4d46-4cb7-b5d9-8a97e03de3a2" providerId="ADAL" clId="{F8ECF8D4-514D-4EBB-8AE4-1642802F1F08}" dt="2025-07-15T14:43:01.992" v="77" actId="33524"/>
          <ac:spMkLst>
            <pc:docMk/>
            <pc:sldMk cId="1427410735" sldId="263"/>
            <ac:spMk id="3" creationId="{B63B044F-319A-43B5-AE8C-65E5E3CE1CAA}"/>
          </ac:spMkLst>
        </pc:spChg>
      </pc:sldChg>
      <pc:sldChg chg="addSp modSp mod setBg">
        <pc:chgData name="Genochio, William, VBACLE" userId="2ef655ee-4d46-4cb7-b5d9-8a97e03de3a2" providerId="ADAL" clId="{F8ECF8D4-514D-4EBB-8AE4-1642802F1F08}" dt="2025-07-15T14:44:57.906" v="99" actId="20577"/>
        <pc:sldMkLst>
          <pc:docMk/>
          <pc:sldMk cId="3564758251" sldId="264"/>
        </pc:sldMkLst>
        <pc:spChg chg="mod">
          <ac:chgData name="Genochio, William, VBACLE" userId="2ef655ee-4d46-4cb7-b5d9-8a97e03de3a2" providerId="ADAL" clId="{F8ECF8D4-514D-4EBB-8AE4-1642802F1F08}" dt="2025-07-15T14:43:59.073" v="79" actId="26606"/>
          <ac:spMkLst>
            <pc:docMk/>
            <pc:sldMk cId="3564758251" sldId="264"/>
            <ac:spMk id="2" creationId="{50C2DE1E-9243-418B-9A13-9F1D0ECFB445}"/>
          </ac:spMkLst>
        </pc:spChg>
        <pc:spChg chg="mod">
          <ac:chgData name="Genochio, William, VBACLE" userId="2ef655ee-4d46-4cb7-b5d9-8a97e03de3a2" providerId="ADAL" clId="{F8ECF8D4-514D-4EBB-8AE4-1642802F1F08}" dt="2025-07-15T14:44:57.906" v="99" actId="20577"/>
          <ac:spMkLst>
            <pc:docMk/>
            <pc:sldMk cId="3564758251" sldId="264"/>
            <ac:spMk id="3" creationId="{BE0DF779-D808-4B29-BC7D-61EB600CF434}"/>
          </ac:spMkLst>
        </pc:spChg>
        <pc:picChg chg="add mod">
          <ac:chgData name="Genochio, William, VBACLE" userId="2ef655ee-4d46-4cb7-b5d9-8a97e03de3a2" providerId="ADAL" clId="{F8ECF8D4-514D-4EBB-8AE4-1642802F1F08}" dt="2025-07-15T14:44:03.307" v="80" actId="1076"/>
          <ac:picMkLst>
            <pc:docMk/>
            <pc:sldMk cId="3564758251" sldId="264"/>
            <ac:picMk id="6146" creationId="{A5D4D821-D0DB-6991-5CEC-0172E22C1844}"/>
          </ac:picMkLst>
        </pc:picChg>
      </pc:sldChg>
      <pc:sldChg chg="addSp delSp modSp mod">
        <pc:chgData name="Genochio, William, VBACLE" userId="2ef655ee-4d46-4cb7-b5d9-8a97e03de3a2" providerId="ADAL" clId="{F8ECF8D4-514D-4EBB-8AE4-1642802F1F08}" dt="2025-07-15T14:51:00.909" v="752" actId="20577"/>
        <pc:sldMkLst>
          <pc:docMk/>
          <pc:sldMk cId="3563391086" sldId="265"/>
        </pc:sldMkLst>
        <pc:graphicFrameChg chg="add mod ord modGraphic">
          <ac:chgData name="Genochio, William, VBACLE" userId="2ef655ee-4d46-4cb7-b5d9-8a97e03de3a2" providerId="ADAL" clId="{F8ECF8D4-514D-4EBB-8AE4-1642802F1F08}" dt="2025-07-15T14:51:00.909" v="752" actId="20577"/>
          <ac:graphicFrameMkLst>
            <pc:docMk/>
            <pc:sldMk cId="3563391086" sldId="265"/>
            <ac:graphicFrameMk id="5" creationId="{BEE74DDF-8A47-E11B-68A0-F44BC2F471B0}"/>
          </ac:graphicFrameMkLst>
        </pc:graphicFrameChg>
      </pc:sldChg>
      <pc:sldChg chg="modSp mod">
        <pc:chgData name="Genochio, William, VBACLE" userId="2ef655ee-4d46-4cb7-b5d9-8a97e03de3a2" providerId="ADAL" clId="{F8ECF8D4-514D-4EBB-8AE4-1642802F1F08}" dt="2025-07-15T14:51:28.611" v="754" actId="33524"/>
        <pc:sldMkLst>
          <pc:docMk/>
          <pc:sldMk cId="123025393" sldId="266"/>
        </pc:sldMkLst>
        <pc:spChg chg="mod">
          <ac:chgData name="Genochio, William, VBACLE" userId="2ef655ee-4d46-4cb7-b5d9-8a97e03de3a2" providerId="ADAL" clId="{F8ECF8D4-514D-4EBB-8AE4-1642802F1F08}" dt="2025-07-15T14:51:28.611" v="754" actId="33524"/>
          <ac:spMkLst>
            <pc:docMk/>
            <pc:sldMk cId="123025393" sldId="266"/>
            <ac:spMk id="3" creationId="{B3F9EF48-4429-41BF-8957-8E158BA9D1E4}"/>
          </ac:spMkLst>
        </pc:spChg>
      </pc:sldChg>
      <pc:sldChg chg="del">
        <pc:chgData name="Genochio, William, VBACLE" userId="2ef655ee-4d46-4cb7-b5d9-8a97e03de3a2" providerId="ADAL" clId="{F8ECF8D4-514D-4EBB-8AE4-1642802F1F08}" dt="2025-07-29T16:03:53.197" v="1730" actId="47"/>
        <pc:sldMkLst>
          <pc:docMk/>
          <pc:sldMk cId="102530848" sldId="268"/>
        </pc:sldMkLst>
      </pc:sldChg>
      <pc:sldChg chg="addSp delSp modSp new mod">
        <pc:chgData name="Genochio, William, VBACLE" userId="2ef655ee-4d46-4cb7-b5d9-8a97e03de3a2" providerId="ADAL" clId="{F8ECF8D4-514D-4EBB-8AE4-1642802F1F08}" dt="2025-07-29T14:46:40.388" v="1725" actId="13926"/>
        <pc:sldMkLst>
          <pc:docMk/>
          <pc:sldMk cId="908087115" sldId="269"/>
        </pc:sldMkLst>
        <pc:spChg chg="mod">
          <ac:chgData name="Genochio, William, VBACLE" userId="2ef655ee-4d46-4cb7-b5d9-8a97e03de3a2" providerId="ADAL" clId="{F8ECF8D4-514D-4EBB-8AE4-1642802F1F08}" dt="2025-07-29T14:42:16.354" v="1539" actId="20577"/>
          <ac:spMkLst>
            <pc:docMk/>
            <pc:sldMk cId="908087115" sldId="269"/>
            <ac:spMk id="2" creationId="{29871DFA-8B9D-9DE1-175B-95B286B99C42}"/>
          </ac:spMkLst>
        </pc:spChg>
        <pc:spChg chg="add mod">
          <ac:chgData name="Genochio, William, VBACLE" userId="2ef655ee-4d46-4cb7-b5d9-8a97e03de3a2" providerId="ADAL" clId="{F8ECF8D4-514D-4EBB-8AE4-1642802F1F08}" dt="2025-07-29T14:46:40.388" v="1725" actId="13926"/>
          <ac:spMkLst>
            <pc:docMk/>
            <pc:sldMk cId="908087115" sldId="269"/>
            <ac:spMk id="6" creationId="{7B73B3F9-EE23-E869-F19B-03D0DA45FFF6}"/>
          </ac:spMkLst>
        </pc:spChg>
      </pc:sldChg>
      <pc:sldChg chg="modSp new del mod">
        <pc:chgData name="Genochio, William, VBACLE" userId="2ef655ee-4d46-4cb7-b5d9-8a97e03de3a2" providerId="ADAL" clId="{F8ECF8D4-514D-4EBB-8AE4-1642802F1F08}" dt="2025-07-29T14:47:20.175" v="1728" actId="47"/>
        <pc:sldMkLst>
          <pc:docMk/>
          <pc:sldMk cId="3485927247" sldId="270"/>
        </pc:sldMkLst>
      </pc:sldChg>
      <pc:sldChg chg="modSp add mod">
        <pc:chgData name="Genochio, William, VBACLE" userId="2ef655ee-4d46-4cb7-b5d9-8a97e03de3a2" providerId="ADAL" clId="{F8ECF8D4-514D-4EBB-8AE4-1642802F1F08}" dt="2025-07-29T14:42:29.726" v="1551" actId="20577"/>
        <pc:sldMkLst>
          <pc:docMk/>
          <pc:sldMk cId="1395383662" sldId="271"/>
        </pc:sldMkLst>
        <pc:spChg chg="mod">
          <ac:chgData name="Genochio, William, VBACLE" userId="2ef655ee-4d46-4cb7-b5d9-8a97e03de3a2" providerId="ADAL" clId="{F8ECF8D4-514D-4EBB-8AE4-1642802F1F08}" dt="2025-07-29T14:42:29.726" v="1551" actId="20577"/>
          <ac:spMkLst>
            <pc:docMk/>
            <pc:sldMk cId="1395383662" sldId="271"/>
            <ac:spMk id="2" creationId="{4F0CE5ED-1776-61F9-543A-E7CA6E83D7B6}"/>
          </ac:spMkLst>
        </pc:spChg>
        <pc:spChg chg="mod">
          <ac:chgData name="Genochio, William, VBACLE" userId="2ef655ee-4d46-4cb7-b5d9-8a97e03de3a2" providerId="ADAL" clId="{F8ECF8D4-514D-4EBB-8AE4-1642802F1F08}" dt="2025-07-29T14:41:54.915" v="1507" actId="20577"/>
          <ac:spMkLst>
            <pc:docMk/>
            <pc:sldMk cId="1395383662" sldId="271"/>
            <ac:spMk id="6" creationId="{CF6FA2E1-B978-A745-DBDB-95951B730D97}"/>
          </ac:spMkLst>
        </pc:spChg>
      </pc:sldChg>
      <pc:sldChg chg="modSp add mod">
        <pc:chgData name="Genochio, William, VBACLE" userId="2ef655ee-4d46-4cb7-b5d9-8a97e03de3a2" providerId="ADAL" clId="{F8ECF8D4-514D-4EBB-8AE4-1642802F1F08}" dt="2025-07-29T14:43:22.103" v="1560" actId="20577"/>
        <pc:sldMkLst>
          <pc:docMk/>
          <pc:sldMk cId="1843376518" sldId="272"/>
        </pc:sldMkLst>
        <pc:spChg chg="mod">
          <ac:chgData name="Genochio, William, VBACLE" userId="2ef655ee-4d46-4cb7-b5d9-8a97e03de3a2" providerId="ADAL" clId="{F8ECF8D4-514D-4EBB-8AE4-1642802F1F08}" dt="2025-07-29T14:42:45.728" v="1556" actId="20577"/>
          <ac:spMkLst>
            <pc:docMk/>
            <pc:sldMk cId="1843376518" sldId="272"/>
            <ac:spMk id="2" creationId="{9BC0667C-9E04-8D03-27A0-733AAF1A86A9}"/>
          </ac:spMkLst>
        </pc:spChg>
        <pc:spChg chg="mod">
          <ac:chgData name="Genochio, William, VBACLE" userId="2ef655ee-4d46-4cb7-b5d9-8a97e03de3a2" providerId="ADAL" clId="{F8ECF8D4-514D-4EBB-8AE4-1642802F1F08}" dt="2025-07-29T14:43:22.103" v="1560" actId="20577"/>
          <ac:spMkLst>
            <pc:docMk/>
            <pc:sldMk cId="1843376518" sldId="272"/>
            <ac:spMk id="6" creationId="{FD92BA57-623D-C3B5-A1B9-E4C07E7EE792}"/>
          </ac:spMkLst>
        </pc:spChg>
      </pc:sldChg>
      <pc:sldChg chg="modSp add mod">
        <pc:chgData name="Genochio, William, VBACLE" userId="2ef655ee-4d46-4cb7-b5d9-8a97e03de3a2" providerId="ADAL" clId="{F8ECF8D4-514D-4EBB-8AE4-1642802F1F08}" dt="2025-07-29T14:47:10.053" v="1727" actId="13926"/>
        <pc:sldMkLst>
          <pc:docMk/>
          <pc:sldMk cId="1102448969" sldId="273"/>
        </pc:sldMkLst>
        <pc:spChg chg="mod">
          <ac:chgData name="Genochio, William, VBACLE" userId="2ef655ee-4d46-4cb7-b5d9-8a97e03de3a2" providerId="ADAL" clId="{F8ECF8D4-514D-4EBB-8AE4-1642802F1F08}" dt="2025-07-29T14:44:43.136" v="1585" actId="20577"/>
          <ac:spMkLst>
            <pc:docMk/>
            <pc:sldMk cId="1102448969" sldId="273"/>
            <ac:spMk id="2" creationId="{E1B2F887-8005-EB41-21B3-57CEE00975C9}"/>
          </ac:spMkLst>
        </pc:spChg>
        <pc:spChg chg="mod">
          <ac:chgData name="Genochio, William, VBACLE" userId="2ef655ee-4d46-4cb7-b5d9-8a97e03de3a2" providerId="ADAL" clId="{F8ECF8D4-514D-4EBB-8AE4-1642802F1F08}" dt="2025-07-29T14:47:10.053" v="1727" actId="13926"/>
          <ac:spMkLst>
            <pc:docMk/>
            <pc:sldMk cId="1102448969" sldId="273"/>
            <ac:spMk id="6" creationId="{48CE0DC0-9D7A-CB39-C469-63A48355C6C2}"/>
          </ac:spMkLst>
        </pc:spChg>
      </pc:sldChg>
      <pc:sldChg chg="addSp delSp modSp add mod setBg">
        <pc:chgData name="Genochio, William, VBACLE" userId="2ef655ee-4d46-4cb7-b5d9-8a97e03de3a2" providerId="ADAL" clId="{F8ECF8D4-514D-4EBB-8AE4-1642802F1F08}" dt="2025-07-29T16:50:48.662" v="2479" actId="26606"/>
        <pc:sldMkLst>
          <pc:docMk/>
          <pc:sldMk cId="484952709" sldId="274"/>
        </pc:sldMkLst>
        <pc:spChg chg="mod">
          <ac:chgData name="Genochio, William, VBACLE" userId="2ef655ee-4d46-4cb7-b5d9-8a97e03de3a2" providerId="ADAL" clId="{F8ECF8D4-514D-4EBB-8AE4-1642802F1F08}" dt="2025-07-29T16:50:48.662" v="2479" actId="26606"/>
          <ac:spMkLst>
            <pc:docMk/>
            <pc:sldMk cId="484952709" sldId="274"/>
            <ac:spMk id="2" creationId="{46622782-8CA3-1117-F51C-10C374C66674}"/>
          </ac:spMkLst>
        </pc:spChg>
        <pc:spChg chg="add">
          <ac:chgData name="Genochio, William, VBACLE" userId="2ef655ee-4d46-4cb7-b5d9-8a97e03de3a2" providerId="ADAL" clId="{F8ECF8D4-514D-4EBB-8AE4-1642802F1F08}" dt="2025-07-29T16:50:48.662" v="2479" actId="26606"/>
          <ac:spMkLst>
            <pc:docMk/>
            <pc:sldMk cId="484952709" sldId="274"/>
            <ac:spMk id="10" creationId="{1E14715B-2E40-4760-AE23-026845A30A49}"/>
          </ac:spMkLst>
        </pc:spChg>
        <pc:spChg chg="add">
          <ac:chgData name="Genochio, William, VBACLE" userId="2ef655ee-4d46-4cb7-b5d9-8a97e03de3a2" providerId="ADAL" clId="{F8ECF8D4-514D-4EBB-8AE4-1642802F1F08}" dt="2025-07-29T16:50:48.662" v="2479" actId="26606"/>
          <ac:spMkLst>
            <pc:docMk/>
            <pc:sldMk cId="484952709" sldId="274"/>
            <ac:spMk id="12" creationId="{45D08429-4C7A-4C37-848C-C1613E31D53A}"/>
          </ac:spMkLst>
        </pc:spChg>
        <pc:spChg chg="add">
          <ac:chgData name="Genochio, William, VBACLE" userId="2ef655ee-4d46-4cb7-b5d9-8a97e03de3a2" providerId="ADAL" clId="{F8ECF8D4-514D-4EBB-8AE4-1642802F1F08}" dt="2025-07-29T16:50:48.662" v="2479" actId="26606"/>
          <ac:spMkLst>
            <pc:docMk/>
            <pc:sldMk cId="484952709" sldId="274"/>
            <ac:spMk id="14" creationId="{DD8F4B2B-96EA-4C0F-84D3-5728F7CF0B0B}"/>
          </ac:spMkLst>
        </pc:spChg>
        <pc:picChg chg="add mod">
          <ac:chgData name="Genochio, William, VBACLE" userId="2ef655ee-4d46-4cb7-b5d9-8a97e03de3a2" providerId="ADAL" clId="{F8ECF8D4-514D-4EBB-8AE4-1642802F1F08}" dt="2025-07-29T16:50:48.662" v="2479" actId="26606"/>
          <ac:picMkLst>
            <pc:docMk/>
            <pc:sldMk cId="484952709" sldId="274"/>
            <ac:picMk id="5" creationId="{CE5E4FD7-C13A-BA6E-9936-4274CF469942}"/>
          </ac:picMkLst>
        </pc:picChg>
      </pc:sldChg>
      <pc:sldChg chg="modSp add mod">
        <pc:chgData name="Genochio, William, VBACLE" userId="2ef655ee-4d46-4cb7-b5d9-8a97e03de3a2" providerId="ADAL" clId="{F8ECF8D4-514D-4EBB-8AE4-1642802F1F08}" dt="2025-07-29T16:06:18.523" v="1914" actId="313"/>
        <pc:sldMkLst>
          <pc:docMk/>
          <pc:sldMk cId="3916693100" sldId="275"/>
        </pc:sldMkLst>
        <pc:spChg chg="mod">
          <ac:chgData name="Genochio, William, VBACLE" userId="2ef655ee-4d46-4cb7-b5d9-8a97e03de3a2" providerId="ADAL" clId="{F8ECF8D4-514D-4EBB-8AE4-1642802F1F08}" dt="2025-07-29T16:04:07.096" v="1742" actId="20577"/>
          <ac:spMkLst>
            <pc:docMk/>
            <pc:sldMk cId="3916693100" sldId="275"/>
            <ac:spMk id="2" creationId="{51D5120B-195D-D035-CAAC-7A468CA81DE2}"/>
          </ac:spMkLst>
        </pc:spChg>
        <pc:spChg chg="mod">
          <ac:chgData name="Genochio, William, VBACLE" userId="2ef655ee-4d46-4cb7-b5d9-8a97e03de3a2" providerId="ADAL" clId="{F8ECF8D4-514D-4EBB-8AE4-1642802F1F08}" dt="2025-07-29T16:06:18.523" v="1914" actId="313"/>
          <ac:spMkLst>
            <pc:docMk/>
            <pc:sldMk cId="3916693100" sldId="275"/>
            <ac:spMk id="6" creationId="{94CF99A4-1571-7E56-0754-88AD403C3A67}"/>
          </ac:spMkLst>
        </pc:spChg>
      </pc:sldChg>
      <pc:sldChg chg="modSp add mod">
        <pc:chgData name="Genochio, William, VBACLE" userId="2ef655ee-4d46-4cb7-b5d9-8a97e03de3a2" providerId="ADAL" clId="{F8ECF8D4-514D-4EBB-8AE4-1642802F1F08}" dt="2025-07-29T16:12:00.171" v="1984" actId="13926"/>
        <pc:sldMkLst>
          <pc:docMk/>
          <pc:sldMk cId="3455819144" sldId="276"/>
        </pc:sldMkLst>
        <pc:spChg chg="mod">
          <ac:chgData name="Genochio, William, VBACLE" userId="2ef655ee-4d46-4cb7-b5d9-8a97e03de3a2" providerId="ADAL" clId="{F8ECF8D4-514D-4EBB-8AE4-1642802F1F08}" dt="2025-07-29T16:06:03.115" v="1911" actId="20577"/>
          <ac:spMkLst>
            <pc:docMk/>
            <pc:sldMk cId="3455819144" sldId="276"/>
            <ac:spMk id="2" creationId="{7E3829E8-66CA-AA16-5410-BCFDC1679389}"/>
          </ac:spMkLst>
        </pc:spChg>
        <pc:spChg chg="mod">
          <ac:chgData name="Genochio, William, VBACLE" userId="2ef655ee-4d46-4cb7-b5d9-8a97e03de3a2" providerId="ADAL" clId="{F8ECF8D4-514D-4EBB-8AE4-1642802F1F08}" dt="2025-07-29T16:12:00.171" v="1984" actId="13926"/>
          <ac:spMkLst>
            <pc:docMk/>
            <pc:sldMk cId="3455819144" sldId="276"/>
            <ac:spMk id="6" creationId="{FAD2BC7D-F033-648C-0F00-DC8F46885A19}"/>
          </ac:spMkLst>
        </pc:spChg>
      </pc:sldChg>
      <pc:sldChg chg="modSp add mod">
        <pc:chgData name="Genochio, William, VBACLE" userId="2ef655ee-4d46-4cb7-b5d9-8a97e03de3a2" providerId="ADAL" clId="{F8ECF8D4-514D-4EBB-8AE4-1642802F1F08}" dt="2025-07-29T16:23:44.428" v="2112" actId="33524"/>
        <pc:sldMkLst>
          <pc:docMk/>
          <pc:sldMk cId="2579376193" sldId="277"/>
        </pc:sldMkLst>
        <pc:spChg chg="mod">
          <ac:chgData name="Genochio, William, VBACLE" userId="2ef655ee-4d46-4cb7-b5d9-8a97e03de3a2" providerId="ADAL" clId="{F8ECF8D4-514D-4EBB-8AE4-1642802F1F08}" dt="2025-07-29T16:12:19.403" v="1997" actId="20577"/>
          <ac:spMkLst>
            <pc:docMk/>
            <pc:sldMk cId="2579376193" sldId="277"/>
            <ac:spMk id="2" creationId="{EF798745-A99E-3ADB-04F3-729F4DC934D9}"/>
          </ac:spMkLst>
        </pc:spChg>
        <pc:spChg chg="mod">
          <ac:chgData name="Genochio, William, VBACLE" userId="2ef655ee-4d46-4cb7-b5d9-8a97e03de3a2" providerId="ADAL" clId="{F8ECF8D4-514D-4EBB-8AE4-1642802F1F08}" dt="2025-07-29T16:23:44.428" v="2112" actId="33524"/>
          <ac:spMkLst>
            <pc:docMk/>
            <pc:sldMk cId="2579376193" sldId="277"/>
            <ac:spMk id="6" creationId="{4B0F9AD7-437B-80AA-2E23-AE6F0AA46565}"/>
          </ac:spMkLst>
        </pc:spChg>
      </pc:sldChg>
      <pc:sldChg chg="modSp add mod">
        <pc:chgData name="Genochio, William, VBACLE" userId="2ef655ee-4d46-4cb7-b5d9-8a97e03de3a2" providerId="ADAL" clId="{F8ECF8D4-514D-4EBB-8AE4-1642802F1F08}" dt="2025-07-29T16:29:41.630" v="2157" actId="20577"/>
        <pc:sldMkLst>
          <pc:docMk/>
          <pc:sldMk cId="1237649211" sldId="278"/>
        </pc:sldMkLst>
        <pc:spChg chg="mod">
          <ac:chgData name="Genochio, William, VBACLE" userId="2ef655ee-4d46-4cb7-b5d9-8a97e03de3a2" providerId="ADAL" clId="{F8ECF8D4-514D-4EBB-8AE4-1642802F1F08}" dt="2025-07-29T16:29:41.630" v="2157" actId="20577"/>
          <ac:spMkLst>
            <pc:docMk/>
            <pc:sldMk cId="1237649211" sldId="278"/>
            <ac:spMk id="2" creationId="{1F07CB5E-8CF5-A331-A0EF-1E1BF01B0EAE}"/>
          </ac:spMkLst>
        </pc:spChg>
        <pc:spChg chg="mod">
          <ac:chgData name="Genochio, William, VBACLE" userId="2ef655ee-4d46-4cb7-b5d9-8a97e03de3a2" providerId="ADAL" clId="{F8ECF8D4-514D-4EBB-8AE4-1642802F1F08}" dt="2025-07-29T16:29:13.392" v="2148" actId="33524"/>
          <ac:spMkLst>
            <pc:docMk/>
            <pc:sldMk cId="1237649211" sldId="278"/>
            <ac:spMk id="6" creationId="{9FB1B5AE-2A80-B437-E066-C655E9B3710B}"/>
          </ac:spMkLst>
        </pc:spChg>
      </pc:sldChg>
      <pc:sldChg chg="addSp delSp modSp add mod">
        <pc:chgData name="Genochio, William, VBACLE" userId="2ef655ee-4d46-4cb7-b5d9-8a97e03de3a2" providerId="ADAL" clId="{F8ECF8D4-514D-4EBB-8AE4-1642802F1F08}" dt="2025-07-29T16:44:40.758" v="2287" actId="14100"/>
        <pc:sldMkLst>
          <pc:docMk/>
          <pc:sldMk cId="3422222670" sldId="279"/>
        </pc:sldMkLst>
        <pc:spChg chg="mod">
          <ac:chgData name="Genochio, William, VBACLE" userId="2ef655ee-4d46-4cb7-b5d9-8a97e03de3a2" providerId="ADAL" clId="{F8ECF8D4-514D-4EBB-8AE4-1642802F1F08}" dt="2025-07-29T16:40:51.185" v="2276" actId="1076"/>
          <ac:spMkLst>
            <pc:docMk/>
            <pc:sldMk cId="3422222670" sldId="279"/>
            <ac:spMk id="2" creationId="{447E6794-F76A-199E-796E-4B01FB0415E4}"/>
          </ac:spMkLst>
        </pc:spChg>
        <pc:graphicFrameChg chg="add mod ord modGraphic">
          <ac:chgData name="Genochio, William, VBACLE" userId="2ef655ee-4d46-4cb7-b5d9-8a97e03de3a2" providerId="ADAL" clId="{F8ECF8D4-514D-4EBB-8AE4-1642802F1F08}" dt="2025-07-29T16:44:40.758" v="2287" actId="14100"/>
          <ac:graphicFrameMkLst>
            <pc:docMk/>
            <pc:sldMk cId="3422222670" sldId="279"/>
            <ac:graphicFrameMk id="4" creationId="{B562AF4D-0BF3-167C-76E2-F40A256C3BD1}"/>
          </ac:graphicFrameMkLst>
        </pc:graphicFrameChg>
      </pc:sldChg>
      <pc:sldChg chg="addSp modSp add mod">
        <pc:chgData name="Genochio, William, VBACLE" userId="2ef655ee-4d46-4cb7-b5d9-8a97e03de3a2" providerId="ADAL" clId="{F8ECF8D4-514D-4EBB-8AE4-1642802F1F08}" dt="2025-07-29T16:49:23.891" v="2430" actId="1076"/>
        <pc:sldMkLst>
          <pc:docMk/>
          <pc:sldMk cId="488007812" sldId="280"/>
        </pc:sldMkLst>
        <pc:spChg chg="add mod">
          <ac:chgData name="Genochio, William, VBACLE" userId="2ef655ee-4d46-4cb7-b5d9-8a97e03de3a2" providerId="ADAL" clId="{F8ECF8D4-514D-4EBB-8AE4-1642802F1F08}" dt="2025-07-29T16:49:16.481" v="2429" actId="20577"/>
          <ac:spMkLst>
            <pc:docMk/>
            <pc:sldMk cId="488007812" sldId="280"/>
            <ac:spMk id="3" creationId="{72CC22DD-E57A-4FE6-EAE5-CC5508AD5C01}"/>
          </ac:spMkLst>
        </pc:spChg>
        <pc:graphicFrameChg chg="mod modGraphic">
          <ac:chgData name="Genochio, William, VBACLE" userId="2ef655ee-4d46-4cb7-b5d9-8a97e03de3a2" providerId="ADAL" clId="{F8ECF8D4-514D-4EBB-8AE4-1642802F1F08}" dt="2025-07-29T16:49:23.891" v="2430" actId="1076"/>
          <ac:graphicFrameMkLst>
            <pc:docMk/>
            <pc:sldMk cId="488007812" sldId="280"/>
            <ac:graphicFrameMk id="4" creationId="{ACECD848-BFE4-91AB-0AFE-0EA470404BCB}"/>
          </ac:graphicFrameMkLst>
        </pc:graphicFrameChg>
      </pc:sldChg>
      <pc:sldChg chg="modSp new del mod">
        <pc:chgData name="Genochio, William, VBACLE" userId="2ef655ee-4d46-4cb7-b5d9-8a97e03de3a2" providerId="ADAL" clId="{F8ECF8D4-514D-4EBB-8AE4-1642802F1F08}" dt="2025-07-29T17:36:04.725" v="2656" actId="47"/>
        <pc:sldMkLst>
          <pc:docMk/>
          <pc:sldMk cId="2598841571" sldId="281"/>
        </pc:sldMkLst>
      </pc:sldChg>
      <pc:sldChg chg="modSp add del mod">
        <pc:chgData name="Genochio, William, VBACLE" userId="2ef655ee-4d46-4cb7-b5d9-8a97e03de3a2" providerId="ADAL" clId="{F8ECF8D4-514D-4EBB-8AE4-1642802F1F08}" dt="2025-07-29T17:36:07.627" v="2657" actId="47"/>
        <pc:sldMkLst>
          <pc:docMk/>
          <pc:sldMk cId="461816606" sldId="282"/>
        </pc:sldMkLst>
      </pc:sldChg>
      <pc:sldChg chg="modSp add del mod">
        <pc:chgData name="Genochio, William, VBACLE" userId="2ef655ee-4d46-4cb7-b5d9-8a97e03de3a2" providerId="ADAL" clId="{F8ECF8D4-514D-4EBB-8AE4-1642802F1F08}" dt="2025-07-29T17:36:09.289" v="2658" actId="47"/>
        <pc:sldMkLst>
          <pc:docMk/>
          <pc:sldMk cId="2599873830" sldId="283"/>
        </pc:sldMkLst>
      </pc:sldChg>
      <pc:sldChg chg="modSp new del mod">
        <pc:chgData name="Genochio, William, VBACLE" userId="2ef655ee-4d46-4cb7-b5d9-8a97e03de3a2" providerId="ADAL" clId="{F8ECF8D4-514D-4EBB-8AE4-1642802F1F08}" dt="2025-07-29T17:36:10.530" v="2659" actId="47"/>
        <pc:sldMkLst>
          <pc:docMk/>
          <pc:sldMk cId="1173739395" sldId="284"/>
        </pc:sldMkLst>
      </pc:sldChg>
    </pc:docChg>
  </pc:docChgLst>
  <pc:docChgLst>
    <pc:chgData name="Genochio, William, VBACLE" userId="2ef655ee-4d46-4cb7-b5d9-8a97e03de3a2" providerId="ADAL" clId="{4D827E71-59A7-4C75-ABA8-1CFA8F66441F}"/>
    <pc:docChg chg="custSel modSld">
      <pc:chgData name="Genochio, William, VBACLE" userId="2ef655ee-4d46-4cb7-b5d9-8a97e03de3a2" providerId="ADAL" clId="{4D827E71-59A7-4C75-ABA8-1CFA8F66441F}" dt="2025-09-03T12:19:17.022" v="0" actId="33524"/>
      <pc:docMkLst>
        <pc:docMk/>
      </pc:docMkLst>
      <pc:sldChg chg="modSp mod">
        <pc:chgData name="Genochio, William, VBACLE" userId="2ef655ee-4d46-4cb7-b5d9-8a97e03de3a2" providerId="ADAL" clId="{4D827E71-59A7-4C75-ABA8-1CFA8F66441F}" dt="2025-09-03T12:19:17.022" v="0" actId="33524"/>
        <pc:sldMkLst>
          <pc:docMk/>
          <pc:sldMk cId="3422222670" sldId="279"/>
        </pc:sldMkLst>
        <pc:graphicFrameChg chg="modGraphic">
          <ac:chgData name="Genochio, William, VBACLE" userId="2ef655ee-4d46-4cb7-b5d9-8a97e03de3a2" providerId="ADAL" clId="{4D827E71-59A7-4C75-ABA8-1CFA8F66441F}" dt="2025-09-03T12:19:17.022" v="0" actId="33524"/>
          <ac:graphicFrameMkLst>
            <pc:docMk/>
            <pc:sldMk cId="3422222670" sldId="279"/>
            <ac:graphicFrameMk id="4" creationId="{B562AF4D-0BF3-167C-76E2-F40A256C3BD1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09/03/2025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09/03/2025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09/03/2025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09/03/2025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09/03/2025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09/03/2025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09/03/2025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09/03/2025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09/03/2025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09/03/2025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09/03/2025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09/03/2025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rchives.gov/veterans/military-service-records/standard-form-180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benefits.va.gov/benefits/derivative_sc.asp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ED03601-4724-4293-A32A-3A0879C5D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433AC3-E189-483B-9E8C-DFD5D2A186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061265-3777-46B3-A4C4-1A2C3CE6E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4269282"/>
            <a:ext cx="8991600" cy="1264762"/>
          </a:xfrm>
        </p:spPr>
        <p:txBody>
          <a:bodyPr>
            <a:normAutofit/>
          </a:bodyPr>
          <a:lstStyle/>
          <a:p>
            <a:r>
              <a:rPr lang="en-US" sz="3200" dirty="0"/>
              <a:t>Eligibility for entitlement to </a:t>
            </a:r>
            <a:br>
              <a:rPr lang="en-US" sz="3200" dirty="0"/>
            </a:br>
            <a:r>
              <a:rPr lang="en-US" sz="3200" dirty="0"/>
              <a:t>VA benefits and VA benefits matrix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ABB243-3050-4A98-8E34-19A8B167FE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5688535"/>
            <a:ext cx="6801612" cy="536125"/>
          </a:xfrm>
        </p:spPr>
        <p:txBody>
          <a:bodyPr>
            <a:normAutofit fontScale="70000" lnSpcReduction="20000"/>
          </a:bodyPr>
          <a:lstStyle/>
          <a:p>
            <a:r>
              <a:rPr lang="en-US" sz="1800" dirty="0">
                <a:solidFill>
                  <a:srgbClr val="FFFFFF"/>
                </a:solidFill>
              </a:rPr>
              <a:t>William Genochio </a:t>
            </a:r>
          </a:p>
          <a:p>
            <a:r>
              <a:rPr lang="en-US" sz="1800" dirty="0">
                <a:solidFill>
                  <a:srgbClr val="FFFFFF"/>
                </a:solidFill>
              </a:rPr>
              <a:t>VBA Coordinator, The American Legion Department of Ohio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8AA6D9-16F3-4A3C-A805-2A8D48ED6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5499" y="640078"/>
            <a:ext cx="3161001" cy="330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1772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E927B-CF53-4ECA-BC39-29EA8E51E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Periods of Service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9EF48-4429-41BF-8957-8E158BA9D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255264"/>
          </a:xfrm>
        </p:spPr>
        <p:txBody>
          <a:bodyPr>
            <a:noAutofit/>
          </a:bodyPr>
          <a:lstStyle/>
          <a:p>
            <a:r>
              <a:rPr lang="en-US" sz="2400" dirty="0"/>
              <a:t>For Veterans with multiple periods of service, each period of service must be evaluated separately </a:t>
            </a:r>
          </a:p>
          <a:p>
            <a:r>
              <a:rPr lang="en-US" sz="2400" dirty="0"/>
              <a:t> Example:  Veteran “John” • Service from 1968-1970:  • Honorable Discharge • Disabilities arising from this period may be eligible for VA compensation. • </a:t>
            </a:r>
          </a:p>
          <a:p>
            <a:r>
              <a:rPr lang="en-US" sz="2400" dirty="0"/>
              <a:t>Service from 1970-1972: • Bad Conduct Discharge • Disabilities arising from this period will not be eligible for VA compensation.</a:t>
            </a:r>
          </a:p>
        </p:txBody>
      </p:sp>
    </p:spTree>
    <p:extLst>
      <p:ext uri="{BB962C8B-B14F-4D97-AF65-F5344CB8AC3E}">
        <p14:creationId xmlns:p14="http://schemas.microsoft.com/office/powerpoint/2010/main" val="123025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EFDCA-8D74-476A-A7C1-12F80EC7C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Obtaining a DD-214: SF-180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BA06D-204A-46EA-9E8F-0E68A8787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If a Veteran does not have his or her DD-214, fill out an SF-180. </a:t>
            </a:r>
          </a:p>
          <a:p>
            <a:r>
              <a:rPr lang="en-US" sz="2400" dirty="0"/>
              <a:t> SF-180 can be used to collect other records, including inpatient hospitalization.</a:t>
            </a:r>
          </a:p>
          <a:p>
            <a:r>
              <a:rPr lang="en-US" sz="2400" dirty="0">
                <a:hlinkClick r:id="rId2"/>
              </a:rPr>
              <a:t>https://www.archives.gov/veterans/military-service-records/standard-form-180.html</a:t>
            </a:r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703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71DFA-8B9D-9DE1-175B-95B286B99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834" y="240073"/>
            <a:ext cx="7729728" cy="1188720"/>
          </a:xfrm>
        </p:spPr>
        <p:txBody>
          <a:bodyPr/>
          <a:lstStyle/>
          <a:p>
            <a:r>
              <a:rPr lang="en-US" dirty="0"/>
              <a:t>Service-Connected Matrix Non-compensable and compensable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73B3F9-EE23-E869-F19B-03D0DA45F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74" y="1647645"/>
            <a:ext cx="11430000" cy="497028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Non-Compensable 0% disability</a:t>
            </a:r>
          </a:p>
          <a:p>
            <a:r>
              <a:rPr lang="en-US" dirty="0"/>
              <a:t>10-point Veteran preference in federal hiring </a:t>
            </a:r>
          </a:p>
          <a:p>
            <a:r>
              <a:rPr lang="en-US" dirty="0"/>
              <a:t>No cost health care and prescription drugs for service-connected disabilities (if income limits are met) </a:t>
            </a:r>
          </a:p>
          <a:p>
            <a:r>
              <a:rPr lang="en-US" dirty="0"/>
              <a:t>Travel allowance for scheduled appointments for care at a VA medical facility or VA authorized health care facility</a:t>
            </a:r>
          </a:p>
          <a:p>
            <a:r>
              <a:rPr lang="en-US" dirty="0"/>
              <a:t>Commissary and Exchange Privileges </a:t>
            </a:r>
          </a:p>
          <a:p>
            <a:r>
              <a:rPr lang="en-US" dirty="0"/>
              <a:t>Use of commissaries, exchanges, and morale, welfare and recreation (MWR) retail facilities, in-person and online. </a:t>
            </a:r>
          </a:p>
          <a:p>
            <a:pPr marL="0" indent="0">
              <a:buNone/>
            </a:pPr>
            <a:r>
              <a:rPr lang="en-US" b="1" dirty="0"/>
              <a:t>Compensable 0% disability (multiple 0% paid at 10%)</a:t>
            </a:r>
          </a:p>
          <a:p>
            <a:r>
              <a:rPr lang="en-US" dirty="0"/>
              <a:t>10-point Veteran preference in federal hiring </a:t>
            </a:r>
          </a:p>
          <a:p>
            <a:r>
              <a:rPr lang="en-US" dirty="0"/>
              <a:t>No cost healthcare and prescription drugs for service-connected disabilities (if income limits are met) </a:t>
            </a:r>
          </a:p>
          <a:p>
            <a:r>
              <a:rPr lang="en-US" dirty="0"/>
              <a:t>Travel allowance for scheduled appointments for care at a VA medical facility or VA authorized health care facility</a:t>
            </a:r>
          </a:p>
          <a:p>
            <a:r>
              <a:rPr lang="en-US" dirty="0">
                <a:highlight>
                  <a:srgbClr val="FFFF00"/>
                </a:highlight>
              </a:rPr>
              <a:t>Waiver of VA funding fee for VA home loan </a:t>
            </a:r>
          </a:p>
          <a:p>
            <a:r>
              <a:rPr lang="en-US" dirty="0">
                <a:highlight>
                  <a:srgbClr val="FFFF00"/>
                </a:highlight>
              </a:rPr>
              <a:t>Burial and plot allowance </a:t>
            </a:r>
          </a:p>
          <a:p>
            <a:r>
              <a:rPr lang="en-US" dirty="0"/>
              <a:t>Commissary and Exchange Privileges </a:t>
            </a:r>
          </a:p>
          <a:p>
            <a:r>
              <a:rPr lang="en-US" dirty="0"/>
              <a:t>Use of commissaries, exchanges, and morale, welfare and recreation (MWR) retail facilities, in-person and online. </a:t>
            </a:r>
          </a:p>
        </p:txBody>
      </p:sp>
    </p:spTree>
    <p:extLst>
      <p:ext uri="{BB962C8B-B14F-4D97-AF65-F5344CB8AC3E}">
        <p14:creationId xmlns:p14="http://schemas.microsoft.com/office/powerpoint/2010/main" val="908087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483615-4033-FA29-F845-EFCAC61DF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E5ED-1776-61F9-543A-E7CA6E83D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834" y="240073"/>
            <a:ext cx="7729728" cy="1188720"/>
          </a:xfrm>
        </p:spPr>
        <p:txBody>
          <a:bodyPr/>
          <a:lstStyle/>
          <a:p>
            <a:r>
              <a:rPr lang="en-US" dirty="0"/>
              <a:t>Service-Connected at 10%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6FA2E1-B978-A745-DBDB-95951B730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74" y="1647645"/>
            <a:ext cx="11430000" cy="49702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Service-connected disability rated at 10%</a:t>
            </a:r>
          </a:p>
          <a:p>
            <a:r>
              <a:rPr lang="en-US" dirty="0"/>
              <a:t>No cost health care for service-connected disabilities (All other care may have co-pays.) </a:t>
            </a:r>
          </a:p>
          <a:p>
            <a:r>
              <a:rPr lang="en-US" dirty="0"/>
              <a:t>Prescription medications for service-connected disabilities (All other prescriptions may have co-pays.) </a:t>
            </a:r>
          </a:p>
          <a:p>
            <a:r>
              <a:rPr lang="en-US" dirty="0"/>
              <a:t>Travel allowance for scheduled appointments for service-connected disability care at a VA medical facility or VA authorized health care facility </a:t>
            </a:r>
          </a:p>
          <a:p>
            <a:r>
              <a:rPr lang="en-US" dirty="0"/>
              <a:t>Waiver of VA funding fee for home loan </a:t>
            </a:r>
          </a:p>
          <a:p>
            <a:r>
              <a:rPr lang="en-US" dirty="0"/>
              <a:t>10-point Veteran preference in federal hiring </a:t>
            </a:r>
          </a:p>
          <a:p>
            <a:r>
              <a:rPr lang="en-US" dirty="0"/>
              <a:t>Vocational Rehabilitation &amp; Employment (with a serious employment handicap) </a:t>
            </a:r>
          </a:p>
          <a:p>
            <a:r>
              <a:rPr lang="en-US" dirty="0"/>
              <a:t>Burial and plot allowance </a:t>
            </a:r>
          </a:p>
          <a:p>
            <a:r>
              <a:rPr lang="en-US" dirty="0"/>
              <a:t>Commissary and Exchange Privileges </a:t>
            </a:r>
          </a:p>
          <a:p>
            <a:r>
              <a:rPr lang="en-US" dirty="0"/>
              <a:t>Use of commissaries, exchanges, and morale, welfare and recreation (MWR)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95383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F77991-C8AF-8840-B14F-1898E48109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0667C-9E04-8D03-27A0-733AAF1A8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834" y="240073"/>
            <a:ext cx="7729728" cy="1188720"/>
          </a:xfrm>
        </p:spPr>
        <p:txBody>
          <a:bodyPr/>
          <a:lstStyle/>
          <a:p>
            <a:r>
              <a:rPr lang="en-US" dirty="0"/>
              <a:t>Service-Connected at 20%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92BA57-623D-C3B5-A1B9-E4C07E7EE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74" y="1647645"/>
            <a:ext cx="11430000" cy="49702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Service-connected disability rated at 20%</a:t>
            </a:r>
          </a:p>
          <a:p>
            <a:r>
              <a:rPr lang="en-US" dirty="0"/>
              <a:t>No cost health care for service-connected disabilities (All other care may have co-pays.) </a:t>
            </a:r>
          </a:p>
          <a:p>
            <a:r>
              <a:rPr lang="en-US" dirty="0"/>
              <a:t>Prescription medications for service-connected disabilities (All other prescriptions may have co-pays.) </a:t>
            </a:r>
          </a:p>
          <a:p>
            <a:r>
              <a:rPr lang="en-US" dirty="0"/>
              <a:t>Travel allowance for scheduled appointments for service-connected disability care at a VA medical facility or VA authorized health care facility </a:t>
            </a:r>
          </a:p>
          <a:p>
            <a:r>
              <a:rPr lang="en-US" dirty="0"/>
              <a:t>Waiver of VA funding fee for home loan </a:t>
            </a:r>
          </a:p>
          <a:p>
            <a:r>
              <a:rPr lang="en-US" dirty="0"/>
              <a:t>10-point Veteran preference in federal hiring </a:t>
            </a:r>
          </a:p>
          <a:p>
            <a:r>
              <a:rPr lang="en-US" dirty="0"/>
              <a:t>Vocational Rehabilitation &amp; Employment (with a serious employment handicap) </a:t>
            </a:r>
          </a:p>
          <a:p>
            <a:r>
              <a:rPr lang="en-US" dirty="0"/>
              <a:t>Burial and plot allowance </a:t>
            </a:r>
          </a:p>
          <a:p>
            <a:r>
              <a:rPr lang="en-US" dirty="0"/>
              <a:t>Commissary and Exchange Privileges </a:t>
            </a:r>
          </a:p>
          <a:p>
            <a:r>
              <a:rPr lang="en-US" dirty="0"/>
              <a:t>Use of commissaries, exchanges, and morale, welfare and recreation (MWR)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43376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C75C12-D5ED-EDBC-B4FC-1FCF6D6F99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2F887-8005-EB41-21B3-57CEE0097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834" y="240073"/>
            <a:ext cx="7729728" cy="1188720"/>
          </a:xfrm>
        </p:spPr>
        <p:txBody>
          <a:bodyPr/>
          <a:lstStyle/>
          <a:p>
            <a:r>
              <a:rPr lang="en-US" dirty="0"/>
              <a:t>Service-Connected at 30% to 40%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CE0DC0-9D7A-CB39-C469-63A48355C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74" y="1647645"/>
            <a:ext cx="11430000" cy="49702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Service-connected disability rated at 30%</a:t>
            </a:r>
          </a:p>
          <a:p>
            <a:r>
              <a:rPr lang="en-US" dirty="0"/>
              <a:t>No cost health care</a:t>
            </a:r>
          </a:p>
          <a:p>
            <a:r>
              <a:rPr lang="en-US" dirty="0"/>
              <a:t>Prescription medications for service-connected disabilities </a:t>
            </a:r>
          </a:p>
          <a:p>
            <a:r>
              <a:rPr lang="en-US" dirty="0"/>
              <a:t>Travel allowance for scheduled appointments for service-connected disability care at a VA medical facility or VA authorized health care facility </a:t>
            </a:r>
          </a:p>
          <a:p>
            <a:r>
              <a:rPr lang="en-US" dirty="0"/>
              <a:t>Waiver of VA funding fee for home loan </a:t>
            </a:r>
          </a:p>
          <a:p>
            <a:r>
              <a:rPr lang="en-US" dirty="0"/>
              <a:t>10-point Veteran preference in federal hiring 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Direct Hire authority</a:t>
            </a:r>
          </a:p>
          <a:p>
            <a:r>
              <a:rPr lang="en-US" dirty="0"/>
              <a:t>Vocational Rehabilitation &amp; Employment </a:t>
            </a:r>
          </a:p>
          <a:p>
            <a:r>
              <a:rPr lang="en-US" dirty="0">
                <a:highlight>
                  <a:srgbClr val="FFFF00"/>
                </a:highlight>
              </a:rPr>
              <a:t>Additional compensation for eligible dependents</a:t>
            </a:r>
          </a:p>
          <a:p>
            <a:r>
              <a:rPr lang="en-US" dirty="0"/>
              <a:t>Burial and plot allowance </a:t>
            </a:r>
          </a:p>
          <a:p>
            <a:r>
              <a:rPr lang="en-US" dirty="0"/>
              <a:t>Commissary and Exchange Privileges </a:t>
            </a:r>
          </a:p>
          <a:p>
            <a:r>
              <a:rPr lang="en-US" dirty="0"/>
              <a:t>Use of commissaries, exchanges, and morale, welfare and recreation (MWR)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02448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C971B-40F5-FD03-29ED-058DD3B8C4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5120B-195D-D035-CAAC-7A468CA81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834" y="240073"/>
            <a:ext cx="7729728" cy="1188720"/>
          </a:xfrm>
        </p:spPr>
        <p:txBody>
          <a:bodyPr/>
          <a:lstStyle/>
          <a:p>
            <a:r>
              <a:rPr lang="en-US" dirty="0"/>
              <a:t>Service-Connected at 50%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CF99A4-1571-7E56-0754-88AD403C3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74" y="1647645"/>
            <a:ext cx="11430000" cy="497028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Service-connected disability rated at 50%</a:t>
            </a:r>
          </a:p>
          <a:p>
            <a:r>
              <a:rPr lang="en-US" dirty="0"/>
              <a:t>No cost health care</a:t>
            </a:r>
          </a:p>
          <a:p>
            <a:r>
              <a:rPr lang="en-US" dirty="0"/>
              <a:t>Prescription medications for service-connected disabilities </a:t>
            </a:r>
          </a:p>
          <a:p>
            <a:r>
              <a:rPr lang="en-US" dirty="0"/>
              <a:t>Travel allowance for scheduled appointments for service-connected disability care at a VA medical facility or VA authorized health care facility </a:t>
            </a:r>
          </a:p>
          <a:p>
            <a:r>
              <a:rPr lang="en-US" dirty="0"/>
              <a:t>Waiver of VA funding fee for home loan </a:t>
            </a:r>
          </a:p>
          <a:p>
            <a:r>
              <a:rPr lang="en-US" dirty="0"/>
              <a:t>10-point Veteran preference in federal hiring </a:t>
            </a:r>
          </a:p>
          <a:p>
            <a:pPr lvl="1"/>
            <a:r>
              <a:rPr lang="en-US" dirty="0"/>
              <a:t>Direct Hire authority</a:t>
            </a:r>
          </a:p>
          <a:p>
            <a:r>
              <a:rPr lang="en-US" dirty="0"/>
              <a:t>Vocational Rehabilitation &amp; Employment </a:t>
            </a:r>
          </a:p>
          <a:p>
            <a:r>
              <a:rPr lang="en-US" dirty="0"/>
              <a:t>Additional compensation for eligible dependents</a:t>
            </a:r>
          </a:p>
          <a:p>
            <a:r>
              <a:rPr lang="en-US" dirty="0">
                <a:highlight>
                  <a:srgbClr val="FFFF00"/>
                </a:highlight>
              </a:rPr>
              <a:t>Concurrent receipt of military retired pay (CDRP) this is automatically done by DFAS if the veteran is eligible</a:t>
            </a:r>
          </a:p>
          <a:p>
            <a:r>
              <a:rPr lang="en-US" dirty="0"/>
              <a:t>Burial and plot allowance </a:t>
            </a:r>
          </a:p>
          <a:p>
            <a:r>
              <a:rPr lang="en-US" dirty="0"/>
              <a:t>Commissary and Exchange Privileges </a:t>
            </a:r>
          </a:p>
          <a:p>
            <a:r>
              <a:rPr lang="en-US" dirty="0"/>
              <a:t>Use of commissaries, exchanges, and morale, welfare and recreation (MWR)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16693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44ADE2-7F81-0422-7939-0455DE176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829E8-66CA-AA16-5410-BCFDC1679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834" y="240073"/>
            <a:ext cx="7729728" cy="1188720"/>
          </a:xfrm>
        </p:spPr>
        <p:txBody>
          <a:bodyPr/>
          <a:lstStyle/>
          <a:p>
            <a:r>
              <a:rPr lang="en-US" dirty="0"/>
              <a:t>Service-Connected at 60% to 90%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2BC7D-F033-648C-0F00-DC8F46885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74" y="1647645"/>
            <a:ext cx="11430000" cy="497028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Service-connected disability rated at 60-90%</a:t>
            </a:r>
          </a:p>
          <a:p>
            <a:r>
              <a:rPr lang="en-US" dirty="0"/>
              <a:t>No cost health care and prescription medications </a:t>
            </a:r>
          </a:p>
          <a:p>
            <a:r>
              <a:rPr lang="en-US" dirty="0"/>
              <a:t>Travel allowance for scheduled appointments for care at a VA medical facility or VA authorized health care facility </a:t>
            </a:r>
          </a:p>
          <a:p>
            <a:r>
              <a:rPr lang="en-US" dirty="0"/>
              <a:t>Waiver of VA funding fee for home loan </a:t>
            </a:r>
          </a:p>
          <a:p>
            <a:r>
              <a:rPr lang="en-US" dirty="0"/>
              <a:t>10-point Veteran preference in federal hiring </a:t>
            </a:r>
          </a:p>
          <a:p>
            <a:pPr marL="457200" lvl="2" indent="0">
              <a:buNone/>
            </a:pPr>
            <a:r>
              <a:rPr lang="en-US" dirty="0"/>
              <a:t>• Direct hire authority </a:t>
            </a:r>
          </a:p>
          <a:p>
            <a:r>
              <a:rPr lang="en-US" dirty="0"/>
              <a:t>Vocational Rehabilitation &amp; Employment </a:t>
            </a:r>
          </a:p>
          <a:p>
            <a:r>
              <a:rPr lang="en-US" dirty="0"/>
              <a:t>Additional compensation for eligible dependents (may include aid and attendance for eligible spouses) </a:t>
            </a:r>
          </a:p>
          <a:p>
            <a:r>
              <a:rPr lang="en-US" dirty="0"/>
              <a:t>Concurrent receipt of military retired pay </a:t>
            </a:r>
          </a:p>
          <a:p>
            <a:r>
              <a:rPr lang="en-US" dirty="0">
                <a:highlight>
                  <a:srgbClr val="FFFF00"/>
                </a:highlight>
              </a:rPr>
              <a:t>Individual Unemployability (must be unemployable due to service-connected disabilities) 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Dependents Educational Assistance (unemployable condition must be considered permanent) 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Special restorative training </a:t>
            </a:r>
          </a:p>
          <a:p>
            <a:r>
              <a:rPr lang="en-US" dirty="0"/>
              <a:t>CHAMPVA-Civilian Health and Medical Program (unemployable condition must be considered permanent) 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Dental care (if rated unemployable) </a:t>
            </a:r>
          </a:p>
          <a:p>
            <a:r>
              <a:rPr lang="en-US" dirty="0"/>
              <a:t>Burial and plot allowance </a:t>
            </a:r>
          </a:p>
          <a:p>
            <a:r>
              <a:rPr lang="en-US" dirty="0"/>
              <a:t>Commissary and Exchange Privileges</a:t>
            </a:r>
          </a:p>
          <a:p>
            <a:r>
              <a:rPr lang="en-US" dirty="0"/>
              <a:t> Use of commissaries, exchanges, and morale, welfare and recreation (MWR) retail facilities, in-person and online.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558191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D1451C-695F-F3EB-FC9F-9935506C9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98745-A99E-3ADB-04F3-729F4DC93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834" y="240073"/>
            <a:ext cx="7729728" cy="1188720"/>
          </a:xfrm>
        </p:spPr>
        <p:txBody>
          <a:bodyPr/>
          <a:lstStyle/>
          <a:p>
            <a:r>
              <a:rPr lang="en-US" dirty="0"/>
              <a:t>Service-Connected at 100%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0F9AD7-437B-80AA-2E23-AE6F0AA46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74" y="1647645"/>
            <a:ext cx="11430000" cy="497028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Service-connected disability rated at 100%</a:t>
            </a:r>
          </a:p>
          <a:p>
            <a:r>
              <a:rPr lang="en-US" dirty="0"/>
              <a:t>No cost health care and prescription medications </a:t>
            </a:r>
          </a:p>
          <a:p>
            <a:r>
              <a:rPr lang="en-US" dirty="0"/>
              <a:t>Travel allowance for scheduled appointments for care at a VA medical facility or VA authorized health care facility </a:t>
            </a:r>
          </a:p>
          <a:p>
            <a:r>
              <a:rPr lang="en-US" dirty="0"/>
              <a:t>No cost dental care </a:t>
            </a:r>
          </a:p>
          <a:p>
            <a:r>
              <a:rPr lang="en-US" dirty="0"/>
              <a:t>Waiver of VA funding fee for home loan </a:t>
            </a:r>
          </a:p>
          <a:p>
            <a:r>
              <a:rPr lang="en-US" dirty="0"/>
              <a:t>10-point Veteran preference in federal hiring </a:t>
            </a:r>
          </a:p>
          <a:p>
            <a:pPr lvl="1"/>
            <a:r>
              <a:rPr lang="en-US" dirty="0"/>
              <a:t>Direct hire authority </a:t>
            </a:r>
          </a:p>
          <a:p>
            <a:r>
              <a:rPr lang="en-US" dirty="0"/>
              <a:t>Vocational Rehabilitation &amp; Employment </a:t>
            </a:r>
          </a:p>
          <a:p>
            <a:r>
              <a:rPr lang="en-US" dirty="0"/>
              <a:t>Additional compensation for eligible dependents (may include aid and attendance for eligible spouses) </a:t>
            </a:r>
          </a:p>
          <a:p>
            <a:r>
              <a:rPr lang="en-US" dirty="0"/>
              <a:t>Concurrent receipt of military retired pay Dependents Education Assistance (must be considered permanent.) </a:t>
            </a:r>
          </a:p>
          <a:p>
            <a:pPr lvl="1"/>
            <a:r>
              <a:rPr lang="en-US" dirty="0"/>
              <a:t>Special restorative training </a:t>
            </a:r>
          </a:p>
          <a:p>
            <a:r>
              <a:rPr lang="en-US" dirty="0">
                <a:highlight>
                  <a:srgbClr val="FFFF00"/>
                </a:highlight>
              </a:rPr>
              <a:t>CHAMPVA-Civilian Health and Medical Program (must be considered permanent) </a:t>
            </a:r>
          </a:p>
          <a:p>
            <a:r>
              <a:rPr lang="en-US" dirty="0"/>
              <a:t>Burial and plot allowance </a:t>
            </a:r>
          </a:p>
          <a:p>
            <a:r>
              <a:rPr lang="en-US" dirty="0">
                <a:highlight>
                  <a:srgbClr val="FFFF00"/>
                </a:highlight>
              </a:rPr>
              <a:t>Uniformed Services ID card </a:t>
            </a:r>
          </a:p>
          <a:p>
            <a:r>
              <a:rPr lang="en-US" dirty="0">
                <a:highlight>
                  <a:srgbClr val="FFFF00"/>
                </a:highlight>
              </a:rPr>
              <a:t>Statutory Housebound (Service connected at 100% with an additional separate 60% rating)</a:t>
            </a:r>
          </a:p>
          <a:p>
            <a:r>
              <a:rPr lang="en-US" dirty="0"/>
              <a:t>Commissary and Exchange Privileges </a:t>
            </a:r>
          </a:p>
          <a:p>
            <a:r>
              <a:rPr lang="en-US" dirty="0"/>
              <a:t>Use of commissaries, exchanges, and morale, welfare and recreation (MWR) retail facilities, in-person and online.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79376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612876-1FB7-9346-0452-27C20A5BCB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7CB5E-8CF5-A331-A0EF-1E1BF01B0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834" y="240073"/>
            <a:ext cx="7729728" cy="1188720"/>
          </a:xfrm>
        </p:spPr>
        <p:txBody>
          <a:bodyPr/>
          <a:lstStyle/>
          <a:p>
            <a:r>
              <a:rPr lang="en-US" dirty="0"/>
              <a:t>NON-Service-Connected matrix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B1B5AE-2A80-B437-E066-C655E9B37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74" y="1647645"/>
            <a:ext cx="11430000" cy="49702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Non-Service-Connected Pension</a:t>
            </a:r>
            <a:r>
              <a:rPr lang="en-US" dirty="0"/>
              <a:t> </a:t>
            </a:r>
          </a:p>
          <a:p>
            <a:r>
              <a:rPr lang="en-US" dirty="0"/>
              <a:t>10-point veteran preference in Federal hiring </a:t>
            </a:r>
          </a:p>
          <a:p>
            <a:r>
              <a:rPr lang="en-US" dirty="0"/>
              <a:t>Health care enrollment (subject to income requirements) </a:t>
            </a:r>
          </a:p>
          <a:p>
            <a:r>
              <a:rPr lang="en-US" dirty="0"/>
              <a:t>Travel allowance for scheduled appointments for care at a VA medical facility or VA authorized health care facility </a:t>
            </a:r>
          </a:p>
          <a:p>
            <a:r>
              <a:rPr lang="en-US" dirty="0"/>
              <a:t>Burial and plot allowance </a:t>
            </a:r>
          </a:p>
          <a:p>
            <a:pPr marL="0" indent="0">
              <a:buNone/>
            </a:pPr>
            <a:r>
              <a:rPr lang="en-US" b="1" dirty="0"/>
              <a:t>Non-Service Connected with Aid and Attendance or Housebound </a:t>
            </a:r>
          </a:p>
          <a:p>
            <a:r>
              <a:rPr lang="en-US" dirty="0"/>
              <a:t>10-point veteran preference in Federal hiring </a:t>
            </a:r>
          </a:p>
          <a:p>
            <a:r>
              <a:rPr lang="en-US" dirty="0"/>
              <a:t>Health care enrollment (subject to income requirements) </a:t>
            </a:r>
          </a:p>
          <a:p>
            <a:r>
              <a:rPr lang="en-US" dirty="0"/>
              <a:t>Travel allowance for scheduled appointments for care at a VA medical facility or VA authorized health care facility</a:t>
            </a:r>
          </a:p>
          <a:p>
            <a:r>
              <a:rPr lang="en-US" dirty="0"/>
              <a:t> Free hearing aids </a:t>
            </a:r>
          </a:p>
          <a:p>
            <a:r>
              <a:rPr lang="en-US" dirty="0"/>
              <a:t>Free eyeglasses </a:t>
            </a:r>
          </a:p>
          <a:p>
            <a:r>
              <a:rPr lang="en-US" dirty="0"/>
              <a:t>Burial and plot allowance </a:t>
            </a:r>
          </a:p>
          <a:p>
            <a:r>
              <a:rPr lang="en-US" dirty="0"/>
              <a:t>Aid and Attendance for spouse (if spouse meets criteria)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37649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5C6E9B4-5ECC-F676-ACDD-AB888C1F9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b="15723"/>
          <a:stretch>
            <a:fillRect/>
          </a:stretch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0E6CFA-7606-4568-A888-6082B46FB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solidFill>
            <a:srgbClr val="FFFFFF">
              <a:alpha val="80000"/>
            </a:srgbClr>
          </a:solidFill>
        </p:spPr>
        <p:txBody>
          <a:bodyPr>
            <a:normAutofit/>
          </a:bodyPr>
          <a:lstStyle/>
          <a:p>
            <a:r>
              <a:rPr lang="en-US"/>
              <a:t>Veteran Myths</a:t>
            </a:r>
            <a:br>
              <a:rPr lang="en-US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2890E-B75A-457B-8F42-B9BCA44A0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8452" y="2588883"/>
            <a:ext cx="7729728" cy="31019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VA does not require any of the following to meet the minimum qualifications to be a Veteran: </a:t>
            </a:r>
          </a:p>
          <a:p>
            <a:r>
              <a:rPr lang="en-US" b="1" dirty="0"/>
              <a:t> Combat service </a:t>
            </a:r>
          </a:p>
          <a:p>
            <a:r>
              <a:rPr lang="en-US" b="1" dirty="0"/>
              <a:t> Deployment overseas </a:t>
            </a:r>
          </a:p>
          <a:p>
            <a:r>
              <a:rPr lang="en-US" b="1" dirty="0"/>
              <a:t> Completion of a two-year enlistment </a:t>
            </a:r>
          </a:p>
          <a:p>
            <a:r>
              <a:rPr lang="en-US" b="1" dirty="0"/>
              <a:t> Completion of basic training/boot camp </a:t>
            </a:r>
          </a:p>
          <a:p>
            <a:r>
              <a:rPr lang="en-US" b="1" dirty="0"/>
              <a:t> An honorable discharge</a:t>
            </a:r>
          </a:p>
        </p:txBody>
      </p:sp>
    </p:spTree>
    <p:extLst>
      <p:ext uri="{BB962C8B-B14F-4D97-AF65-F5344CB8AC3E}">
        <p14:creationId xmlns:p14="http://schemas.microsoft.com/office/powerpoint/2010/main" val="13442221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2102E7-1686-FEDA-4B24-59D5A18AB8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E6794-F76A-199E-796E-4B01FB041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21372"/>
            <a:ext cx="7729728" cy="1188720"/>
          </a:xfrm>
        </p:spPr>
        <p:txBody>
          <a:bodyPr/>
          <a:lstStyle/>
          <a:p>
            <a:r>
              <a:rPr lang="en-US" dirty="0"/>
              <a:t>circumstance matrix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562AF4D-0BF3-167C-76E2-F40A256C3B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5759435"/>
              </p:ext>
            </p:extLst>
          </p:nvPr>
        </p:nvGraphicFramePr>
        <p:xfrm>
          <a:off x="138022" y="1428793"/>
          <a:ext cx="11869948" cy="5307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34974">
                  <a:extLst>
                    <a:ext uri="{9D8B030D-6E8A-4147-A177-3AD203B41FA5}">
                      <a16:colId xmlns:a16="http://schemas.microsoft.com/office/drawing/2014/main" val="879287742"/>
                    </a:ext>
                  </a:extLst>
                </a:gridCol>
                <a:gridCol w="5934974">
                  <a:extLst>
                    <a:ext uri="{9D8B030D-6E8A-4147-A177-3AD203B41FA5}">
                      <a16:colId xmlns:a16="http://schemas.microsoft.com/office/drawing/2014/main" val="1132371785"/>
                    </a:ext>
                  </a:extLst>
                </a:gridCol>
              </a:tblGrid>
              <a:tr h="132876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You have a service-connected disability with anatomical losses or impairment due solely to service-connected disabilities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Special Monthly Compensation, Specially Adapted Housing/Special Home Adaptation Grant Veterans Mortgage Life Insurance Automotive Grant/Automobile Adaptive Equipment, Home Improvement Specially Adapted grant*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2784368"/>
                  </a:ext>
                </a:extLst>
              </a:tr>
              <a:tr h="1328769">
                <a:tc>
                  <a:txBody>
                    <a:bodyPr/>
                    <a:lstStyle/>
                    <a:p>
                      <a:r>
                        <a:rPr lang="en-US" dirty="0"/>
                        <a:t>Your outer clothing was permanently damaged by the wheelchair, prosthetic or orthopedic device that you use for your service-connected condition, or your outer clothing was permanently damaged by the medication you take for your service-connected skin condition.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Clothing Allowance currently $1,024.50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31262"/>
                  </a:ext>
                </a:extLst>
              </a:tr>
              <a:tr h="523359">
                <a:tc>
                  <a:txBody>
                    <a:bodyPr/>
                    <a:lstStyle/>
                    <a:p>
                      <a:r>
                        <a:rPr lang="en-US" dirty="0"/>
                        <a:t>You have a new service-connected disability.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Service-Disabled Veterans Insurance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4098483"/>
                  </a:ext>
                </a:extLst>
              </a:tr>
              <a:tr h="929198">
                <a:tc>
                  <a:txBody>
                    <a:bodyPr/>
                    <a:lstStyle/>
                    <a:p>
                      <a:r>
                        <a:rPr lang="en-US" dirty="0"/>
                        <a:t>You are recovering from surgery, or you have a joint that is immobilized by a cast without surgery for a service-connected disability.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Temporary monetary compensation at the 100 percent 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6216305"/>
                  </a:ext>
                </a:extLst>
              </a:tr>
              <a:tr h="929198">
                <a:tc>
                  <a:txBody>
                    <a:bodyPr/>
                    <a:lstStyle/>
                    <a:p>
                      <a:r>
                        <a:rPr lang="en-US" dirty="0"/>
                        <a:t>You are hospitalized for more than 21 days for a service-connected disability.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Temporary monetary compensation at the 100 percent 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3978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22226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B6A21A-6668-07C4-FBE9-528BEB55E0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FBC6C-039A-487E-87DD-B5A407992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21372"/>
            <a:ext cx="7729728" cy="1188720"/>
          </a:xfrm>
        </p:spPr>
        <p:txBody>
          <a:bodyPr/>
          <a:lstStyle/>
          <a:p>
            <a:r>
              <a:rPr lang="en-US" dirty="0"/>
              <a:t>circumstance matrix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CECD848-BFE4-91AB-0AFE-0EA470404B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2013534"/>
              </p:ext>
            </p:extLst>
          </p:nvPr>
        </p:nvGraphicFramePr>
        <p:xfrm>
          <a:off x="355120" y="1900961"/>
          <a:ext cx="1148176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0880">
                  <a:extLst>
                    <a:ext uri="{9D8B030D-6E8A-4147-A177-3AD203B41FA5}">
                      <a16:colId xmlns:a16="http://schemas.microsoft.com/office/drawing/2014/main" val="879287742"/>
                    </a:ext>
                  </a:extLst>
                </a:gridCol>
                <a:gridCol w="5740880">
                  <a:extLst>
                    <a:ext uri="{9D8B030D-6E8A-4147-A177-3AD203B41FA5}">
                      <a16:colId xmlns:a16="http://schemas.microsoft.com/office/drawing/2014/main" val="1132371785"/>
                    </a:ext>
                  </a:extLst>
                </a:gridCol>
              </a:tblGrid>
              <a:tr h="74760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You have an Individual Unemployability rating by VA.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Dependents Educational Assistance (unemployable condition must be considered permanent), Special Restorative Training, CHAMPVA-Civilian Health and Medical Program (unemployable condition must be considered permanent), Dental care (if rated unemployable)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2784368"/>
                  </a:ext>
                </a:extLst>
              </a:tr>
              <a:tr h="1328769">
                <a:tc>
                  <a:txBody>
                    <a:bodyPr/>
                    <a:lstStyle/>
                    <a:p>
                      <a:r>
                        <a:rPr lang="en-US" dirty="0"/>
                        <a:t>You are the spouse or dependent child of a Veteran who died from a disability related to military service.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Dependency and Indemnity Compensation (subject to income limitations for dependent child) Dependents Educational Assistance Special restorative training, Home Loan Guaranty benefit (surviving spouse only) CHAMPVA-Civilian Health and Medical Program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3126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2CC22DD-E57A-4FE6-EAE5-CC5508AD5C01}"/>
              </a:ext>
            </a:extLst>
          </p:cNvPr>
          <p:cNvSpPr txBox="1"/>
          <p:nvPr/>
        </p:nvSpPr>
        <p:spPr>
          <a:xfrm>
            <a:off x="355120" y="5805577"/>
            <a:ext cx="11481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Link to VA website for all Service-connected, Non-service-connected and Circumstance Matrix </a:t>
            </a:r>
            <a:r>
              <a:rPr lang="en-US" dirty="0">
                <a:hlinkClick r:id="rId2"/>
              </a:rPr>
              <a:t>https://benefits.va.gov/benefits/derivative_sc.asp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0078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2857D4-056C-BC20-6FC4-1A8E69F83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22782-8CA3-1117-F51C-10C374C66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511" y="2286000"/>
            <a:ext cx="2286000" cy="2286000"/>
          </a:xfrm>
          <a:prstGeom prst="flowChartDocument">
            <a:avLst/>
          </a:prstGeom>
          <a:solidFill>
            <a:schemeClr val="accent2"/>
          </a:solidFill>
          <a:ln>
            <a:noFill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Questions</a:t>
            </a:r>
          </a:p>
        </p:txBody>
      </p:sp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1E14715B-2E40-4760-AE23-026845A30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19" y="2121408"/>
            <a:ext cx="2615184" cy="2615184"/>
          </a:xfrm>
          <a:prstGeom prst="flowChartDocumen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D08429-4C7A-4C37-848C-C1613E31D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8017" y="640080"/>
            <a:ext cx="7662672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8F4B2B-96EA-4C0F-84D3-5728F7CF0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7181" y="802767"/>
            <a:ext cx="7324344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Logo&#10;&#10;AI-generated content may be incorrect.">
            <a:extLst>
              <a:ext uri="{FF2B5EF4-FFF2-40B4-BE49-F238E27FC236}">
                <a16:creationId xmlns:a16="http://schemas.microsoft.com/office/drawing/2014/main" id="{CE5E4FD7-C13A-BA6E-9936-4274CF469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0513" y="1122807"/>
            <a:ext cx="4297680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952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2" name="Rectangle 2061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23B957-AEE7-478B-8769-F7049A80E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Veteran Status</a:t>
            </a:r>
            <a:br>
              <a:rPr lang="en-US">
                <a:solidFill>
                  <a:schemeClr val="bg1"/>
                </a:solidFill>
              </a:rPr>
            </a:b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63E4A-4975-456D-8719-679234C1A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514" y="2628212"/>
            <a:ext cx="3363974" cy="3415622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There is a difference between “Veteran”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and “eligible for VA benefits”</a:t>
            </a:r>
          </a:p>
        </p:txBody>
      </p:sp>
      <p:pic>
        <p:nvPicPr>
          <p:cNvPr id="2050" name="Picture 2" descr="Veterans Day - John T. Milliken ...">
            <a:extLst>
              <a:ext uri="{FF2B5EF4-FFF2-40B4-BE49-F238E27FC236}">
                <a16:creationId xmlns:a16="http://schemas.microsoft.com/office/drawing/2014/main" id="{528D57A0-9073-34AD-CE51-E8C507269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7763" y="1268765"/>
            <a:ext cx="6250769" cy="415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511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47096-09A5-4BEC-BA4E-994B80A12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4692"/>
            <a:ext cx="5894832" cy="1188720"/>
          </a:xfrm>
        </p:spPr>
        <p:txBody>
          <a:bodyPr>
            <a:normAutofit/>
          </a:bodyPr>
          <a:lstStyle/>
          <a:p>
            <a:r>
              <a:rPr lang="en-US" dirty="0"/>
              <a:t>What is a “Veteran?”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F7D5A-FE8B-479B-9DE7-3E1483058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155" y="2638044"/>
            <a:ext cx="7113959" cy="3831582"/>
          </a:xfrm>
        </p:spPr>
        <p:txBody>
          <a:bodyPr>
            <a:normAutofit/>
          </a:bodyPr>
          <a:lstStyle/>
          <a:p>
            <a:r>
              <a:rPr lang="en-US" sz="2800" dirty="0"/>
              <a:t>VA has a 2-part test to determine if a person is a Veteran: </a:t>
            </a:r>
          </a:p>
          <a:p>
            <a:pPr marL="0" indent="0">
              <a:buNone/>
            </a:pPr>
            <a:r>
              <a:rPr lang="en-US" sz="2800" dirty="0"/>
              <a:t>	1.Served in the active military, naval, or air service and </a:t>
            </a:r>
          </a:p>
          <a:p>
            <a:pPr marL="0" indent="0">
              <a:buNone/>
            </a:pPr>
            <a:r>
              <a:rPr lang="en-US" sz="2800" dirty="0"/>
              <a:t>	2.Discharged or released under conditions other than dishonorable.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		1 38 U.S.C. §101(2).</a:t>
            </a:r>
          </a:p>
        </p:txBody>
      </p:sp>
      <p:sp>
        <p:nvSpPr>
          <p:cNvPr id="3079" name="Rectangle 3078">
            <a:extLst>
              <a:ext uri="{FF2B5EF4-FFF2-40B4-BE49-F238E27FC236}">
                <a16:creationId xmlns:a16="http://schemas.microsoft.com/office/drawing/2014/main" id="{879398A9-0D0D-4901-BDDF-B3D93CECA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6706" y="964692"/>
            <a:ext cx="3986784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011FEC3B-E514-4E21-B2CB-7903A73569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1298" y="1128683"/>
            <a:ext cx="3657600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A Veterans Day Concert Salute - Ford Center">
            <a:extLst>
              <a:ext uri="{FF2B5EF4-FFF2-40B4-BE49-F238E27FC236}">
                <a16:creationId xmlns:a16="http://schemas.microsoft.com/office/drawing/2014/main" id="{98D30F11-0368-4B8C-DEDF-EB0122CC7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5890" y="2186421"/>
            <a:ext cx="3328416" cy="249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028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F4515-3B13-4999-88BF-BC946FA9F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4692"/>
            <a:ext cx="5894832" cy="1188720"/>
          </a:xfrm>
        </p:spPr>
        <p:txBody>
          <a:bodyPr>
            <a:normAutofit/>
          </a:bodyPr>
          <a:lstStyle/>
          <a:p>
            <a:r>
              <a:rPr lang="en-US" dirty="0"/>
              <a:t>Veteran Status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1FB82-B927-4E0C-A8E6-061F18F0C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43" y="2638044"/>
            <a:ext cx="5963317" cy="3263206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sz="2800" dirty="0"/>
              <a:t>A person may legally be a Veteran yet not receive any VA benefits because the Veteran did not meet an additional requirement. </a:t>
            </a:r>
          </a:p>
        </p:txBody>
      </p:sp>
      <p:sp>
        <p:nvSpPr>
          <p:cNvPr id="4103" name="Rectangle 4102">
            <a:extLst>
              <a:ext uri="{FF2B5EF4-FFF2-40B4-BE49-F238E27FC236}">
                <a16:creationId xmlns:a16="http://schemas.microsoft.com/office/drawing/2014/main" id="{879398A9-0D0D-4901-BDDF-B3D93CECA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6706" y="964692"/>
            <a:ext cx="3986784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011FEC3B-E514-4E21-B2CB-7903A73569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1298" y="1128683"/>
            <a:ext cx="3657600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Happy Veterans Day Images - Free ...">
            <a:extLst>
              <a:ext uri="{FF2B5EF4-FFF2-40B4-BE49-F238E27FC236}">
                <a16:creationId xmlns:a16="http://schemas.microsoft.com/office/drawing/2014/main" id="{2B9BB0C3-3814-9142-50C9-296B74245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5890" y="1768763"/>
            <a:ext cx="3328416" cy="332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848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AED67-2500-42EA-AD49-66A2B6B0A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4692"/>
            <a:ext cx="3066937" cy="1188720"/>
          </a:xfrm>
        </p:spPr>
        <p:txBody>
          <a:bodyPr>
            <a:normAutofit/>
          </a:bodyPr>
          <a:lstStyle/>
          <a:p>
            <a:r>
              <a:rPr lang="en-US" sz="1500"/>
              <a:t>Active Duty and Eligibility Requirement</a:t>
            </a:r>
            <a:br>
              <a:rPr lang="en-US" sz="1500"/>
            </a:br>
            <a:endParaRPr lang="en-US" sz="15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515FC82-3453-4CBE-8895-4CCFF3395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4182" y="964692"/>
            <a:ext cx="6885432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5FD847B-65C0-4027-8DFC-70CB42451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802" y="1128683"/>
            <a:ext cx="6558192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FCBA428E-A531-444A-B12D-681989FEDB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919771"/>
              </p:ext>
            </p:extLst>
          </p:nvPr>
        </p:nvGraphicFramePr>
        <p:xfrm>
          <a:off x="4823366" y="1385311"/>
          <a:ext cx="6227065" cy="409532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051707">
                  <a:extLst>
                    <a:ext uri="{9D8B030D-6E8A-4147-A177-3AD203B41FA5}">
                      <a16:colId xmlns:a16="http://schemas.microsoft.com/office/drawing/2014/main" val="184088648"/>
                    </a:ext>
                  </a:extLst>
                </a:gridCol>
                <a:gridCol w="3175358">
                  <a:extLst>
                    <a:ext uri="{9D8B030D-6E8A-4147-A177-3AD203B41FA5}">
                      <a16:colId xmlns:a16="http://schemas.microsoft.com/office/drawing/2014/main" val="490375284"/>
                    </a:ext>
                  </a:extLst>
                </a:gridCol>
              </a:tblGrid>
              <a:tr h="391727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Status</a:t>
                      </a:r>
                    </a:p>
                  </a:txBody>
                  <a:tcPr marL="89029" marR="89029" marT="44514" marB="445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Eligibility </a:t>
                      </a:r>
                    </a:p>
                  </a:txBody>
                  <a:tcPr marL="89029" marR="89029" marT="44514" marB="44514"/>
                </a:tc>
                <a:extLst>
                  <a:ext uri="{0D108BD9-81ED-4DB2-BD59-A6C34878D82A}">
                    <a16:rowId xmlns:a16="http://schemas.microsoft.com/office/drawing/2014/main" val="2535793255"/>
                  </a:ext>
                </a:extLst>
              </a:tr>
              <a:tr h="1192985">
                <a:tc>
                  <a:txBody>
                    <a:bodyPr/>
                    <a:lstStyle/>
                    <a:p>
                      <a:r>
                        <a:rPr lang="en-US" sz="1800" dirty="0"/>
                        <a:t>Active Duty in Army, Navy, Marine, Corps, Air Force,  Coast Guard, or Space Force</a:t>
                      </a:r>
                    </a:p>
                    <a:p>
                      <a:endParaRPr lang="en-US" sz="1800" dirty="0"/>
                    </a:p>
                  </a:txBody>
                  <a:tcPr marL="89029" marR="89029" marT="44514" marB="44514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Generally eligible for benefits</a:t>
                      </a:r>
                    </a:p>
                  </a:txBody>
                  <a:tcPr marL="89029" marR="89029" marT="44514" marB="44514"/>
                </a:tc>
                <a:extLst>
                  <a:ext uri="{0D108BD9-81ED-4DB2-BD59-A6C34878D82A}">
                    <a16:rowId xmlns:a16="http://schemas.microsoft.com/office/drawing/2014/main" val="1861979630"/>
                  </a:ext>
                </a:extLst>
              </a:tr>
              <a:tr h="925899">
                <a:tc>
                  <a:txBody>
                    <a:bodyPr/>
                    <a:lstStyle/>
                    <a:p>
                      <a:r>
                        <a:rPr lang="en-US" sz="1800"/>
                        <a:t>Active duty for training (ACDUTRA)</a:t>
                      </a:r>
                    </a:p>
                    <a:p>
                      <a:endParaRPr lang="en-US" sz="1800"/>
                    </a:p>
                  </a:txBody>
                  <a:tcPr marL="89029" marR="89029" marT="44514" marB="44514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Only for compensation for disease or injury incurred or aggravated in line of duty</a:t>
                      </a:r>
                    </a:p>
                  </a:txBody>
                  <a:tcPr marL="89029" marR="89029" marT="44514" marB="44514"/>
                </a:tc>
                <a:extLst>
                  <a:ext uri="{0D108BD9-81ED-4DB2-BD59-A6C34878D82A}">
                    <a16:rowId xmlns:a16="http://schemas.microsoft.com/office/drawing/2014/main" val="1663368193"/>
                  </a:ext>
                </a:extLst>
              </a:tr>
              <a:tr h="925899">
                <a:tc>
                  <a:txBody>
                    <a:bodyPr/>
                    <a:lstStyle/>
                    <a:p>
                      <a:r>
                        <a:rPr lang="en-US" sz="1800"/>
                        <a:t>Inactive duty for training (INACDUTRA)</a:t>
                      </a:r>
                    </a:p>
                    <a:p>
                      <a:endParaRPr lang="en-US" sz="1800"/>
                    </a:p>
                  </a:txBody>
                  <a:tcPr marL="89029" marR="89029" marT="44514" marB="44514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Only for compensation for injury incurred or aggravated in line of duty (not disease)</a:t>
                      </a:r>
                    </a:p>
                  </a:txBody>
                  <a:tcPr marL="89029" marR="89029" marT="44514" marB="44514"/>
                </a:tc>
                <a:extLst>
                  <a:ext uri="{0D108BD9-81ED-4DB2-BD59-A6C34878D82A}">
                    <a16:rowId xmlns:a16="http://schemas.microsoft.com/office/drawing/2014/main" val="3622521590"/>
                  </a:ext>
                </a:extLst>
              </a:tr>
              <a:tr h="658813">
                <a:tc>
                  <a:txBody>
                    <a:bodyPr/>
                    <a:lstStyle/>
                    <a:p>
                      <a:r>
                        <a:rPr lang="en-US" sz="1800"/>
                        <a:t>Guard or Reserve duty only</a:t>
                      </a:r>
                    </a:p>
                    <a:p>
                      <a:endParaRPr lang="en-US" sz="1800"/>
                    </a:p>
                  </a:txBody>
                  <a:tcPr marL="89029" marR="89029" marT="44514" marB="4451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Only if called to serve on regular active duty</a:t>
                      </a:r>
                    </a:p>
                  </a:txBody>
                  <a:tcPr marL="89029" marR="89029" marT="44514" marB="44514"/>
                </a:tc>
                <a:extLst>
                  <a:ext uri="{0D108BD9-81ED-4DB2-BD59-A6C34878D82A}">
                    <a16:rowId xmlns:a16="http://schemas.microsoft.com/office/drawing/2014/main" val="2966636454"/>
                  </a:ext>
                </a:extLst>
              </a:tr>
            </a:tbl>
          </a:graphicData>
        </a:graphic>
      </p:graphicFrame>
      <p:pic>
        <p:nvPicPr>
          <p:cNvPr id="5122" name="Picture 2" descr="Tri-Military Veterans Day Ceremony | 2024-11-11 | Events | Notre Dame  Events | University of Notre Dame">
            <a:extLst>
              <a:ext uri="{FF2B5EF4-FFF2-40B4-BE49-F238E27FC236}">
                <a16:creationId xmlns:a16="http://schemas.microsoft.com/office/drawing/2014/main" id="{E530786E-D63D-0CAE-190A-03E91DF44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14" y="2750574"/>
            <a:ext cx="4207805" cy="280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048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83B8D-DD9C-4A7F-B637-54275E0FF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Service Time Periods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B044F-319A-43B5-AE8C-65E5E3CE1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427196"/>
          </a:xfrm>
        </p:spPr>
        <p:txBody>
          <a:bodyPr>
            <a:noAutofit/>
          </a:bodyPr>
          <a:lstStyle/>
          <a:p>
            <a:r>
              <a:rPr lang="en-US" sz="2400" dirty="0"/>
              <a:t> Some benefits require minimum length of service plus Veteran status: </a:t>
            </a:r>
          </a:p>
          <a:p>
            <a:pPr marL="0" indent="0">
              <a:buNone/>
            </a:pPr>
            <a:r>
              <a:rPr lang="en-US" sz="2400" dirty="0"/>
              <a:t>	Pension, Health care and Educational benefits </a:t>
            </a:r>
          </a:p>
          <a:p>
            <a:pPr marL="0" indent="0">
              <a:buNone/>
            </a:pPr>
            <a:r>
              <a:rPr lang="en-US" sz="2400" dirty="0"/>
              <a:t>Generally, requires two years or the full-term of the required active duty. </a:t>
            </a:r>
          </a:p>
          <a:p>
            <a:pPr marL="0" indent="0">
              <a:buNone/>
            </a:pPr>
            <a:r>
              <a:rPr lang="en-US" sz="2400" dirty="0"/>
              <a:t>Applies to Veterans with service on or after September 7, 1980.1</a:t>
            </a:r>
          </a:p>
          <a:p>
            <a:pPr marL="0" indent="0">
              <a:buNone/>
            </a:pPr>
            <a:r>
              <a:rPr lang="en-US" sz="2400" dirty="0"/>
              <a:t>					</a:t>
            </a:r>
            <a:r>
              <a:rPr lang="en-US" dirty="0"/>
              <a:t>1 38 U.S.C. §5303A(b)(2).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7410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2DE1E-9243-418B-9A13-9F1D0ECFB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640079"/>
            <a:ext cx="3402531" cy="5272242"/>
          </a:xfrm>
        </p:spPr>
        <p:txBody>
          <a:bodyPr>
            <a:normAutofit/>
          </a:bodyPr>
          <a:lstStyle/>
          <a:p>
            <a:r>
              <a:rPr lang="en-US" dirty="0"/>
              <a:t>Wartime Service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DF779-D808-4B29-BC7D-61EB600CF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8206" y="280065"/>
            <a:ext cx="7764097" cy="287609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Some benefits require “wartime” service.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 Congress defines “wartime.”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 Includes WWII, Korea, Vietnam, and Persian Gulf War.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 For VA purposes, a continuous state of war has existed since August 2, 1990.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		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					</a:t>
            </a:r>
            <a:r>
              <a:rPr lang="en-US" sz="1200" dirty="0"/>
              <a:t>1 38 U.S.C. § 101(6)-(11); 2 38 U.S.C. § 101(33).</a:t>
            </a:r>
          </a:p>
        </p:txBody>
      </p:sp>
      <p:pic>
        <p:nvPicPr>
          <p:cNvPr id="6146" name="Picture 2" descr="The war in Ukraine in 12 key moments | CNN">
            <a:extLst>
              <a:ext uri="{FF2B5EF4-FFF2-40B4-BE49-F238E27FC236}">
                <a16:creationId xmlns:a16="http://schemas.microsoft.com/office/drawing/2014/main" id="{A5D4D821-D0DB-6991-5CEC-0172E22C1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3276200"/>
            <a:ext cx="5876303" cy="3301736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758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FD683-DDF9-4B5E-A310-A930E269F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 of Discharge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EE74DDF-8A47-E11B-68A0-F44BC2F471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5895710"/>
              </p:ext>
            </p:extLst>
          </p:nvPr>
        </p:nvGraphicFramePr>
        <p:xfrm>
          <a:off x="86264" y="2638425"/>
          <a:ext cx="11999344" cy="376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9672">
                  <a:extLst>
                    <a:ext uri="{9D8B030D-6E8A-4147-A177-3AD203B41FA5}">
                      <a16:colId xmlns:a16="http://schemas.microsoft.com/office/drawing/2014/main" val="1237837832"/>
                    </a:ext>
                  </a:extLst>
                </a:gridCol>
                <a:gridCol w="5999672">
                  <a:extLst>
                    <a:ext uri="{9D8B030D-6E8A-4147-A177-3AD203B41FA5}">
                      <a16:colId xmlns:a16="http://schemas.microsoft.com/office/drawing/2014/main" val="41071385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Discharge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Overview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703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Honorable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 veteran and military benefits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7180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General Under Honorable Conditions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Most veteran and military benefits except GI Bill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276619"/>
                  </a:ext>
                </a:extLst>
              </a:tr>
              <a:tr h="355229">
                <a:tc>
                  <a:txBody>
                    <a:bodyPr/>
                    <a:lstStyle/>
                    <a:p>
                      <a:r>
                        <a:rPr lang="en-US" dirty="0"/>
                        <a:t>Other Than Honorable Discharge (OTH)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 will determine if eligible for any benefits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8410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Bad Conduct Discharge (BCD)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VA will determine if eligible for any benefits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6847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Dishonorable Discharge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 veteran or military benefits except mental health treatment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9082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Officer Dismissal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Commissioned Officers may receive a dismissal notice which is the same as a dishonorable discharge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697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Uncharacterized / Entry Level Separation (ELS)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 benefits earned unless they were injured or incurred an illness as result of service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17519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3391086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CB1E2DEBADCE4AA53DBD050FE83395" ma:contentTypeVersion="7" ma:contentTypeDescription="Create a new document." ma:contentTypeScope="" ma:versionID="0c983655e042f2e11a0da4c58cc68bf8">
  <xsd:schema xmlns:xsd="http://www.w3.org/2001/XMLSchema" xmlns:xs="http://www.w3.org/2001/XMLSchema" xmlns:p="http://schemas.microsoft.com/office/2006/metadata/properties" xmlns:ns2="a13fe5b5-3e2b-4c1c-812e-996efa015a80" xmlns:ns3="0101e9db-a5a0-4563-b7e8-689f1379eee3" targetNamespace="http://schemas.microsoft.com/office/2006/metadata/properties" ma:root="true" ma:fieldsID="591a9f9978a65017552e748b19c42470" ns2:_="" ns3:_="">
    <xsd:import namespace="a13fe5b5-3e2b-4c1c-812e-996efa015a80"/>
    <xsd:import namespace="0101e9db-a5a0-4563-b7e8-689f1379ee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3fe5b5-3e2b-4c1c-812e-996efa015a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01e9db-a5a0-4563-b7e8-689f1379eee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683961D-9322-4DDB-AC08-A7F898B517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0898A2-B6D5-4C99-989C-982AC22751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3fe5b5-3e2b-4c1c-812e-996efa015a80"/>
    <ds:schemaRef ds:uri="0101e9db-a5a0-4563-b7e8-689f1379ee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31A6FD5-CDE8-455E-ACF4-D41166833A93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1915</Words>
  <Application>Microsoft Office PowerPoint</Application>
  <PresentationFormat>Widescreen</PresentationFormat>
  <Paragraphs>207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Gill Sans MT</vt:lpstr>
      <vt:lpstr>Parcel</vt:lpstr>
      <vt:lpstr>Eligibility for entitlement to  VA benefits and VA benefits matrix</vt:lpstr>
      <vt:lpstr>Veteran Myths </vt:lpstr>
      <vt:lpstr>Veteran Status </vt:lpstr>
      <vt:lpstr>What is a “Veteran?” </vt:lpstr>
      <vt:lpstr>Veteran Status </vt:lpstr>
      <vt:lpstr>Active Duty and Eligibility Requirement </vt:lpstr>
      <vt:lpstr>Minimum Service Time Periods</vt:lpstr>
      <vt:lpstr>Wartime Service </vt:lpstr>
      <vt:lpstr>Character of Discharge </vt:lpstr>
      <vt:lpstr>Multiple Periods of Service </vt:lpstr>
      <vt:lpstr>Obtaining a DD-214: SF-180</vt:lpstr>
      <vt:lpstr>Service-Connected Matrix Non-compensable and compensable</vt:lpstr>
      <vt:lpstr>Service-Connected at 10%</vt:lpstr>
      <vt:lpstr>Service-Connected at 20%</vt:lpstr>
      <vt:lpstr>Service-Connected at 30% to 40%</vt:lpstr>
      <vt:lpstr>Service-Connected at 50%</vt:lpstr>
      <vt:lpstr>Service-Connected at 60% to 90%</vt:lpstr>
      <vt:lpstr>Service-Connected at 100%</vt:lpstr>
      <vt:lpstr>NON-Service-Connected matrix</vt:lpstr>
      <vt:lpstr>circumstance matrix</vt:lpstr>
      <vt:lpstr>circumstance matrix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Eligibility for entitlement to  va benefits</dc:title>
  <dc:creator>William Genochio</dc:creator>
  <cp:lastModifiedBy>Genochio, William, VBACLE</cp:lastModifiedBy>
  <cp:revision>4</cp:revision>
  <dcterms:created xsi:type="dcterms:W3CDTF">2019-12-13T14:50:19Z</dcterms:created>
  <dcterms:modified xsi:type="dcterms:W3CDTF">2025-09-03T12:19:27Z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0x010100EACB1E2DEBADCE4AA53DBD050FE83395</vt:lpwstr>
  </property>
  <property fmtid="{D5CDD505-2E9C-101B-9397-08002B2CF9AE}" pid="3" name="Order">
    <vt:r8>12691300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</Properties>
</file>