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9" r:id="rId4"/>
  </p:sldMasterIdLst>
  <p:notesMasterIdLst>
    <p:notesMasterId r:id="rId17"/>
  </p:notesMasterIdLst>
  <p:handoutMasterIdLst>
    <p:handoutMasterId r:id="rId18"/>
  </p:handoutMasterIdLst>
  <p:sldIdLst>
    <p:sldId id="334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ochio, William, VBACLE" userId="2ef655ee-4d46-4cb7-b5d9-8a97e03de3a2" providerId="ADAL" clId="{713C57FD-0427-4B6B-A86A-BFD0BE854D46}"/>
    <pc:docChg chg="undo custSel delSld modSld modMainMaster">
      <pc:chgData name="Genochio, William, VBACLE" userId="2ef655ee-4d46-4cb7-b5d9-8a97e03de3a2" providerId="ADAL" clId="{713C57FD-0427-4B6B-A86A-BFD0BE854D46}" dt="2025-07-29T18:17:50.045" v="33" actId="26606"/>
      <pc:docMkLst>
        <pc:docMk/>
      </pc:docMkLst>
      <pc:sldChg chg="modSp">
        <pc:chgData name="Genochio, William, VBACLE" userId="2ef655ee-4d46-4cb7-b5d9-8a97e03de3a2" providerId="ADAL" clId="{713C57FD-0427-4B6B-A86A-BFD0BE854D46}" dt="2025-07-29T17:37:47.633" v="1"/>
        <pc:sldMkLst>
          <pc:docMk/>
          <pc:sldMk cId="2955403071" sldId="334"/>
        </pc:sldMkLst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2955403071" sldId="334"/>
            <ac:spMk id="2" creationId="{C3A9968B-2619-4F71-AB00-4C493E120805}"/>
          </ac:spMkLst>
        </pc:spChg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2955403071" sldId="334"/>
            <ac:spMk id="9" creationId="{EC0626D6-A4ED-D512-0AC3-017AFE677717}"/>
          </ac:spMkLst>
        </pc:spChg>
        <pc:picChg chg="mod">
          <ac:chgData name="Genochio, William, VBACLE" userId="2ef655ee-4d46-4cb7-b5d9-8a97e03de3a2" providerId="ADAL" clId="{713C57FD-0427-4B6B-A86A-BFD0BE854D46}" dt="2025-07-29T17:37:47.633" v="1"/>
          <ac:picMkLst>
            <pc:docMk/>
            <pc:sldMk cId="2955403071" sldId="334"/>
            <ac:picMk id="4" creationId="{030A84F5-9043-22BC-A278-9DDB8DF58AA5}"/>
          </ac:picMkLst>
        </pc:picChg>
      </pc:sldChg>
      <pc:sldChg chg="modSp del">
        <pc:chgData name="Genochio, William, VBACLE" userId="2ef655ee-4d46-4cb7-b5d9-8a97e03de3a2" providerId="ADAL" clId="{713C57FD-0427-4B6B-A86A-BFD0BE854D46}" dt="2025-07-29T18:15:44.290" v="2" actId="47"/>
        <pc:sldMkLst>
          <pc:docMk/>
          <pc:sldMk cId="3643157888" sldId="335"/>
        </pc:sldMkLst>
      </pc:sldChg>
      <pc:sldChg chg="modSp">
        <pc:chgData name="Genochio, William, VBACLE" userId="2ef655ee-4d46-4cb7-b5d9-8a97e03de3a2" providerId="ADAL" clId="{713C57FD-0427-4B6B-A86A-BFD0BE854D46}" dt="2025-07-29T17:37:47.633" v="1"/>
        <pc:sldMkLst>
          <pc:docMk/>
          <pc:sldMk cId="3739696416" sldId="338"/>
        </pc:sldMkLst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3739696416" sldId="338"/>
            <ac:spMk id="2" creationId="{EDF78282-12CF-73BB-13F4-93890A570FE4}"/>
          </ac:spMkLst>
        </pc:spChg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3739696416" sldId="338"/>
            <ac:spMk id="4" creationId="{078D30AB-969D-CE38-8045-021EA39AF731}"/>
          </ac:spMkLst>
        </pc:spChg>
        <pc:picChg chg="mod">
          <ac:chgData name="Genochio, William, VBACLE" userId="2ef655ee-4d46-4cb7-b5d9-8a97e03de3a2" providerId="ADAL" clId="{713C57FD-0427-4B6B-A86A-BFD0BE854D46}" dt="2025-07-29T17:37:47.633" v="1"/>
          <ac:picMkLst>
            <pc:docMk/>
            <pc:sldMk cId="3739696416" sldId="338"/>
            <ac:picMk id="2050" creationId="{D325995E-9EB0-B236-080B-7FF281A7EABB}"/>
          </ac:picMkLst>
        </pc:picChg>
      </pc:sldChg>
      <pc:sldChg chg="modSp">
        <pc:chgData name="Genochio, William, VBACLE" userId="2ef655ee-4d46-4cb7-b5d9-8a97e03de3a2" providerId="ADAL" clId="{713C57FD-0427-4B6B-A86A-BFD0BE854D46}" dt="2025-07-29T17:37:47.633" v="1"/>
        <pc:sldMkLst>
          <pc:docMk/>
          <pc:sldMk cId="874930667" sldId="339"/>
        </pc:sldMkLst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874930667" sldId="339"/>
            <ac:spMk id="2" creationId="{8D1CADB1-08CC-8C8F-B84C-F28F5399E818}"/>
          </ac:spMkLst>
        </pc:spChg>
        <pc:graphicFrameChg chg="mod">
          <ac:chgData name="Genochio, William, VBACLE" userId="2ef655ee-4d46-4cb7-b5d9-8a97e03de3a2" providerId="ADAL" clId="{713C57FD-0427-4B6B-A86A-BFD0BE854D46}" dt="2025-07-29T17:37:47.633" v="1"/>
          <ac:graphicFrameMkLst>
            <pc:docMk/>
            <pc:sldMk cId="874930667" sldId="339"/>
            <ac:graphicFrameMk id="5" creationId="{511D0CE0-99EF-8BE7-1990-390FC2C3BE86}"/>
          </ac:graphicFrameMkLst>
        </pc:graphicFrameChg>
      </pc:sldChg>
      <pc:sldChg chg="modSp">
        <pc:chgData name="Genochio, William, VBACLE" userId="2ef655ee-4d46-4cb7-b5d9-8a97e03de3a2" providerId="ADAL" clId="{713C57FD-0427-4B6B-A86A-BFD0BE854D46}" dt="2025-07-29T17:37:47.633" v="1"/>
        <pc:sldMkLst>
          <pc:docMk/>
          <pc:sldMk cId="2714127278" sldId="340"/>
        </pc:sldMkLst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2714127278" sldId="340"/>
            <ac:spMk id="2" creationId="{7101CD09-8E81-3CEE-780C-A273413A51AA}"/>
          </ac:spMkLst>
        </pc:spChg>
        <pc:graphicFrameChg chg="mod">
          <ac:chgData name="Genochio, William, VBACLE" userId="2ef655ee-4d46-4cb7-b5d9-8a97e03de3a2" providerId="ADAL" clId="{713C57FD-0427-4B6B-A86A-BFD0BE854D46}" dt="2025-07-29T17:37:34.996" v="0"/>
          <ac:graphicFrameMkLst>
            <pc:docMk/>
            <pc:sldMk cId="2714127278" sldId="340"/>
            <ac:graphicFrameMk id="7" creationId="{D894333E-72B7-ADC5-D3C1-227FE7F73AB1}"/>
          </ac:graphicFrameMkLst>
        </pc:graphicFrameChg>
        <pc:picChg chg="mod">
          <ac:chgData name="Genochio, William, VBACLE" userId="2ef655ee-4d46-4cb7-b5d9-8a97e03de3a2" providerId="ADAL" clId="{713C57FD-0427-4B6B-A86A-BFD0BE854D46}" dt="2025-07-29T17:37:47.633" v="1"/>
          <ac:picMkLst>
            <pc:docMk/>
            <pc:sldMk cId="2714127278" sldId="340"/>
            <ac:picMk id="3074" creationId="{8A9EBED3-AEB0-9C9B-7130-13EB4CFEF56F}"/>
          </ac:picMkLst>
        </pc:picChg>
      </pc:sldChg>
      <pc:sldChg chg="modSp">
        <pc:chgData name="Genochio, William, VBACLE" userId="2ef655ee-4d46-4cb7-b5d9-8a97e03de3a2" providerId="ADAL" clId="{713C57FD-0427-4B6B-A86A-BFD0BE854D46}" dt="2025-07-29T17:37:47.633" v="1"/>
        <pc:sldMkLst>
          <pc:docMk/>
          <pc:sldMk cId="4154279206" sldId="341"/>
        </pc:sldMkLst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4154279206" sldId="341"/>
            <ac:spMk id="2" creationId="{43C47307-7DEA-0811-CF6D-F0A16FC8ED0D}"/>
          </ac:spMkLst>
        </pc:spChg>
        <pc:graphicFrameChg chg="mod">
          <ac:chgData name="Genochio, William, VBACLE" userId="2ef655ee-4d46-4cb7-b5d9-8a97e03de3a2" providerId="ADAL" clId="{713C57FD-0427-4B6B-A86A-BFD0BE854D46}" dt="2025-07-29T17:37:47.633" v="1"/>
          <ac:graphicFrameMkLst>
            <pc:docMk/>
            <pc:sldMk cId="4154279206" sldId="341"/>
            <ac:graphicFrameMk id="5" creationId="{7CAE24C1-D60B-76F3-4998-3AAB8334B18C}"/>
          </ac:graphicFrameMkLst>
        </pc:graphicFrameChg>
      </pc:sldChg>
      <pc:sldChg chg="addSp delSp modSp mod setBg setClrOvrMap">
        <pc:chgData name="Genochio, William, VBACLE" userId="2ef655ee-4d46-4cb7-b5d9-8a97e03de3a2" providerId="ADAL" clId="{713C57FD-0427-4B6B-A86A-BFD0BE854D46}" dt="2025-07-29T18:16:33.621" v="7" actId="26606"/>
        <pc:sldMkLst>
          <pc:docMk/>
          <pc:sldMk cId="3496604517" sldId="342"/>
        </pc:sldMkLst>
        <pc:spChg chg="mod">
          <ac:chgData name="Genochio, William, VBACLE" userId="2ef655ee-4d46-4cb7-b5d9-8a97e03de3a2" providerId="ADAL" clId="{713C57FD-0427-4B6B-A86A-BFD0BE854D46}" dt="2025-07-29T18:16:33.621" v="7" actId="26606"/>
          <ac:spMkLst>
            <pc:docMk/>
            <pc:sldMk cId="3496604517" sldId="342"/>
            <ac:spMk id="2" creationId="{0F264E0D-C137-AEC5-0252-BB390F99BC1E}"/>
          </ac:spMkLst>
        </pc:spChg>
        <pc:spChg chg="add">
          <ac:chgData name="Genochio, William, VBACLE" userId="2ef655ee-4d46-4cb7-b5d9-8a97e03de3a2" providerId="ADAL" clId="{713C57FD-0427-4B6B-A86A-BFD0BE854D46}" dt="2025-07-29T18:16:33.621" v="7" actId="26606"/>
          <ac:spMkLst>
            <pc:docMk/>
            <pc:sldMk cId="3496604517" sldId="342"/>
            <ac:spMk id="18" creationId="{F747F1B4-B831-4277-8AB0-32767F7EB7BF}"/>
          </ac:spMkLst>
        </pc:spChg>
        <pc:spChg chg="add">
          <ac:chgData name="Genochio, William, VBACLE" userId="2ef655ee-4d46-4cb7-b5d9-8a97e03de3a2" providerId="ADAL" clId="{713C57FD-0427-4B6B-A86A-BFD0BE854D46}" dt="2025-07-29T18:16:33.621" v="7" actId="26606"/>
          <ac:spMkLst>
            <pc:docMk/>
            <pc:sldMk cId="3496604517" sldId="342"/>
            <ac:spMk id="19" creationId="{D80CFA21-AB7C-4BEB-9BFF-05764FBBF3C6}"/>
          </ac:spMkLst>
        </pc:spChg>
        <pc:spChg chg="add">
          <ac:chgData name="Genochio, William, VBACLE" userId="2ef655ee-4d46-4cb7-b5d9-8a97e03de3a2" providerId="ADAL" clId="{713C57FD-0427-4B6B-A86A-BFD0BE854D46}" dt="2025-07-29T18:16:33.621" v="7" actId="26606"/>
          <ac:spMkLst>
            <pc:docMk/>
            <pc:sldMk cId="3496604517" sldId="342"/>
            <ac:spMk id="20" creationId="{12F7E335-851A-4CAE-B09F-E657819D4600}"/>
          </ac:spMkLst>
        </pc:spChg>
        <pc:spChg chg="add">
          <ac:chgData name="Genochio, William, VBACLE" userId="2ef655ee-4d46-4cb7-b5d9-8a97e03de3a2" providerId="ADAL" clId="{713C57FD-0427-4B6B-A86A-BFD0BE854D46}" dt="2025-07-29T18:16:33.621" v="7" actId="26606"/>
          <ac:spMkLst>
            <pc:docMk/>
            <pc:sldMk cId="3496604517" sldId="342"/>
            <ac:spMk id="21" creationId="{10B541F0-7F6E-402E-84D8-CF96EACA5FBC}"/>
          </ac:spMkLst>
        </pc:spChg>
        <pc:graphicFrameChg chg="mod modGraphic">
          <ac:chgData name="Genochio, William, VBACLE" userId="2ef655ee-4d46-4cb7-b5d9-8a97e03de3a2" providerId="ADAL" clId="{713C57FD-0427-4B6B-A86A-BFD0BE854D46}" dt="2025-07-29T18:16:33.621" v="7" actId="26606"/>
          <ac:graphicFrameMkLst>
            <pc:docMk/>
            <pc:sldMk cId="3496604517" sldId="342"/>
            <ac:graphicFrameMk id="5" creationId="{AEB45616-1F23-0167-7F28-9ADE0BA9BB19}"/>
          </ac:graphicFrameMkLst>
        </pc:graphicFrameChg>
      </pc:sldChg>
      <pc:sldChg chg="modSp">
        <pc:chgData name="Genochio, William, VBACLE" userId="2ef655ee-4d46-4cb7-b5d9-8a97e03de3a2" providerId="ADAL" clId="{713C57FD-0427-4B6B-A86A-BFD0BE854D46}" dt="2025-07-29T17:37:47.633" v="1"/>
        <pc:sldMkLst>
          <pc:docMk/>
          <pc:sldMk cId="1181060500" sldId="343"/>
        </pc:sldMkLst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1181060500" sldId="343"/>
            <ac:spMk id="2" creationId="{9B779C04-5440-E46D-A7F6-60616F6C81ED}"/>
          </ac:spMkLst>
        </pc:spChg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1181060500" sldId="343"/>
            <ac:spMk id="3" creationId="{3D02FC9A-188C-E327-95B1-23F4D92C6042}"/>
          </ac:spMkLst>
        </pc:spChg>
      </pc:sldChg>
      <pc:sldChg chg="modSp mod">
        <pc:chgData name="Genochio, William, VBACLE" userId="2ef655ee-4d46-4cb7-b5d9-8a97e03de3a2" providerId="ADAL" clId="{713C57FD-0427-4B6B-A86A-BFD0BE854D46}" dt="2025-07-29T18:17:06.457" v="15" actId="20577"/>
        <pc:sldMkLst>
          <pc:docMk/>
          <pc:sldMk cId="585580414" sldId="344"/>
        </pc:sldMkLst>
        <pc:spChg chg="mod">
          <ac:chgData name="Genochio, William, VBACLE" userId="2ef655ee-4d46-4cb7-b5d9-8a97e03de3a2" providerId="ADAL" clId="{713C57FD-0427-4B6B-A86A-BFD0BE854D46}" dt="2025-07-29T18:17:06.457" v="15" actId="20577"/>
          <ac:spMkLst>
            <pc:docMk/>
            <pc:sldMk cId="585580414" sldId="344"/>
            <ac:spMk id="2" creationId="{0098BED5-4CCA-974C-3D4D-57AC1AD7523B}"/>
          </ac:spMkLst>
        </pc:spChg>
        <pc:graphicFrameChg chg="mod">
          <ac:chgData name="Genochio, William, VBACLE" userId="2ef655ee-4d46-4cb7-b5d9-8a97e03de3a2" providerId="ADAL" clId="{713C57FD-0427-4B6B-A86A-BFD0BE854D46}" dt="2025-07-29T17:37:47.633" v="1"/>
          <ac:graphicFrameMkLst>
            <pc:docMk/>
            <pc:sldMk cId="585580414" sldId="344"/>
            <ac:graphicFrameMk id="5" creationId="{118CF876-83AE-94CF-9D4D-106EBF80FECB}"/>
          </ac:graphicFrameMkLst>
        </pc:graphicFrameChg>
      </pc:sldChg>
      <pc:sldChg chg="modSp mod">
        <pc:chgData name="Genochio, William, VBACLE" userId="2ef655ee-4d46-4cb7-b5d9-8a97e03de3a2" providerId="ADAL" clId="{713C57FD-0427-4B6B-A86A-BFD0BE854D46}" dt="2025-07-29T18:17:16.698" v="19" actId="20577"/>
        <pc:sldMkLst>
          <pc:docMk/>
          <pc:sldMk cId="3198554129" sldId="345"/>
        </pc:sldMkLst>
        <pc:spChg chg="mod">
          <ac:chgData name="Genochio, William, VBACLE" userId="2ef655ee-4d46-4cb7-b5d9-8a97e03de3a2" providerId="ADAL" clId="{713C57FD-0427-4B6B-A86A-BFD0BE854D46}" dt="2025-07-29T18:17:16.698" v="19" actId="20577"/>
          <ac:spMkLst>
            <pc:docMk/>
            <pc:sldMk cId="3198554129" sldId="345"/>
            <ac:spMk id="2" creationId="{F09C56C4-299B-C968-0D5D-DF339457A8C7}"/>
          </ac:spMkLst>
        </pc:spChg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3198554129" sldId="345"/>
            <ac:spMk id="3" creationId="{A71D9116-E716-1276-00CF-A9F1D4D4C68C}"/>
          </ac:spMkLst>
        </pc:spChg>
      </pc:sldChg>
      <pc:sldChg chg="modSp mod">
        <pc:chgData name="Genochio, William, VBACLE" userId="2ef655ee-4d46-4cb7-b5d9-8a97e03de3a2" providerId="ADAL" clId="{713C57FD-0427-4B6B-A86A-BFD0BE854D46}" dt="2025-07-29T18:17:34.603" v="32" actId="20577"/>
        <pc:sldMkLst>
          <pc:docMk/>
          <pc:sldMk cId="2881644317" sldId="346"/>
        </pc:sldMkLst>
        <pc:spChg chg="mod">
          <ac:chgData name="Genochio, William, VBACLE" userId="2ef655ee-4d46-4cb7-b5d9-8a97e03de3a2" providerId="ADAL" clId="{713C57FD-0427-4B6B-A86A-BFD0BE854D46}" dt="2025-07-29T18:17:34.603" v="32" actId="20577"/>
          <ac:spMkLst>
            <pc:docMk/>
            <pc:sldMk cId="2881644317" sldId="346"/>
            <ac:spMk id="2" creationId="{3701E4C5-3DAC-45F1-429A-18EEF7BD401B}"/>
          </ac:spMkLst>
        </pc:spChg>
      </pc:sldChg>
      <pc:sldChg chg="addSp modSp mod setBg setClrOvrMap">
        <pc:chgData name="Genochio, William, VBACLE" userId="2ef655ee-4d46-4cb7-b5d9-8a97e03de3a2" providerId="ADAL" clId="{713C57FD-0427-4B6B-A86A-BFD0BE854D46}" dt="2025-07-29T18:17:50.045" v="33" actId="26606"/>
        <pc:sldMkLst>
          <pc:docMk/>
          <pc:sldMk cId="3105022027" sldId="347"/>
        </pc:sldMkLst>
        <pc:spChg chg="mod">
          <ac:chgData name="Genochio, William, VBACLE" userId="2ef655ee-4d46-4cb7-b5d9-8a97e03de3a2" providerId="ADAL" clId="{713C57FD-0427-4B6B-A86A-BFD0BE854D46}" dt="2025-07-29T18:17:50.045" v="33" actId="26606"/>
          <ac:spMkLst>
            <pc:docMk/>
            <pc:sldMk cId="3105022027" sldId="347"/>
            <ac:spMk id="2" creationId="{1A60B8EE-45C3-D097-4F5A-9DB9B83A6742}"/>
          </ac:spMkLst>
        </pc:spChg>
        <pc:spChg chg="add">
          <ac:chgData name="Genochio, William, VBACLE" userId="2ef655ee-4d46-4cb7-b5d9-8a97e03de3a2" providerId="ADAL" clId="{713C57FD-0427-4B6B-A86A-BFD0BE854D46}" dt="2025-07-29T18:17:50.045" v="33" actId="26606"/>
          <ac:spMkLst>
            <pc:docMk/>
            <pc:sldMk cId="3105022027" sldId="347"/>
            <ac:spMk id="16" creationId="{F747F1B4-B831-4277-8AB0-32767F7EB7BF}"/>
          </ac:spMkLst>
        </pc:spChg>
        <pc:spChg chg="add">
          <ac:chgData name="Genochio, William, VBACLE" userId="2ef655ee-4d46-4cb7-b5d9-8a97e03de3a2" providerId="ADAL" clId="{713C57FD-0427-4B6B-A86A-BFD0BE854D46}" dt="2025-07-29T18:17:50.045" v="33" actId="26606"/>
          <ac:spMkLst>
            <pc:docMk/>
            <pc:sldMk cId="3105022027" sldId="347"/>
            <ac:spMk id="18" creationId="{D80CFA21-AB7C-4BEB-9BFF-05764FBBF3C6}"/>
          </ac:spMkLst>
        </pc:spChg>
        <pc:spChg chg="add">
          <ac:chgData name="Genochio, William, VBACLE" userId="2ef655ee-4d46-4cb7-b5d9-8a97e03de3a2" providerId="ADAL" clId="{713C57FD-0427-4B6B-A86A-BFD0BE854D46}" dt="2025-07-29T18:17:50.045" v="33" actId="26606"/>
          <ac:spMkLst>
            <pc:docMk/>
            <pc:sldMk cId="3105022027" sldId="347"/>
            <ac:spMk id="20" creationId="{12F7E335-851A-4CAE-B09F-E657819D4600}"/>
          </ac:spMkLst>
        </pc:spChg>
        <pc:spChg chg="add">
          <ac:chgData name="Genochio, William, VBACLE" userId="2ef655ee-4d46-4cb7-b5d9-8a97e03de3a2" providerId="ADAL" clId="{713C57FD-0427-4B6B-A86A-BFD0BE854D46}" dt="2025-07-29T18:17:50.045" v="33" actId="26606"/>
          <ac:spMkLst>
            <pc:docMk/>
            <pc:sldMk cId="3105022027" sldId="347"/>
            <ac:spMk id="22" creationId="{10B541F0-7F6E-402E-84D8-CF96EACA5FBC}"/>
          </ac:spMkLst>
        </pc:spChg>
        <pc:graphicFrameChg chg="mod modGraphic">
          <ac:chgData name="Genochio, William, VBACLE" userId="2ef655ee-4d46-4cb7-b5d9-8a97e03de3a2" providerId="ADAL" clId="{713C57FD-0427-4B6B-A86A-BFD0BE854D46}" dt="2025-07-29T18:17:50.045" v="33" actId="26606"/>
          <ac:graphicFrameMkLst>
            <pc:docMk/>
            <pc:sldMk cId="3105022027" sldId="347"/>
            <ac:graphicFrameMk id="11" creationId="{D40560C3-0284-EBF3-16BA-BE81DD97B0C9}"/>
          </ac:graphicFrameMkLst>
        </pc:graphicFrameChg>
      </pc:sldChg>
      <pc:sldChg chg="modSp">
        <pc:chgData name="Genochio, William, VBACLE" userId="2ef655ee-4d46-4cb7-b5d9-8a97e03de3a2" providerId="ADAL" clId="{713C57FD-0427-4B6B-A86A-BFD0BE854D46}" dt="2025-07-29T17:37:47.633" v="1"/>
        <pc:sldMkLst>
          <pc:docMk/>
          <pc:sldMk cId="3049049531" sldId="348"/>
        </pc:sldMkLst>
        <pc:spChg chg="mod">
          <ac:chgData name="Genochio, William, VBACLE" userId="2ef655ee-4d46-4cb7-b5d9-8a97e03de3a2" providerId="ADAL" clId="{713C57FD-0427-4B6B-A86A-BFD0BE854D46}" dt="2025-07-29T17:37:47.633" v="1"/>
          <ac:spMkLst>
            <pc:docMk/>
            <pc:sldMk cId="3049049531" sldId="348"/>
            <ac:spMk id="2" creationId="{5E62EDBA-06D9-31AD-A5C0-541B43256A96}"/>
          </ac:spMkLst>
        </pc:spChg>
      </pc:sldChg>
      <pc:sldMasterChg chg="modSldLayout">
        <pc:chgData name="Genochio, William, VBACLE" userId="2ef655ee-4d46-4cb7-b5d9-8a97e03de3a2" providerId="ADAL" clId="{713C57FD-0427-4B6B-A86A-BFD0BE854D46}" dt="2025-07-29T17:37:34.996" v="0"/>
        <pc:sldMasterMkLst>
          <pc:docMk/>
          <pc:sldMasterMk cId="89147688" sldId="2147483733"/>
        </pc:sldMasterMkLst>
        <pc:sldLayoutChg chg="addSp">
          <pc:chgData name="Genochio, William, VBACLE" userId="2ef655ee-4d46-4cb7-b5d9-8a97e03de3a2" providerId="ADAL" clId="{713C57FD-0427-4B6B-A86A-BFD0BE854D46}" dt="2025-07-29T17:37:34.996" v="0"/>
          <pc:sldLayoutMkLst>
            <pc:docMk/>
            <pc:sldMasterMk cId="89147688" sldId="2147483733"/>
            <pc:sldLayoutMk cId="1240528256" sldId="2147483739"/>
          </pc:sldLayoutMkLst>
        </pc:sldLayoutChg>
        <pc:sldLayoutChg chg="addSp">
          <pc:chgData name="Genochio, William, VBACLE" userId="2ef655ee-4d46-4cb7-b5d9-8a97e03de3a2" providerId="ADAL" clId="{713C57FD-0427-4B6B-A86A-BFD0BE854D46}" dt="2025-07-29T17:37:34.996" v="0"/>
          <pc:sldLayoutMkLst>
            <pc:docMk/>
            <pc:sldMasterMk cId="89147688" sldId="2147483733"/>
            <pc:sldLayoutMk cId="3384130904" sldId="2147483740"/>
          </pc:sldLayoutMkLst>
        </pc:sldLayoutChg>
      </pc:sldMasterChg>
      <pc:sldMasterChg chg="delSldLayout modSldLayout">
        <pc:chgData name="Genochio, William, VBACLE" userId="2ef655ee-4d46-4cb7-b5d9-8a97e03de3a2" providerId="ADAL" clId="{713C57FD-0427-4B6B-A86A-BFD0BE854D46}" dt="2025-07-29T18:15:44.290" v="2" actId="47"/>
        <pc:sldMasterMkLst>
          <pc:docMk/>
          <pc:sldMasterMk cId="3280239051" sldId="2147483749"/>
        </pc:sldMasterMkLst>
        <pc:sldLayoutChg chg="addSp">
          <pc:chgData name="Genochio, William, VBACLE" userId="2ef655ee-4d46-4cb7-b5d9-8a97e03de3a2" providerId="ADAL" clId="{713C57FD-0427-4B6B-A86A-BFD0BE854D46}" dt="2025-07-29T17:37:47.633" v="1"/>
          <pc:sldLayoutMkLst>
            <pc:docMk/>
            <pc:sldMasterMk cId="3280239051" sldId="2147483749"/>
            <pc:sldLayoutMk cId="1306957575" sldId="2147483755"/>
          </pc:sldLayoutMkLst>
          <pc:cxnChg chg="add">
            <ac:chgData name="Genochio, William, VBACLE" userId="2ef655ee-4d46-4cb7-b5d9-8a97e03de3a2" providerId="ADAL" clId="{713C57FD-0427-4B6B-A86A-BFD0BE854D46}" dt="2025-07-29T17:37:47.633" v="1"/>
            <ac:cxnSpMkLst>
              <pc:docMk/>
              <pc:sldMasterMk cId="3280239051" sldId="2147483749"/>
              <pc:sldLayoutMk cId="1306957575" sldId="2147483755"/>
              <ac:cxnSpMk id="3" creationId="{EFF7E893-ED5B-DEB5-BD16-DF057326293B}"/>
            </ac:cxnSpMkLst>
          </pc:cxnChg>
        </pc:sldLayoutChg>
        <pc:sldLayoutChg chg="addSp">
          <pc:chgData name="Genochio, William, VBACLE" userId="2ef655ee-4d46-4cb7-b5d9-8a97e03de3a2" providerId="ADAL" clId="{713C57FD-0427-4B6B-A86A-BFD0BE854D46}" dt="2025-07-29T17:37:47.633" v="1"/>
          <pc:sldLayoutMkLst>
            <pc:docMk/>
            <pc:sldMasterMk cId="3280239051" sldId="2147483749"/>
            <pc:sldLayoutMk cId="2148594525" sldId="2147483756"/>
          </pc:sldLayoutMkLst>
          <pc:cxnChg chg="add">
            <ac:chgData name="Genochio, William, VBACLE" userId="2ef655ee-4d46-4cb7-b5d9-8a97e03de3a2" providerId="ADAL" clId="{713C57FD-0427-4B6B-A86A-BFD0BE854D46}" dt="2025-07-29T17:37:47.633" v="1"/>
            <ac:cxnSpMkLst>
              <pc:docMk/>
              <pc:sldMasterMk cId="3280239051" sldId="2147483749"/>
              <pc:sldLayoutMk cId="2148594525" sldId="2147483756"/>
              <ac:cxnSpMk id="2" creationId="{A05B1C07-B642-C9B9-2AA1-D35E3AA93A81}"/>
            </ac:cxnSpMkLst>
          </pc:cxnChg>
        </pc:sldLayoutChg>
        <pc:sldLayoutChg chg="del">
          <pc:chgData name="Genochio, William, VBACLE" userId="2ef655ee-4d46-4cb7-b5d9-8a97e03de3a2" providerId="ADAL" clId="{713C57FD-0427-4B6B-A86A-BFD0BE854D46}" dt="2025-07-29T18:15:44.290" v="2" actId="47"/>
          <pc:sldLayoutMkLst>
            <pc:docMk/>
            <pc:sldMasterMk cId="3280239051" sldId="2147483749"/>
            <pc:sldLayoutMk cId="1052612497" sldId="2147483768"/>
          </pc:sldLayoutMkLst>
        </pc:sldLayoutChg>
      </pc:sldMasterChg>
    </pc:docChg>
  </pc:docChgLst>
  <pc:docChgLst>
    <pc:chgData name="Genochio, William, VBACLE" userId="2ef655ee-4d46-4cb7-b5d9-8a97e03de3a2" providerId="ADAL" clId="{59D0C774-B384-4EB6-B783-7F97FE144EF5}"/>
    <pc:docChg chg="modSld">
      <pc:chgData name="Genochio, William, VBACLE" userId="2ef655ee-4d46-4cb7-b5d9-8a97e03de3a2" providerId="ADAL" clId="{59D0C774-B384-4EB6-B783-7F97FE144EF5}" dt="2025-08-22T12:31:22.644" v="52" actId="20577"/>
      <pc:docMkLst>
        <pc:docMk/>
      </pc:docMkLst>
      <pc:sldChg chg="modSp mod">
        <pc:chgData name="Genochio, William, VBACLE" userId="2ef655ee-4d46-4cb7-b5d9-8a97e03de3a2" providerId="ADAL" clId="{59D0C774-B384-4EB6-B783-7F97FE144EF5}" dt="2025-08-22T12:31:22.644" v="52" actId="20577"/>
        <pc:sldMkLst>
          <pc:docMk/>
          <pc:sldMk cId="2955403071" sldId="334"/>
        </pc:sldMkLst>
        <pc:spChg chg="mod">
          <ac:chgData name="Genochio, William, VBACLE" userId="2ef655ee-4d46-4cb7-b5d9-8a97e03de3a2" providerId="ADAL" clId="{59D0C774-B384-4EB6-B783-7F97FE144EF5}" dt="2025-08-22T12:31:22.644" v="52" actId="20577"/>
          <ac:spMkLst>
            <pc:docMk/>
            <pc:sldMk cId="2955403071" sldId="334"/>
            <ac:spMk id="9" creationId="{EC0626D6-A4ED-D512-0AC3-017AFE67771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7F704-F8A6-43D8-A8E7-E28DB79DE2C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0BB6114-4E67-4340-A8C6-96CAF2E68D11}">
      <dgm:prSet/>
      <dgm:spPr/>
      <dgm:t>
        <a:bodyPr/>
        <a:lstStyle/>
        <a:p>
          <a:r>
            <a:rPr lang="en-US" b="1" dirty="0"/>
            <a:t>Present Disability: </a:t>
          </a:r>
          <a:r>
            <a:rPr lang="en-US" dirty="0"/>
            <a:t>Does the veteran have a current mental health condition?</a:t>
          </a:r>
        </a:p>
      </dgm:t>
    </dgm:pt>
    <dgm:pt modelId="{16D38804-D789-49B7-88E7-0738552E4CEE}" type="parTrans" cxnId="{0120DEAD-9107-45C7-8299-35CDF28620D3}">
      <dgm:prSet/>
      <dgm:spPr/>
      <dgm:t>
        <a:bodyPr/>
        <a:lstStyle/>
        <a:p>
          <a:endParaRPr lang="en-US"/>
        </a:p>
      </dgm:t>
    </dgm:pt>
    <dgm:pt modelId="{6BAC6D11-D4C7-477C-9629-F8EF115B079D}" type="sibTrans" cxnId="{0120DEAD-9107-45C7-8299-35CDF28620D3}">
      <dgm:prSet/>
      <dgm:spPr/>
      <dgm:t>
        <a:bodyPr/>
        <a:lstStyle/>
        <a:p>
          <a:endParaRPr lang="en-US"/>
        </a:p>
      </dgm:t>
    </dgm:pt>
    <dgm:pt modelId="{C4B50664-813E-4700-B61F-AE9540BE4A09}">
      <dgm:prSet/>
      <dgm:spPr/>
      <dgm:t>
        <a:bodyPr/>
        <a:lstStyle/>
        <a:p>
          <a:r>
            <a:rPr lang="en-US" b="1" dirty="0"/>
            <a:t>In-service incident or injury: </a:t>
          </a:r>
          <a:r>
            <a:rPr lang="en-US" dirty="0"/>
            <a:t>Was there an in-service event or incident that caused the mental health condition?</a:t>
          </a:r>
        </a:p>
      </dgm:t>
    </dgm:pt>
    <dgm:pt modelId="{FCB85CD0-2052-4F7A-B51C-16C5C16F15A5}" type="parTrans" cxnId="{BFDDAB5F-3F71-46B4-8CC3-EB69DD7ECF46}">
      <dgm:prSet/>
      <dgm:spPr/>
      <dgm:t>
        <a:bodyPr/>
        <a:lstStyle/>
        <a:p>
          <a:endParaRPr lang="en-US"/>
        </a:p>
      </dgm:t>
    </dgm:pt>
    <dgm:pt modelId="{A595D0EC-7597-4DA7-9994-F957FC4ED195}" type="sibTrans" cxnId="{BFDDAB5F-3F71-46B4-8CC3-EB69DD7ECF46}">
      <dgm:prSet/>
      <dgm:spPr/>
      <dgm:t>
        <a:bodyPr/>
        <a:lstStyle/>
        <a:p>
          <a:endParaRPr lang="en-US"/>
        </a:p>
      </dgm:t>
    </dgm:pt>
    <dgm:pt modelId="{5969F982-D1FE-40B4-AB92-AB9A37ECC697}">
      <dgm:prSet/>
      <dgm:spPr/>
      <dgm:t>
        <a:bodyPr/>
        <a:lstStyle/>
        <a:p>
          <a:r>
            <a:rPr lang="en-US" b="1" dirty="0"/>
            <a:t>Nexus between the two: </a:t>
          </a:r>
          <a:r>
            <a:rPr lang="en-US" dirty="0"/>
            <a:t>Has a mental health practitioner linked the above two elements?</a:t>
          </a:r>
        </a:p>
      </dgm:t>
    </dgm:pt>
    <dgm:pt modelId="{1472E51C-D029-4DAC-A65E-D0D7F9292BAF}" type="parTrans" cxnId="{1D56AB38-4D71-4CB9-BE69-A2AA73CB0D86}">
      <dgm:prSet/>
      <dgm:spPr/>
      <dgm:t>
        <a:bodyPr/>
        <a:lstStyle/>
        <a:p>
          <a:endParaRPr lang="en-US"/>
        </a:p>
      </dgm:t>
    </dgm:pt>
    <dgm:pt modelId="{3DD74C12-2C07-4640-857D-B15890A4D791}" type="sibTrans" cxnId="{1D56AB38-4D71-4CB9-BE69-A2AA73CB0D86}">
      <dgm:prSet/>
      <dgm:spPr/>
      <dgm:t>
        <a:bodyPr/>
        <a:lstStyle/>
        <a:p>
          <a:endParaRPr lang="en-US"/>
        </a:p>
      </dgm:t>
    </dgm:pt>
    <dgm:pt modelId="{CA30D5FF-2368-42D4-85B9-A300541EC34B}" type="pres">
      <dgm:prSet presAssocID="{0277F704-F8A6-43D8-A8E7-E28DB79DE2C2}" presName="outerComposite" presStyleCnt="0">
        <dgm:presLayoutVars>
          <dgm:chMax val="5"/>
          <dgm:dir/>
          <dgm:resizeHandles val="exact"/>
        </dgm:presLayoutVars>
      </dgm:prSet>
      <dgm:spPr/>
    </dgm:pt>
    <dgm:pt modelId="{D106D980-52C6-46E8-A67C-1F38B0DD0EB9}" type="pres">
      <dgm:prSet presAssocID="{0277F704-F8A6-43D8-A8E7-E28DB79DE2C2}" presName="dummyMaxCanvas" presStyleCnt="0">
        <dgm:presLayoutVars/>
      </dgm:prSet>
      <dgm:spPr/>
    </dgm:pt>
    <dgm:pt modelId="{6FF5D3C9-5C2C-494D-9D82-BA33C26ABF75}" type="pres">
      <dgm:prSet presAssocID="{0277F704-F8A6-43D8-A8E7-E28DB79DE2C2}" presName="ThreeNodes_1" presStyleLbl="node1" presStyleIdx="0" presStyleCnt="3">
        <dgm:presLayoutVars>
          <dgm:bulletEnabled val="1"/>
        </dgm:presLayoutVars>
      </dgm:prSet>
      <dgm:spPr/>
    </dgm:pt>
    <dgm:pt modelId="{645BA4D0-CA51-419A-81BF-E58BC1053C0B}" type="pres">
      <dgm:prSet presAssocID="{0277F704-F8A6-43D8-A8E7-E28DB79DE2C2}" presName="ThreeNodes_2" presStyleLbl="node1" presStyleIdx="1" presStyleCnt="3">
        <dgm:presLayoutVars>
          <dgm:bulletEnabled val="1"/>
        </dgm:presLayoutVars>
      </dgm:prSet>
      <dgm:spPr/>
    </dgm:pt>
    <dgm:pt modelId="{9F4FB006-15FF-4C55-AA53-486D76B91AE9}" type="pres">
      <dgm:prSet presAssocID="{0277F704-F8A6-43D8-A8E7-E28DB79DE2C2}" presName="ThreeNodes_3" presStyleLbl="node1" presStyleIdx="2" presStyleCnt="3">
        <dgm:presLayoutVars>
          <dgm:bulletEnabled val="1"/>
        </dgm:presLayoutVars>
      </dgm:prSet>
      <dgm:spPr/>
    </dgm:pt>
    <dgm:pt modelId="{77FBEBD0-0A33-41F9-86B7-21A3DE126B6B}" type="pres">
      <dgm:prSet presAssocID="{0277F704-F8A6-43D8-A8E7-E28DB79DE2C2}" presName="ThreeConn_1-2" presStyleLbl="fgAccFollowNode1" presStyleIdx="0" presStyleCnt="2">
        <dgm:presLayoutVars>
          <dgm:bulletEnabled val="1"/>
        </dgm:presLayoutVars>
      </dgm:prSet>
      <dgm:spPr/>
    </dgm:pt>
    <dgm:pt modelId="{15382BB2-0F79-42DE-B059-A3C83AB4868E}" type="pres">
      <dgm:prSet presAssocID="{0277F704-F8A6-43D8-A8E7-E28DB79DE2C2}" presName="ThreeConn_2-3" presStyleLbl="fgAccFollowNode1" presStyleIdx="1" presStyleCnt="2">
        <dgm:presLayoutVars>
          <dgm:bulletEnabled val="1"/>
        </dgm:presLayoutVars>
      </dgm:prSet>
      <dgm:spPr/>
    </dgm:pt>
    <dgm:pt modelId="{D3F5E2FF-4944-43AB-9EA6-4A1FFE42542C}" type="pres">
      <dgm:prSet presAssocID="{0277F704-F8A6-43D8-A8E7-E28DB79DE2C2}" presName="ThreeNodes_1_text" presStyleLbl="node1" presStyleIdx="2" presStyleCnt="3">
        <dgm:presLayoutVars>
          <dgm:bulletEnabled val="1"/>
        </dgm:presLayoutVars>
      </dgm:prSet>
      <dgm:spPr/>
    </dgm:pt>
    <dgm:pt modelId="{9F68E05B-5B9B-45C5-9249-A8AD5BB855E3}" type="pres">
      <dgm:prSet presAssocID="{0277F704-F8A6-43D8-A8E7-E28DB79DE2C2}" presName="ThreeNodes_2_text" presStyleLbl="node1" presStyleIdx="2" presStyleCnt="3">
        <dgm:presLayoutVars>
          <dgm:bulletEnabled val="1"/>
        </dgm:presLayoutVars>
      </dgm:prSet>
      <dgm:spPr/>
    </dgm:pt>
    <dgm:pt modelId="{267F1CE6-F022-4753-9CD6-CFBA48519999}" type="pres">
      <dgm:prSet presAssocID="{0277F704-F8A6-43D8-A8E7-E28DB79DE2C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3986807-5820-4F1C-B7B9-CB35F7F610EA}" type="presOf" srcId="{5969F982-D1FE-40B4-AB92-AB9A37ECC697}" destId="{267F1CE6-F022-4753-9CD6-CFBA48519999}" srcOrd="1" destOrd="0" presId="urn:microsoft.com/office/officeart/2005/8/layout/vProcess5"/>
    <dgm:cxn modelId="{60DB4A0B-5DE5-405A-B0A0-F5AE9DE6021F}" type="presOf" srcId="{C4B50664-813E-4700-B61F-AE9540BE4A09}" destId="{9F68E05B-5B9B-45C5-9249-A8AD5BB855E3}" srcOrd="1" destOrd="0" presId="urn:microsoft.com/office/officeart/2005/8/layout/vProcess5"/>
    <dgm:cxn modelId="{1D56AB38-4D71-4CB9-BE69-A2AA73CB0D86}" srcId="{0277F704-F8A6-43D8-A8E7-E28DB79DE2C2}" destId="{5969F982-D1FE-40B4-AB92-AB9A37ECC697}" srcOrd="2" destOrd="0" parTransId="{1472E51C-D029-4DAC-A65E-D0D7F9292BAF}" sibTransId="{3DD74C12-2C07-4640-857D-B15890A4D791}"/>
    <dgm:cxn modelId="{06581D40-6C9E-45B7-B76F-94720A054286}" type="presOf" srcId="{C4B50664-813E-4700-B61F-AE9540BE4A09}" destId="{645BA4D0-CA51-419A-81BF-E58BC1053C0B}" srcOrd="0" destOrd="0" presId="urn:microsoft.com/office/officeart/2005/8/layout/vProcess5"/>
    <dgm:cxn modelId="{31FB0F5E-5C07-4AD2-AC17-117A66333708}" type="presOf" srcId="{10BB6114-4E67-4340-A8C6-96CAF2E68D11}" destId="{6FF5D3C9-5C2C-494D-9D82-BA33C26ABF75}" srcOrd="0" destOrd="0" presId="urn:microsoft.com/office/officeart/2005/8/layout/vProcess5"/>
    <dgm:cxn modelId="{BFDDAB5F-3F71-46B4-8CC3-EB69DD7ECF46}" srcId="{0277F704-F8A6-43D8-A8E7-E28DB79DE2C2}" destId="{C4B50664-813E-4700-B61F-AE9540BE4A09}" srcOrd="1" destOrd="0" parTransId="{FCB85CD0-2052-4F7A-B51C-16C5C16F15A5}" sibTransId="{A595D0EC-7597-4DA7-9994-F957FC4ED195}"/>
    <dgm:cxn modelId="{605D9266-625B-41B6-9726-50B15FCF319B}" type="presOf" srcId="{A595D0EC-7597-4DA7-9994-F957FC4ED195}" destId="{15382BB2-0F79-42DE-B059-A3C83AB4868E}" srcOrd="0" destOrd="0" presId="urn:microsoft.com/office/officeart/2005/8/layout/vProcess5"/>
    <dgm:cxn modelId="{856CB679-EEA3-42B9-A971-D774E9583052}" type="presOf" srcId="{0277F704-F8A6-43D8-A8E7-E28DB79DE2C2}" destId="{CA30D5FF-2368-42D4-85B9-A300541EC34B}" srcOrd="0" destOrd="0" presId="urn:microsoft.com/office/officeart/2005/8/layout/vProcess5"/>
    <dgm:cxn modelId="{C4595683-2DCC-46A9-8A60-E98021D237E6}" type="presOf" srcId="{6BAC6D11-D4C7-477C-9629-F8EF115B079D}" destId="{77FBEBD0-0A33-41F9-86B7-21A3DE126B6B}" srcOrd="0" destOrd="0" presId="urn:microsoft.com/office/officeart/2005/8/layout/vProcess5"/>
    <dgm:cxn modelId="{0120DEAD-9107-45C7-8299-35CDF28620D3}" srcId="{0277F704-F8A6-43D8-A8E7-E28DB79DE2C2}" destId="{10BB6114-4E67-4340-A8C6-96CAF2E68D11}" srcOrd="0" destOrd="0" parTransId="{16D38804-D789-49B7-88E7-0738552E4CEE}" sibTransId="{6BAC6D11-D4C7-477C-9629-F8EF115B079D}"/>
    <dgm:cxn modelId="{E56E0ADB-CB55-4CDA-87E2-D1A29E6FAB11}" type="presOf" srcId="{10BB6114-4E67-4340-A8C6-96CAF2E68D11}" destId="{D3F5E2FF-4944-43AB-9EA6-4A1FFE42542C}" srcOrd="1" destOrd="0" presId="urn:microsoft.com/office/officeart/2005/8/layout/vProcess5"/>
    <dgm:cxn modelId="{3E7B3CE4-0ADC-42B9-B4AE-45253736B56C}" type="presOf" srcId="{5969F982-D1FE-40B4-AB92-AB9A37ECC697}" destId="{9F4FB006-15FF-4C55-AA53-486D76B91AE9}" srcOrd="0" destOrd="0" presId="urn:microsoft.com/office/officeart/2005/8/layout/vProcess5"/>
    <dgm:cxn modelId="{D15FA164-3866-4D42-9E4F-E9C9C83CC50E}" type="presParOf" srcId="{CA30D5FF-2368-42D4-85B9-A300541EC34B}" destId="{D106D980-52C6-46E8-A67C-1F38B0DD0EB9}" srcOrd="0" destOrd="0" presId="urn:microsoft.com/office/officeart/2005/8/layout/vProcess5"/>
    <dgm:cxn modelId="{F49FF240-A3D6-4F43-B803-A9BA4BD3AEF9}" type="presParOf" srcId="{CA30D5FF-2368-42D4-85B9-A300541EC34B}" destId="{6FF5D3C9-5C2C-494D-9D82-BA33C26ABF75}" srcOrd="1" destOrd="0" presId="urn:microsoft.com/office/officeart/2005/8/layout/vProcess5"/>
    <dgm:cxn modelId="{463A35B2-EBC9-4E8E-B92E-6BAB32D9A3A5}" type="presParOf" srcId="{CA30D5FF-2368-42D4-85B9-A300541EC34B}" destId="{645BA4D0-CA51-419A-81BF-E58BC1053C0B}" srcOrd="2" destOrd="0" presId="urn:microsoft.com/office/officeart/2005/8/layout/vProcess5"/>
    <dgm:cxn modelId="{2BBE05A7-F718-42BB-AFF5-C7EBE2702669}" type="presParOf" srcId="{CA30D5FF-2368-42D4-85B9-A300541EC34B}" destId="{9F4FB006-15FF-4C55-AA53-486D76B91AE9}" srcOrd="3" destOrd="0" presId="urn:microsoft.com/office/officeart/2005/8/layout/vProcess5"/>
    <dgm:cxn modelId="{06B2CB6F-0599-4681-971D-608CD99CDDA7}" type="presParOf" srcId="{CA30D5FF-2368-42D4-85B9-A300541EC34B}" destId="{77FBEBD0-0A33-41F9-86B7-21A3DE126B6B}" srcOrd="4" destOrd="0" presId="urn:microsoft.com/office/officeart/2005/8/layout/vProcess5"/>
    <dgm:cxn modelId="{2D4D2CA6-0C40-40A1-89B4-442FA1EBDE8F}" type="presParOf" srcId="{CA30D5FF-2368-42D4-85B9-A300541EC34B}" destId="{15382BB2-0F79-42DE-B059-A3C83AB4868E}" srcOrd="5" destOrd="0" presId="urn:microsoft.com/office/officeart/2005/8/layout/vProcess5"/>
    <dgm:cxn modelId="{8452EF9E-DDDA-4A5B-A9D0-33906F56720D}" type="presParOf" srcId="{CA30D5FF-2368-42D4-85B9-A300541EC34B}" destId="{D3F5E2FF-4944-43AB-9EA6-4A1FFE42542C}" srcOrd="6" destOrd="0" presId="urn:microsoft.com/office/officeart/2005/8/layout/vProcess5"/>
    <dgm:cxn modelId="{1D0807E5-C4D6-472F-9411-617415EA2F09}" type="presParOf" srcId="{CA30D5FF-2368-42D4-85B9-A300541EC34B}" destId="{9F68E05B-5B9B-45C5-9249-A8AD5BB855E3}" srcOrd="7" destOrd="0" presId="urn:microsoft.com/office/officeart/2005/8/layout/vProcess5"/>
    <dgm:cxn modelId="{F202B116-7354-4628-8BFD-EC141756EA59}" type="presParOf" srcId="{CA30D5FF-2368-42D4-85B9-A300541EC34B}" destId="{267F1CE6-F022-4753-9CD6-CFBA485199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C813B-0D2E-4B26-9DE2-6ECA754DC4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27096-B732-4E89-920C-92E225C5627E}">
      <dgm:prSet/>
      <dgm:spPr/>
      <dgm:t>
        <a:bodyPr/>
        <a:lstStyle/>
        <a:p>
          <a:r>
            <a:rPr lang="en-US"/>
            <a:t>A diagnosis of a mental disorder must conform to the “DSM-5”. </a:t>
          </a:r>
        </a:p>
      </dgm:t>
    </dgm:pt>
    <dgm:pt modelId="{64D12238-40E6-4CB5-8B5D-DCCA6639A3BB}" type="parTrans" cxnId="{DC8E4089-7F16-4EFD-8570-2309FC4552BB}">
      <dgm:prSet/>
      <dgm:spPr/>
      <dgm:t>
        <a:bodyPr/>
        <a:lstStyle/>
        <a:p>
          <a:endParaRPr lang="en-US"/>
        </a:p>
      </dgm:t>
    </dgm:pt>
    <dgm:pt modelId="{0B4A1BBE-A0C3-48E7-99A2-3B53D2C32061}" type="sibTrans" cxnId="{DC8E4089-7F16-4EFD-8570-2309FC4552BB}">
      <dgm:prSet/>
      <dgm:spPr/>
      <dgm:t>
        <a:bodyPr/>
        <a:lstStyle/>
        <a:p>
          <a:endParaRPr lang="en-US"/>
        </a:p>
      </dgm:t>
    </dgm:pt>
    <dgm:pt modelId="{73D1DEDE-DE10-412E-AE79-62771336D455}">
      <dgm:prSet/>
      <dgm:spPr/>
      <dgm:t>
        <a:bodyPr/>
        <a:lstStyle/>
        <a:p>
          <a:r>
            <a:rPr lang="en-US"/>
            <a:t>A diagnosis is not required to trigger VA’ duty to assist.</a:t>
          </a:r>
        </a:p>
      </dgm:t>
    </dgm:pt>
    <dgm:pt modelId="{42F2393F-5598-467A-AC10-22DC30D28B5A}" type="parTrans" cxnId="{0A06456B-3D03-4BF4-BE3C-5F5B95B829F1}">
      <dgm:prSet/>
      <dgm:spPr/>
      <dgm:t>
        <a:bodyPr/>
        <a:lstStyle/>
        <a:p>
          <a:endParaRPr lang="en-US"/>
        </a:p>
      </dgm:t>
    </dgm:pt>
    <dgm:pt modelId="{0194F506-5811-4224-9552-C1DB8F9E6617}" type="sibTrans" cxnId="{0A06456B-3D03-4BF4-BE3C-5F5B95B829F1}">
      <dgm:prSet/>
      <dgm:spPr/>
      <dgm:t>
        <a:bodyPr/>
        <a:lstStyle/>
        <a:p>
          <a:endParaRPr lang="en-US"/>
        </a:p>
      </dgm:t>
    </dgm:pt>
    <dgm:pt modelId="{87622F46-09DE-4D88-954E-9FF03C991934}">
      <dgm:prSet/>
      <dgm:spPr/>
      <dgm:t>
        <a:bodyPr/>
        <a:lstStyle/>
        <a:p>
          <a:r>
            <a:rPr lang="en-US"/>
            <a:t>Veterans are generally competent to describe their mental health symptoms in a statement to the VA.</a:t>
          </a:r>
        </a:p>
      </dgm:t>
    </dgm:pt>
    <dgm:pt modelId="{C76C2280-F250-4A79-B305-3D3A7C12617F}" type="parTrans" cxnId="{4CF6BB1C-BA7C-4D18-BE30-F9FB18F87D5B}">
      <dgm:prSet/>
      <dgm:spPr/>
      <dgm:t>
        <a:bodyPr/>
        <a:lstStyle/>
        <a:p>
          <a:endParaRPr lang="en-US"/>
        </a:p>
      </dgm:t>
    </dgm:pt>
    <dgm:pt modelId="{2CEF098A-EB81-43F8-9495-E6BB3EF233EE}" type="sibTrans" cxnId="{4CF6BB1C-BA7C-4D18-BE30-F9FB18F87D5B}">
      <dgm:prSet/>
      <dgm:spPr/>
      <dgm:t>
        <a:bodyPr/>
        <a:lstStyle/>
        <a:p>
          <a:endParaRPr lang="en-US"/>
        </a:p>
      </dgm:t>
    </dgm:pt>
    <dgm:pt modelId="{0E9D7368-DB12-4364-8797-0D75D8EB116B}">
      <dgm:prSet/>
      <dgm:spPr/>
      <dgm:t>
        <a:bodyPr/>
        <a:lstStyle/>
        <a:p>
          <a:r>
            <a:rPr lang="en-US" dirty="0"/>
            <a:t>But a veteran must have a diagnosis of a mental disorder for service connection. </a:t>
          </a:r>
        </a:p>
      </dgm:t>
    </dgm:pt>
    <dgm:pt modelId="{1D5A4096-C0C7-4DBD-9CE1-D6F40134A91F}" type="parTrans" cxnId="{B8C4EB19-0DCE-4AB1-98A8-D41FEB0CCAFC}">
      <dgm:prSet/>
      <dgm:spPr/>
      <dgm:t>
        <a:bodyPr/>
        <a:lstStyle/>
        <a:p>
          <a:endParaRPr lang="en-US"/>
        </a:p>
      </dgm:t>
    </dgm:pt>
    <dgm:pt modelId="{2CD5B78E-4A43-40F2-B464-9D94A6699543}" type="sibTrans" cxnId="{B8C4EB19-0DCE-4AB1-98A8-D41FEB0CCAFC}">
      <dgm:prSet/>
      <dgm:spPr/>
      <dgm:t>
        <a:bodyPr/>
        <a:lstStyle/>
        <a:p>
          <a:endParaRPr lang="en-US"/>
        </a:p>
      </dgm:t>
    </dgm:pt>
    <dgm:pt modelId="{CC0EEE18-19D7-4099-8F6A-10E027B90DF9}" type="pres">
      <dgm:prSet presAssocID="{B7FC813B-0D2E-4B26-9DE2-6ECA754DC47E}" presName="linear" presStyleCnt="0">
        <dgm:presLayoutVars>
          <dgm:animLvl val="lvl"/>
          <dgm:resizeHandles val="exact"/>
        </dgm:presLayoutVars>
      </dgm:prSet>
      <dgm:spPr/>
    </dgm:pt>
    <dgm:pt modelId="{0292C589-9339-40AC-B85B-446F8071700F}" type="pres">
      <dgm:prSet presAssocID="{04427096-B732-4E89-920C-92E225C562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D0E0C8-8B5D-44F7-8956-95EA8AD57CD6}" type="pres">
      <dgm:prSet presAssocID="{0B4A1BBE-A0C3-48E7-99A2-3B53D2C32061}" presName="spacer" presStyleCnt="0"/>
      <dgm:spPr/>
    </dgm:pt>
    <dgm:pt modelId="{D56C59A1-B458-4826-8E82-B8A15BF0CC6E}" type="pres">
      <dgm:prSet presAssocID="{73D1DEDE-DE10-412E-AE79-62771336D45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C1F2BD5-62E4-4FEA-92BD-BD7C8410BBB7}" type="pres">
      <dgm:prSet presAssocID="{73D1DEDE-DE10-412E-AE79-62771336D45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C4EB19-0DCE-4AB1-98A8-D41FEB0CCAFC}" srcId="{73D1DEDE-DE10-412E-AE79-62771336D455}" destId="{0E9D7368-DB12-4364-8797-0D75D8EB116B}" srcOrd="1" destOrd="0" parTransId="{1D5A4096-C0C7-4DBD-9CE1-D6F40134A91F}" sibTransId="{2CD5B78E-4A43-40F2-B464-9D94A6699543}"/>
    <dgm:cxn modelId="{4CF6BB1C-BA7C-4D18-BE30-F9FB18F87D5B}" srcId="{73D1DEDE-DE10-412E-AE79-62771336D455}" destId="{87622F46-09DE-4D88-954E-9FF03C991934}" srcOrd="0" destOrd="0" parTransId="{C76C2280-F250-4A79-B305-3D3A7C12617F}" sibTransId="{2CEF098A-EB81-43F8-9495-E6BB3EF233EE}"/>
    <dgm:cxn modelId="{DFB0133E-DF72-44EB-A2D8-F71D41F245D0}" type="presOf" srcId="{B7FC813B-0D2E-4B26-9DE2-6ECA754DC47E}" destId="{CC0EEE18-19D7-4099-8F6A-10E027B90DF9}" srcOrd="0" destOrd="0" presId="urn:microsoft.com/office/officeart/2005/8/layout/vList2"/>
    <dgm:cxn modelId="{56FFCA4A-D35B-4048-A114-974B832CA903}" type="presOf" srcId="{87622F46-09DE-4D88-954E-9FF03C991934}" destId="{FC1F2BD5-62E4-4FEA-92BD-BD7C8410BBB7}" srcOrd="0" destOrd="0" presId="urn:microsoft.com/office/officeart/2005/8/layout/vList2"/>
    <dgm:cxn modelId="{0A06456B-3D03-4BF4-BE3C-5F5B95B829F1}" srcId="{B7FC813B-0D2E-4B26-9DE2-6ECA754DC47E}" destId="{73D1DEDE-DE10-412E-AE79-62771336D455}" srcOrd="1" destOrd="0" parTransId="{42F2393F-5598-467A-AC10-22DC30D28B5A}" sibTransId="{0194F506-5811-4224-9552-C1DB8F9E6617}"/>
    <dgm:cxn modelId="{DC8E4089-7F16-4EFD-8570-2309FC4552BB}" srcId="{B7FC813B-0D2E-4B26-9DE2-6ECA754DC47E}" destId="{04427096-B732-4E89-920C-92E225C5627E}" srcOrd="0" destOrd="0" parTransId="{64D12238-40E6-4CB5-8B5D-DCCA6639A3BB}" sibTransId="{0B4A1BBE-A0C3-48E7-99A2-3B53D2C32061}"/>
    <dgm:cxn modelId="{D382B6C9-1E09-48A9-939F-403A6225C39D}" type="presOf" srcId="{0E9D7368-DB12-4364-8797-0D75D8EB116B}" destId="{FC1F2BD5-62E4-4FEA-92BD-BD7C8410BBB7}" srcOrd="0" destOrd="1" presId="urn:microsoft.com/office/officeart/2005/8/layout/vList2"/>
    <dgm:cxn modelId="{67C51EEE-A03C-4256-A084-491B1E5A8495}" type="presOf" srcId="{73D1DEDE-DE10-412E-AE79-62771336D455}" destId="{D56C59A1-B458-4826-8E82-B8A15BF0CC6E}" srcOrd="0" destOrd="0" presId="urn:microsoft.com/office/officeart/2005/8/layout/vList2"/>
    <dgm:cxn modelId="{84F971EF-08E8-44F1-9EDF-AB3B6377F43E}" type="presOf" srcId="{04427096-B732-4E89-920C-92E225C5627E}" destId="{0292C589-9339-40AC-B85B-446F8071700F}" srcOrd="0" destOrd="0" presId="urn:microsoft.com/office/officeart/2005/8/layout/vList2"/>
    <dgm:cxn modelId="{4204B6D0-45F2-4CC0-A563-DCA65DD7A70C}" type="presParOf" srcId="{CC0EEE18-19D7-4099-8F6A-10E027B90DF9}" destId="{0292C589-9339-40AC-B85B-446F8071700F}" srcOrd="0" destOrd="0" presId="urn:microsoft.com/office/officeart/2005/8/layout/vList2"/>
    <dgm:cxn modelId="{C814069B-338C-4EDC-BDAA-4A2A115A273A}" type="presParOf" srcId="{CC0EEE18-19D7-4099-8F6A-10E027B90DF9}" destId="{EED0E0C8-8B5D-44F7-8956-95EA8AD57CD6}" srcOrd="1" destOrd="0" presId="urn:microsoft.com/office/officeart/2005/8/layout/vList2"/>
    <dgm:cxn modelId="{FB32E5F6-645F-4E93-A82D-731BEF89A6C7}" type="presParOf" srcId="{CC0EEE18-19D7-4099-8F6A-10E027B90DF9}" destId="{D56C59A1-B458-4826-8E82-B8A15BF0CC6E}" srcOrd="2" destOrd="0" presId="urn:microsoft.com/office/officeart/2005/8/layout/vList2"/>
    <dgm:cxn modelId="{F18FDAD3-3AF4-4A59-B504-E6F17B1F4763}" type="presParOf" srcId="{CC0EEE18-19D7-4099-8F6A-10E027B90DF9}" destId="{FC1F2BD5-62E4-4FEA-92BD-BD7C8410BBB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D5A31-2243-41AF-9C5A-A1A047AD74BB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04574C2-350A-4319-9F20-600B81D674E0}">
      <dgm:prSet/>
      <dgm:spPr/>
      <dgm:t>
        <a:bodyPr/>
        <a:lstStyle/>
        <a:p>
          <a:r>
            <a:rPr lang="en-US"/>
            <a:t>If diagnosed in service verify in veterans service treatment records, personnel records and or outside treatment records while in service. </a:t>
          </a:r>
        </a:p>
      </dgm:t>
    </dgm:pt>
    <dgm:pt modelId="{F952A8FB-85AC-4E16-AE80-8802A9FC78FD}" type="parTrans" cxnId="{47120FAF-E684-4AF7-89FE-1B5EE9A07C77}">
      <dgm:prSet/>
      <dgm:spPr/>
      <dgm:t>
        <a:bodyPr/>
        <a:lstStyle/>
        <a:p>
          <a:endParaRPr lang="en-US"/>
        </a:p>
      </dgm:t>
    </dgm:pt>
    <dgm:pt modelId="{23AC8567-3C8B-4CC5-8F8D-177BF4F2254D}" type="sibTrans" cxnId="{47120FAF-E684-4AF7-89FE-1B5EE9A07C77}">
      <dgm:prSet/>
      <dgm:spPr/>
      <dgm:t>
        <a:bodyPr/>
        <a:lstStyle/>
        <a:p>
          <a:endParaRPr lang="en-US"/>
        </a:p>
      </dgm:t>
    </dgm:pt>
    <dgm:pt modelId="{8C382C2B-C630-4B6B-AFD9-78161F6CDADA}">
      <dgm:prSet/>
      <dgm:spPr/>
      <dgm:t>
        <a:bodyPr/>
        <a:lstStyle/>
        <a:p>
          <a:r>
            <a:rPr lang="en-US"/>
            <a:t>**Note a medial opinion is likely needed if only symptoms were documented in service or if the veteran waited years before seeking care.</a:t>
          </a:r>
        </a:p>
      </dgm:t>
    </dgm:pt>
    <dgm:pt modelId="{A4D792D6-C772-4BFC-924B-EBC9904D6606}" type="parTrans" cxnId="{6EBAEE97-B39A-44ED-B191-B2749378B919}">
      <dgm:prSet/>
      <dgm:spPr/>
      <dgm:t>
        <a:bodyPr/>
        <a:lstStyle/>
        <a:p>
          <a:endParaRPr lang="en-US"/>
        </a:p>
      </dgm:t>
    </dgm:pt>
    <dgm:pt modelId="{072B608A-6CAE-4CC9-8538-F89FEC012220}" type="sibTrans" cxnId="{6EBAEE97-B39A-44ED-B191-B2749378B919}">
      <dgm:prSet/>
      <dgm:spPr/>
      <dgm:t>
        <a:bodyPr/>
        <a:lstStyle/>
        <a:p>
          <a:endParaRPr lang="en-US"/>
        </a:p>
      </dgm:t>
    </dgm:pt>
    <dgm:pt modelId="{8C743923-8185-41EF-809A-D37EF00530B7}" type="pres">
      <dgm:prSet presAssocID="{227D5A31-2243-41AF-9C5A-A1A047AD74BB}" presName="outerComposite" presStyleCnt="0">
        <dgm:presLayoutVars>
          <dgm:chMax val="5"/>
          <dgm:dir/>
          <dgm:resizeHandles val="exact"/>
        </dgm:presLayoutVars>
      </dgm:prSet>
      <dgm:spPr/>
    </dgm:pt>
    <dgm:pt modelId="{31A611DD-2EFF-4944-82AF-770F6659004B}" type="pres">
      <dgm:prSet presAssocID="{227D5A31-2243-41AF-9C5A-A1A047AD74BB}" presName="dummyMaxCanvas" presStyleCnt="0">
        <dgm:presLayoutVars/>
      </dgm:prSet>
      <dgm:spPr/>
    </dgm:pt>
    <dgm:pt modelId="{FABB3774-D048-4222-AA8A-9A5B114DF461}" type="pres">
      <dgm:prSet presAssocID="{227D5A31-2243-41AF-9C5A-A1A047AD74BB}" presName="TwoNodes_1" presStyleLbl="node1" presStyleIdx="0" presStyleCnt="2">
        <dgm:presLayoutVars>
          <dgm:bulletEnabled val="1"/>
        </dgm:presLayoutVars>
      </dgm:prSet>
      <dgm:spPr/>
    </dgm:pt>
    <dgm:pt modelId="{EE50AFCD-2109-4FED-9EBF-55D98BBAC5F1}" type="pres">
      <dgm:prSet presAssocID="{227D5A31-2243-41AF-9C5A-A1A047AD74BB}" presName="TwoNodes_2" presStyleLbl="node1" presStyleIdx="1" presStyleCnt="2">
        <dgm:presLayoutVars>
          <dgm:bulletEnabled val="1"/>
        </dgm:presLayoutVars>
      </dgm:prSet>
      <dgm:spPr/>
    </dgm:pt>
    <dgm:pt modelId="{0954B21B-90C5-453C-A81D-F8E3D2D9086C}" type="pres">
      <dgm:prSet presAssocID="{227D5A31-2243-41AF-9C5A-A1A047AD74BB}" presName="TwoConn_1-2" presStyleLbl="fgAccFollowNode1" presStyleIdx="0" presStyleCnt="1">
        <dgm:presLayoutVars>
          <dgm:bulletEnabled val="1"/>
        </dgm:presLayoutVars>
      </dgm:prSet>
      <dgm:spPr/>
    </dgm:pt>
    <dgm:pt modelId="{07DD2FB1-858E-4A3D-B7E8-F59A8411AA1D}" type="pres">
      <dgm:prSet presAssocID="{227D5A31-2243-41AF-9C5A-A1A047AD74BB}" presName="TwoNodes_1_text" presStyleLbl="node1" presStyleIdx="1" presStyleCnt="2">
        <dgm:presLayoutVars>
          <dgm:bulletEnabled val="1"/>
        </dgm:presLayoutVars>
      </dgm:prSet>
      <dgm:spPr/>
    </dgm:pt>
    <dgm:pt modelId="{71AFC763-BA0C-4CA6-AD6F-765D7F5ADC28}" type="pres">
      <dgm:prSet presAssocID="{227D5A31-2243-41AF-9C5A-A1A047AD74B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AF9455D-CA29-42E7-ACC2-151D5C35DCE7}" type="presOf" srcId="{8C382C2B-C630-4B6B-AFD9-78161F6CDADA}" destId="{71AFC763-BA0C-4CA6-AD6F-765D7F5ADC28}" srcOrd="1" destOrd="0" presId="urn:microsoft.com/office/officeart/2005/8/layout/vProcess5"/>
    <dgm:cxn modelId="{298C3095-17DC-49C8-A9C5-E30B4D587F55}" type="presOf" srcId="{8C382C2B-C630-4B6B-AFD9-78161F6CDADA}" destId="{EE50AFCD-2109-4FED-9EBF-55D98BBAC5F1}" srcOrd="0" destOrd="0" presId="urn:microsoft.com/office/officeart/2005/8/layout/vProcess5"/>
    <dgm:cxn modelId="{AF383B96-DA67-4997-9896-6CE7CA40F664}" type="presOf" srcId="{227D5A31-2243-41AF-9C5A-A1A047AD74BB}" destId="{8C743923-8185-41EF-809A-D37EF00530B7}" srcOrd="0" destOrd="0" presId="urn:microsoft.com/office/officeart/2005/8/layout/vProcess5"/>
    <dgm:cxn modelId="{6EBAEE97-B39A-44ED-B191-B2749378B919}" srcId="{227D5A31-2243-41AF-9C5A-A1A047AD74BB}" destId="{8C382C2B-C630-4B6B-AFD9-78161F6CDADA}" srcOrd="1" destOrd="0" parTransId="{A4D792D6-C772-4BFC-924B-EBC9904D6606}" sibTransId="{072B608A-6CAE-4CC9-8538-F89FEC012220}"/>
    <dgm:cxn modelId="{47120FAF-E684-4AF7-89FE-1B5EE9A07C77}" srcId="{227D5A31-2243-41AF-9C5A-A1A047AD74BB}" destId="{E04574C2-350A-4319-9F20-600B81D674E0}" srcOrd="0" destOrd="0" parTransId="{F952A8FB-85AC-4E16-AE80-8802A9FC78FD}" sibTransId="{23AC8567-3C8B-4CC5-8F8D-177BF4F2254D}"/>
    <dgm:cxn modelId="{628A3DC3-E24E-4E69-8E94-0BB8DF4ADB41}" type="presOf" srcId="{23AC8567-3C8B-4CC5-8F8D-177BF4F2254D}" destId="{0954B21B-90C5-453C-A81D-F8E3D2D9086C}" srcOrd="0" destOrd="0" presId="urn:microsoft.com/office/officeart/2005/8/layout/vProcess5"/>
    <dgm:cxn modelId="{FD6521C6-B829-4460-86B3-6CCC88ED07AD}" type="presOf" srcId="{E04574C2-350A-4319-9F20-600B81D674E0}" destId="{FABB3774-D048-4222-AA8A-9A5B114DF461}" srcOrd="0" destOrd="0" presId="urn:microsoft.com/office/officeart/2005/8/layout/vProcess5"/>
    <dgm:cxn modelId="{DBC9A8F8-8A69-488B-B1DF-4CD7485CD287}" type="presOf" srcId="{E04574C2-350A-4319-9F20-600B81D674E0}" destId="{07DD2FB1-858E-4A3D-B7E8-F59A8411AA1D}" srcOrd="1" destOrd="0" presId="urn:microsoft.com/office/officeart/2005/8/layout/vProcess5"/>
    <dgm:cxn modelId="{32AF5122-68A8-4F62-BD31-A85119CD4245}" type="presParOf" srcId="{8C743923-8185-41EF-809A-D37EF00530B7}" destId="{31A611DD-2EFF-4944-82AF-770F6659004B}" srcOrd="0" destOrd="0" presId="urn:microsoft.com/office/officeart/2005/8/layout/vProcess5"/>
    <dgm:cxn modelId="{706A8059-7808-4E55-BEBC-F49F8A005CC0}" type="presParOf" srcId="{8C743923-8185-41EF-809A-D37EF00530B7}" destId="{FABB3774-D048-4222-AA8A-9A5B114DF461}" srcOrd="1" destOrd="0" presId="urn:microsoft.com/office/officeart/2005/8/layout/vProcess5"/>
    <dgm:cxn modelId="{700278F2-C503-4175-81EB-18118256B0B8}" type="presParOf" srcId="{8C743923-8185-41EF-809A-D37EF00530B7}" destId="{EE50AFCD-2109-4FED-9EBF-55D98BBAC5F1}" srcOrd="2" destOrd="0" presId="urn:microsoft.com/office/officeart/2005/8/layout/vProcess5"/>
    <dgm:cxn modelId="{7C10BD0F-A431-44F8-96F2-9C17F95DE57D}" type="presParOf" srcId="{8C743923-8185-41EF-809A-D37EF00530B7}" destId="{0954B21B-90C5-453C-A81D-F8E3D2D9086C}" srcOrd="3" destOrd="0" presId="urn:microsoft.com/office/officeart/2005/8/layout/vProcess5"/>
    <dgm:cxn modelId="{0EA4C28C-9D49-41C3-BBA3-6FFAEB2C2342}" type="presParOf" srcId="{8C743923-8185-41EF-809A-D37EF00530B7}" destId="{07DD2FB1-858E-4A3D-B7E8-F59A8411AA1D}" srcOrd="4" destOrd="0" presId="urn:microsoft.com/office/officeart/2005/8/layout/vProcess5"/>
    <dgm:cxn modelId="{2777EB66-814A-400D-A646-171AFF111DBE}" type="presParOf" srcId="{8C743923-8185-41EF-809A-D37EF00530B7}" destId="{71AFC763-BA0C-4CA6-AD6F-765D7F5ADC2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0FD6A-1438-47BB-BBCA-F81E53139F3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0C3EC1-02B5-40CB-B0E2-A45E713146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Chronic disease manifest during service or to a 10% rating within one year of service is presumptively service connected. 38C.F.R. § 3.307</a:t>
          </a:r>
        </a:p>
      </dgm:t>
    </dgm:pt>
    <dgm:pt modelId="{F3055A48-8FE5-4D34-A184-A1EB837818F2}" type="parTrans" cxnId="{2FA8CB90-7E9C-4B8E-AFA2-082DFC7472D6}">
      <dgm:prSet/>
      <dgm:spPr/>
      <dgm:t>
        <a:bodyPr/>
        <a:lstStyle/>
        <a:p>
          <a:endParaRPr lang="en-US"/>
        </a:p>
      </dgm:t>
    </dgm:pt>
    <dgm:pt modelId="{2F044B60-54A8-4433-BBF1-B4DE00D4E410}" type="sibTrans" cxnId="{2FA8CB90-7E9C-4B8E-AFA2-082DFC7472D6}">
      <dgm:prSet/>
      <dgm:spPr/>
      <dgm:t>
        <a:bodyPr/>
        <a:lstStyle/>
        <a:p>
          <a:endParaRPr lang="en-US"/>
        </a:p>
      </dgm:t>
    </dgm:pt>
    <dgm:pt modelId="{ACEF532E-42CE-4B71-8C9D-6B4BFC68AB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Psychoses is listed as a “chronic” condition. 38 C.F.R. § 3.309(e) </a:t>
          </a:r>
        </a:p>
      </dgm:t>
    </dgm:pt>
    <dgm:pt modelId="{4F34EA23-6DBC-4C4E-9B8D-B2110621F3BA}" type="parTrans" cxnId="{F90DBA92-E352-4C96-BDC0-267FAE370BD8}">
      <dgm:prSet/>
      <dgm:spPr/>
      <dgm:t>
        <a:bodyPr/>
        <a:lstStyle/>
        <a:p>
          <a:endParaRPr lang="en-US"/>
        </a:p>
      </dgm:t>
    </dgm:pt>
    <dgm:pt modelId="{1634DDFA-8986-4FCA-AEBC-490375EFDD9A}" type="sibTrans" cxnId="{F90DBA92-E352-4C96-BDC0-267FAE370BD8}">
      <dgm:prSet/>
      <dgm:spPr/>
      <dgm:t>
        <a:bodyPr/>
        <a:lstStyle/>
        <a:p>
          <a:endParaRPr lang="en-US"/>
        </a:p>
      </dgm:t>
    </dgm:pt>
    <dgm:pt modelId="{E2A88302-6415-438D-82C6-6133C8137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38 C.F.R. § 3.384 defines “psychosis” to include schizophrenia.</a:t>
          </a:r>
        </a:p>
      </dgm:t>
    </dgm:pt>
    <dgm:pt modelId="{452FD3BE-DE28-440E-A393-EDEAE7C74D54}" type="parTrans" cxnId="{96DE1EC4-2FF7-4E3D-9379-CB575D40BF80}">
      <dgm:prSet/>
      <dgm:spPr/>
      <dgm:t>
        <a:bodyPr/>
        <a:lstStyle/>
        <a:p>
          <a:endParaRPr lang="en-US"/>
        </a:p>
      </dgm:t>
    </dgm:pt>
    <dgm:pt modelId="{C33731B8-C50A-470E-9DE3-C5C48FC71026}" type="sibTrans" cxnId="{96DE1EC4-2FF7-4E3D-9379-CB575D40BF80}">
      <dgm:prSet/>
      <dgm:spPr/>
      <dgm:t>
        <a:bodyPr/>
        <a:lstStyle/>
        <a:p>
          <a:endParaRPr lang="en-US"/>
        </a:p>
      </dgm:t>
    </dgm:pt>
    <dgm:pt modelId="{B5A670F0-2E21-47BC-88B6-93825CA04EE4}" type="pres">
      <dgm:prSet presAssocID="{B270FD6A-1438-47BB-BBCA-F81E53139F34}" presName="outerComposite" presStyleCnt="0">
        <dgm:presLayoutVars>
          <dgm:chMax val="5"/>
          <dgm:dir/>
          <dgm:resizeHandles val="exact"/>
        </dgm:presLayoutVars>
      </dgm:prSet>
      <dgm:spPr/>
    </dgm:pt>
    <dgm:pt modelId="{47EDBBE7-DA72-4685-90DB-EFCDA36019B5}" type="pres">
      <dgm:prSet presAssocID="{B270FD6A-1438-47BB-BBCA-F81E53139F34}" presName="dummyMaxCanvas" presStyleCnt="0">
        <dgm:presLayoutVars/>
      </dgm:prSet>
      <dgm:spPr/>
    </dgm:pt>
    <dgm:pt modelId="{F96B34D1-3CCB-4411-8743-D329AA7610B9}" type="pres">
      <dgm:prSet presAssocID="{B270FD6A-1438-47BB-BBCA-F81E53139F34}" presName="ThreeNodes_1" presStyleLbl="node1" presStyleIdx="0" presStyleCnt="3">
        <dgm:presLayoutVars>
          <dgm:bulletEnabled val="1"/>
        </dgm:presLayoutVars>
      </dgm:prSet>
      <dgm:spPr/>
    </dgm:pt>
    <dgm:pt modelId="{ACB374BC-7654-4513-A47F-33121D8E6169}" type="pres">
      <dgm:prSet presAssocID="{B270FD6A-1438-47BB-BBCA-F81E53139F34}" presName="ThreeNodes_2" presStyleLbl="node1" presStyleIdx="1" presStyleCnt="3">
        <dgm:presLayoutVars>
          <dgm:bulletEnabled val="1"/>
        </dgm:presLayoutVars>
      </dgm:prSet>
      <dgm:spPr/>
    </dgm:pt>
    <dgm:pt modelId="{84474E35-A515-4CAE-BB19-A6EE2EEF49C2}" type="pres">
      <dgm:prSet presAssocID="{B270FD6A-1438-47BB-BBCA-F81E53139F34}" presName="ThreeNodes_3" presStyleLbl="node1" presStyleIdx="2" presStyleCnt="3">
        <dgm:presLayoutVars>
          <dgm:bulletEnabled val="1"/>
        </dgm:presLayoutVars>
      </dgm:prSet>
      <dgm:spPr/>
    </dgm:pt>
    <dgm:pt modelId="{0D2ECC2A-B47D-43A8-9B9D-4F3491B47701}" type="pres">
      <dgm:prSet presAssocID="{B270FD6A-1438-47BB-BBCA-F81E53139F34}" presName="ThreeConn_1-2" presStyleLbl="fgAccFollowNode1" presStyleIdx="0" presStyleCnt="2">
        <dgm:presLayoutVars>
          <dgm:bulletEnabled val="1"/>
        </dgm:presLayoutVars>
      </dgm:prSet>
      <dgm:spPr/>
    </dgm:pt>
    <dgm:pt modelId="{647A09FC-F933-482E-A896-48AD5EDC5EEA}" type="pres">
      <dgm:prSet presAssocID="{B270FD6A-1438-47BB-BBCA-F81E53139F34}" presName="ThreeConn_2-3" presStyleLbl="fgAccFollowNode1" presStyleIdx="1" presStyleCnt="2">
        <dgm:presLayoutVars>
          <dgm:bulletEnabled val="1"/>
        </dgm:presLayoutVars>
      </dgm:prSet>
      <dgm:spPr/>
    </dgm:pt>
    <dgm:pt modelId="{BD479155-84DE-479A-A08B-3BAB00018A23}" type="pres">
      <dgm:prSet presAssocID="{B270FD6A-1438-47BB-BBCA-F81E53139F34}" presName="ThreeNodes_1_text" presStyleLbl="node1" presStyleIdx="2" presStyleCnt="3">
        <dgm:presLayoutVars>
          <dgm:bulletEnabled val="1"/>
        </dgm:presLayoutVars>
      </dgm:prSet>
      <dgm:spPr/>
    </dgm:pt>
    <dgm:pt modelId="{EBE24515-497B-4E23-8D1C-E34F5266A202}" type="pres">
      <dgm:prSet presAssocID="{B270FD6A-1438-47BB-BBCA-F81E53139F34}" presName="ThreeNodes_2_text" presStyleLbl="node1" presStyleIdx="2" presStyleCnt="3">
        <dgm:presLayoutVars>
          <dgm:bulletEnabled val="1"/>
        </dgm:presLayoutVars>
      </dgm:prSet>
      <dgm:spPr/>
    </dgm:pt>
    <dgm:pt modelId="{15FAEF61-AD50-475E-ACFE-0CD1F339F4C2}" type="pres">
      <dgm:prSet presAssocID="{B270FD6A-1438-47BB-BBCA-F81E53139F3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C45B003-75A4-4465-BB2F-4A0FC66E221F}" type="presOf" srcId="{E2A88302-6415-438D-82C6-6133C8137841}" destId="{84474E35-A515-4CAE-BB19-A6EE2EEF49C2}" srcOrd="0" destOrd="0" presId="urn:microsoft.com/office/officeart/2005/8/layout/vProcess5"/>
    <dgm:cxn modelId="{55B19514-7968-4D6D-961B-284FAD492AF9}" type="presOf" srcId="{120C3EC1-02B5-40CB-B0E2-A45E7131466D}" destId="{BD479155-84DE-479A-A08B-3BAB00018A23}" srcOrd="1" destOrd="0" presId="urn:microsoft.com/office/officeart/2005/8/layout/vProcess5"/>
    <dgm:cxn modelId="{AC3BBE39-B457-4602-8833-154DA83D46BD}" type="presOf" srcId="{2F044B60-54A8-4433-BBF1-B4DE00D4E410}" destId="{0D2ECC2A-B47D-43A8-9B9D-4F3491B47701}" srcOrd="0" destOrd="0" presId="urn:microsoft.com/office/officeart/2005/8/layout/vProcess5"/>
    <dgm:cxn modelId="{9924363F-103B-41D9-A9A7-7FD418307B4F}" type="presOf" srcId="{1634DDFA-8986-4FCA-AEBC-490375EFDD9A}" destId="{647A09FC-F933-482E-A896-48AD5EDC5EEA}" srcOrd="0" destOrd="0" presId="urn:microsoft.com/office/officeart/2005/8/layout/vProcess5"/>
    <dgm:cxn modelId="{2FA8CB90-7E9C-4B8E-AFA2-082DFC7472D6}" srcId="{B270FD6A-1438-47BB-BBCA-F81E53139F34}" destId="{120C3EC1-02B5-40CB-B0E2-A45E7131466D}" srcOrd="0" destOrd="0" parTransId="{F3055A48-8FE5-4D34-A184-A1EB837818F2}" sibTransId="{2F044B60-54A8-4433-BBF1-B4DE00D4E410}"/>
    <dgm:cxn modelId="{F90DBA92-E352-4C96-BDC0-267FAE370BD8}" srcId="{B270FD6A-1438-47BB-BBCA-F81E53139F34}" destId="{ACEF532E-42CE-4B71-8C9D-6B4BFC68AB8A}" srcOrd="1" destOrd="0" parTransId="{4F34EA23-6DBC-4C4E-9B8D-B2110621F3BA}" sibTransId="{1634DDFA-8986-4FCA-AEBC-490375EFDD9A}"/>
    <dgm:cxn modelId="{083B98B5-D98C-4ED5-AA57-405655237047}" type="presOf" srcId="{ACEF532E-42CE-4B71-8C9D-6B4BFC68AB8A}" destId="{ACB374BC-7654-4513-A47F-33121D8E6169}" srcOrd="0" destOrd="0" presId="urn:microsoft.com/office/officeart/2005/8/layout/vProcess5"/>
    <dgm:cxn modelId="{F2FE5BB8-F28F-46BB-B655-DF4182A97F93}" type="presOf" srcId="{ACEF532E-42CE-4B71-8C9D-6B4BFC68AB8A}" destId="{EBE24515-497B-4E23-8D1C-E34F5266A202}" srcOrd="1" destOrd="0" presId="urn:microsoft.com/office/officeart/2005/8/layout/vProcess5"/>
    <dgm:cxn modelId="{01063EC1-8654-47EE-B414-27E474671836}" type="presOf" srcId="{120C3EC1-02B5-40CB-B0E2-A45E7131466D}" destId="{F96B34D1-3CCB-4411-8743-D329AA7610B9}" srcOrd="0" destOrd="0" presId="urn:microsoft.com/office/officeart/2005/8/layout/vProcess5"/>
    <dgm:cxn modelId="{96DE1EC4-2FF7-4E3D-9379-CB575D40BF80}" srcId="{B270FD6A-1438-47BB-BBCA-F81E53139F34}" destId="{E2A88302-6415-438D-82C6-6133C8137841}" srcOrd="2" destOrd="0" parTransId="{452FD3BE-DE28-440E-A393-EDEAE7C74D54}" sibTransId="{C33731B8-C50A-470E-9DE3-C5C48FC71026}"/>
    <dgm:cxn modelId="{B4A8BFCC-345A-499F-85E4-A0132CEDD5EC}" type="presOf" srcId="{E2A88302-6415-438D-82C6-6133C8137841}" destId="{15FAEF61-AD50-475E-ACFE-0CD1F339F4C2}" srcOrd="1" destOrd="0" presId="urn:microsoft.com/office/officeart/2005/8/layout/vProcess5"/>
    <dgm:cxn modelId="{63D9A3FF-2CD1-4DA1-A2CC-298B5EB1CDDF}" type="presOf" srcId="{B270FD6A-1438-47BB-BBCA-F81E53139F34}" destId="{B5A670F0-2E21-47BC-88B6-93825CA04EE4}" srcOrd="0" destOrd="0" presId="urn:microsoft.com/office/officeart/2005/8/layout/vProcess5"/>
    <dgm:cxn modelId="{98CC57BF-C2F2-4984-AF8B-F3CDC1FF07A6}" type="presParOf" srcId="{B5A670F0-2E21-47BC-88B6-93825CA04EE4}" destId="{47EDBBE7-DA72-4685-90DB-EFCDA36019B5}" srcOrd="0" destOrd="0" presId="urn:microsoft.com/office/officeart/2005/8/layout/vProcess5"/>
    <dgm:cxn modelId="{9E02D775-2F7F-4A87-A7F5-EE1577642706}" type="presParOf" srcId="{B5A670F0-2E21-47BC-88B6-93825CA04EE4}" destId="{F96B34D1-3CCB-4411-8743-D329AA7610B9}" srcOrd="1" destOrd="0" presId="urn:microsoft.com/office/officeart/2005/8/layout/vProcess5"/>
    <dgm:cxn modelId="{8E8658FE-8D57-4DE7-8A84-AF9DA762ED10}" type="presParOf" srcId="{B5A670F0-2E21-47BC-88B6-93825CA04EE4}" destId="{ACB374BC-7654-4513-A47F-33121D8E6169}" srcOrd="2" destOrd="0" presId="urn:microsoft.com/office/officeart/2005/8/layout/vProcess5"/>
    <dgm:cxn modelId="{2722D007-5DC6-4167-AD89-32A1DDCDE13B}" type="presParOf" srcId="{B5A670F0-2E21-47BC-88B6-93825CA04EE4}" destId="{84474E35-A515-4CAE-BB19-A6EE2EEF49C2}" srcOrd="3" destOrd="0" presId="urn:microsoft.com/office/officeart/2005/8/layout/vProcess5"/>
    <dgm:cxn modelId="{C1C3239D-AA6A-4FCB-AABA-028D8C1FF736}" type="presParOf" srcId="{B5A670F0-2E21-47BC-88B6-93825CA04EE4}" destId="{0D2ECC2A-B47D-43A8-9B9D-4F3491B47701}" srcOrd="4" destOrd="0" presId="urn:microsoft.com/office/officeart/2005/8/layout/vProcess5"/>
    <dgm:cxn modelId="{6C8013B9-BCE2-4DFC-838E-09916EA522AB}" type="presParOf" srcId="{B5A670F0-2E21-47BC-88B6-93825CA04EE4}" destId="{647A09FC-F933-482E-A896-48AD5EDC5EEA}" srcOrd="5" destOrd="0" presId="urn:microsoft.com/office/officeart/2005/8/layout/vProcess5"/>
    <dgm:cxn modelId="{63563C36-2BBA-4A2F-867E-E0D973BF15CC}" type="presParOf" srcId="{B5A670F0-2E21-47BC-88B6-93825CA04EE4}" destId="{BD479155-84DE-479A-A08B-3BAB00018A23}" srcOrd="6" destOrd="0" presId="urn:microsoft.com/office/officeart/2005/8/layout/vProcess5"/>
    <dgm:cxn modelId="{31DA4688-C5E0-4473-AF37-87E3C81E74F0}" type="presParOf" srcId="{B5A670F0-2E21-47BC-88B6-93825CA04EE4}" destId="{EBE24515-497B-4E23-8D1C-E34F5266A202}" srcOrd="7" destOrd="0" presId="urn:microsoft.com/office/officeart/2005/8/layout/vProcess5"/>
    <dgm:cxn modelId="{5192F3DE-E20C-4658-8568-FD52903ABB34}" type="presParOf" srcId="{B5A670F0-2E21-47BC-88B6-93825CA04EE4}" destId="{15FAEF61-AD50-475E-ACFE-0CD1F339F4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EA300-68C9-4CDE-A492-F4EEBD842D55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0FF4D4A-DF20-4F83-B20C-F28D587BCB09}">
      <dgm:prSet/>
      <dgm:spPr/>
      <dgm:t>
        <a:bodyPr/>
        <a:lstStyle/>
        <a:p>
          <a:r>
            <a:rPr lang="en-US"/>
            <a:t>Generally, requires corroboration of an in-service stressor. 38 C.F.R. § 3.304(f)(2).</a:t>
          </a:r>
        </a:p>
      </dgm:t>
    </dgm:pt>
    <dgm:pt modelId="{C61F9560-04A3-4CB8-B4E1-E11F8A36D4E4}" type="parTrans" cxnId="{558ED1D0-88F3-442B-BC96-C8F243382523}">
      <dgm:prSet/>
      <dgm:spPr/>
      <dgm:t>
        <a:bodyPr/>
        <a:lstStyle/>
        <a:p>
          <a:endParaRPr lang="en-US"/>
        </a:p>
      </dgm:t>
    </dgm:pt>
    <dgm:pt modelId="{986D037B-0A18-40AB-9F5F-D7FC373F3B36}" type="sibTrans" cxnId="{558ED1D0-88F3-442B-BC96-C8F243382523}">
      <dgm:prSet/>
      <dgm:spPr/>
      <dgm:t>
        <a:bodyPr/>
        <a:lstStyle/>
        <a:p>
          <a:endParaRPr lang="en-US"/>
        </a:p>
      </dgm:t>
    </dgm:pt>
    <dgm:pt modelId="{9E2C2AC5-C28F-479F-B97C-CC01509D6E12}">
      <dgm:prSet/>
      <dgm:spPr/>
      <dgm:t>
        <a:bodyPr/>
        <a:lstStyle/>
        <a:p>
          <a:r>
            <a:rPr lang="en-US" b="1" u="sng"/>
            <a:t>Combat veterans: </a:t>
          </a:r>
          <a:r>
            <a:rPr lang="en-US"/>
            <a:t>Veteran’s lay testimony is enough if stressor is related to combat.</a:t>
          </a:r>
        </a:p>
      </dgm:t>
    </dgm:pt>
    <dgm:pt modelId="{49F1C034-C650-48F1-9158-A32C1A7A0F96}" type="parTrans" cxnId="{6D8DC23B-6A24-4050-B045-0689962124D3}">
      <dgm:prSet/>
      <dgm:spPr/>
      <dgm:t>
        <a:bodyPr/>
        <a:lstStyle/>
        <a:p>
          <a:endParaRPr lang="en-US"/>
        </a:p>
      </dgm:t>
    </dgm:pt>
    <dgm:pt modelId="{BB1BA3D3-52A3-4149-B4D3-955A0EFA5C78}" type="sibTrans" cxnId="{6D8DC23B-6A24-4050-B045-0689962124D3}">
      <dgm:prSet/>
      <dgm:spPr/>
      <dgm:t>
        <a:bodyPr/>
        <a:lstStyle/>
        <a:p>
          <a:endParaRPr lang="en-US"/>
        </a:p>
      </dgm:t>
    </dgm:pt>
    <dgm:pt modelId="{7259DD1E-A588-4B7F-BCD8-CD5FEE594363}">
      <dgm:prSet/>
      <dgm:spPr/>
      <dgm:t>
        <a:bodyPr/>
        <a:lstStyle/>
        <a:p>
          <a:r>
            <a:rPr lang="en-US" b="1" u="sng"/>
            <a:t>War Zone veterans: </a:t>
          </a:r>
          <a:r>
            <a:rPr lang="en-US"/>
            <a:t>Stressor can be fear of hostile military activity for deployed veterans. </a:t>
          </a:r>
        </a:p>
      </dgm:t>
    </dgm:pt>
    <dgm:pt modelId="{D1470F2B-E7B7-42DB-96A9-5263F12FD3D6}" type="parTrans" cxnId="{DE010AA0-9368-48B8-98E1-EDECAD40B7F4}">
      <dgm:prSet/>
      <dgm:spPr/>
      <dgm:t>
        <a:bodyPr/>
        <a:lstStyle/>
        <a:p>
          <a:endParaRPr lang="en-US"/>
        </a:p>
      </dgm:t>
    </dgm:pt>
    <dgm:pt modelId="{B0D6D327-B16B-4485-8499-9C03DAC61578}" type="sibTrans" cxnId="{DE010AA0-9368-48B8-98E1-EDECAD40B7F4}">
      <dgm:prSet/>
      <dgm:spPr/>
      <dgm:t>
        <a:bodyPr/>
        <a:lstStyle/>
        <a:p>
          <a:endParaRPr lang="en-US"/>
        </a:p>
      </dgm:t>
    </dgm:pt>
    <dgm:pt modelId="{10F9034D-739F-413A-8F8F-C7C28CB9DD99}">
      <dgm:prSet/>
      <dgm:spPr/>
      <dgm:t>
        <a:bodyPr/>
        <a:lstStyle/>
        <a:p>
          <a:r>
            <a:rPr lang="en-US"/>
            <a:t>**ask about other mental health diagnosis that would not need a verified stressor. </a:t>
          </a:r>
        </a:p>
      </dgm:t>
    </dgm:pt>
    <dgm:pt modelId="{EBABF5B2-C132-4DDD-BFB7-FF0DFB533855}" type="parTrans" cxnId="{56D3E1C0-DD98-49A5-8C91-FD34D6738B00}">
      <dgm:prSet/>
      <dgm:spPr/>
      <dgm:t>
        <a:bodyPr/>
        <a:lstStyle/>
        <a:p>
          <a:endParaRPr lang="en-US"/>
        </a:p>
      </dgm:t>
    </dgm:pt>
    <dgm:pt modelId="{1C39497F-BA71-4A5B-841D-3D2384B6437C}" type="sibTrans" cxnId="{56D3E1C0-DD98-49A5-8C91-FD34D6738B00}">
      <dgm:prSet/>
      <dgm:spPr/>
      <dgm:t>
        <a:bodyPr/>
        <a:lstStyle/>
        <a:p>
          <a:endParaRPr lang="en-US"/>
        </a:p>
      </dgm:t>
    </dgm:pt>
    <dgm:pt modelId="{43066C61-AC0B-4E33-B0F7-BEE286DE85C0}" type="pres">
      <dgm:prSet presAssocID="{880EA300-68C9-4CDE-A492-F4EEBD842D55}" presName="outerComposite" presStyleCnt="0">
        <dgm:presLayoutVars>
          <dgm:chMax val="5"/>
          <dgm:dir/>
          <dgm:resizeHandles val="exact"/>
        </dgm:presLayoutVars>
      </dgm:prSet>
      <dgm:spPr/>
    </dgm:pt>
    <dgm:pt modelId="{7E1A8455-1CE6-46FC-8C65-91F1A19C4121}" type="pres">
      <dgm:prSet presAssocID="{880EA300-68C9-4CDE-A492-F4EEBD842D55}" presName="dummyMaxCanvas" presStyleCnt="0">
        <dgm:presLayoutVars/>
      </dgm:prSet>
      <dgm:spPr/>
    </dgm:pt>
    <dgm:pt modelId="{EE58F36F-5BCD-4BC8-A3E4-92B59D9EA1F9}" type="pres">
      <dgm:prSet presAssocID="{880EA300-68C9-4CDE-A492-F4EEBD842D55}" presName="FourNodes_1" presStyleLbl="node1" presStyleIdx="0" presStyleCnt="4">
        <dgm:presLayoutVars>
          <dgm:bulletEnabled val="1"/>
        </dgm:presLayoutVars>
      </dgm:prSet>
      <dgm:spPr/>
    </dgm:pt>
    <dgm:pt modelId="{1D1EDDC2-24CC-497F-9F48-AE7432D1EB4C}" type="pres">
      <dgm:prSet presAssocID="{880EA300-68C9-4CDE-A492-F4EEBD842D55}" presName="FourNodes_2" presStyleLbl="node1" presStyleIdx="1" presStyleCnt="4">
        <dgm:presLayoutVars>
          <dgm:bulletEnabled val="1"/>
        </dgm:presLayoutVars>
      </dgm:prSet>
      <dgm:spPr/>
    </dgm:pt>
    <dgm:pt modelId="{75865ACC-7E42-4408-A40E-97D70A9E1107}" type="pres">
      <dgm:prSet presAssocID="{880EA300-68C9-4CDE-A492-F4EEBD842D55}" presName="FourNodes_3" presStyleLbl="node1" presStyleIdx="2" presStyleCnt="4">
        <dgm:presLayoutVars>
          <dgm:bulletEnabled val="1"/>
        </dgm:presLayoutVars>
      </dgm:prSet>
      <dgm:spPr/>
    </dgm:pt>
    <dgm:pt modelId="{719C3E17-AB6D-45BF-ACC5-8D9717B3D559}" type="pres">
      <dgm:prSet presAssocID="{880EA300-68C9-4CDE-A492-F4EEBD842D55}" presName="FourNodes_4" presStyleLbl="node1" presStyleIdx="3" presStyleCnt="4">
        <dgm:presLayoutVars>
          <dgm:bulletEnabled val="1"/>
        </dgm:presLayoutVars>
      </dgm:prSet>
      <dgm:spPr/>
    </dgm:pt>
    <dgm:pt modelId="{9C43BB03-D938-4201-8772-DF6DD3C2FEB8}" type="pres">
      <dgm:prSet presAssocID="{880EA300-68C9-4CDE-A492-F4EEBD842D55}" presName="FourConn_1-2" presStyleLbl="fgAccFollowNode1" presStyleIdx="0" presStyleCnt="3">
        <dgm:presLayoutVars>
          <dgm:bulletEnabled val="1"/>
        </dgm:presLayoutVars>
      </dgm:prSet>
      <dgm:spPr/>
    </dgm:pt>
    <dgm:pt modelId="{7898D415-E113-4145-8A43-5F71037C2075}" type="pres">
      <dgm:prSet presAssocID="{880EA300-68C9-4CDE-A492-F4EEBD842D55}" presName="FourConn_2-3" presStyleLbl="fgAccFollowNode1" presStyleIdx="1" presStyleCnt="3">
        <dgm:presLayoutVars>
          <dgm:bulletEnabled val="1"/>
        </dgm:presLayoutVars>
      </dgm:prSet>
      <dgm:spPr/>
    </dgm:pt>
    <dgm:pt modelId="{D2B64359-A747-40EF-95DC-5E0D542C3DA9}" type="pres">
      <dgm:prSet presAssocID="{880EA300-68C9-4CDE-A492-F4EEBD842D55}" presName="FourConn_3-4" presStyleLbl="fgAccFollowNode1" presStyleIdx="2" presStyleCnt="3">
        <dgm:presLayoutVars>
          <dgm:bulletEnabled val="1"/>
        </dgm:presLayoutVars>
      </dgm:prSet>
      <dgm:spPr/>
    </dgm:pt>
    <dgm:pt modelId="{10091CA6-EBCD-40D9-BFEF-8E148FC05E72}" type="pres">
      <dgm:prSet presAssocID="{880EA300-68C9-4CDE-A492-F4EEBD842D55}" presName="FourNodes_1_text" presStyleLbl="node1" presStyleIdx="3" presStyleCnt="4">
        <dgm:presLayoutVars>
          <dgm:bulletEnabled val="1"/>
        </dgm:presLayoutVars>
      </dgm:prSet>
      <dgm:spPr/>
    </dgm:pt>
    <dgm:pt modelId="{CC406A01-1EC4-4C83-9F9A-9ED7E3F52497}" type="pres">
      <dgm:prSet presAssocID="{880EA300-68C9-4CDE-A492-F4EEBD842D55}" presName="FourNodes_2_text" presStyleLbl="node1" presStyleIdx="3" presStyleCnt="4">
        <dgm:presLayoutVars>
          <dgm:bulletEnabled val="1"/>
        </dgm:presLayoutVars>
      </dgm:prSet>
      <dgm:spPr/>
    </dgm:pt>
    <dgm:pt modelId="{242D21B3-079E-4F6A-8EF7-D618C32A9190}" type="pres">
      <dgm:prSet presAssocID="{880EA300-68C9-4CDE-A492-F4EEBD842D55}" presName="FourNodes_3_text" presStyleLbl="node1" presStyleIdx="3" presStyleCnt="4">
        <dgm:presLayoutVars>
          <dgm:bulletEnabled val="1"/>
        </dgm:presLayoutVars>
      </dgm:prSet>
      <dgm:spPr/>
    </dgm:pt>
    <dgm:pt modelId="{B4E8C061-C566-48D1-B6D9-E3E90BAE1741}" type="pres">
      <dgm:prSet presAssocID="{880EA300-68C9-4CDE-A492-F4EEBD842D5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D373A05-42A9-4A15-8B95-A171B2D54B68}" type="presOf" srcId="{20FF4D4A-DF20-4F83-B20C-F28D587BCB09}" destId="{EE58F36F-5BCD-4BC8-A3E4-92B59D9EA1F9}" srcOrd="0" destOrd="0" presId="urn:microsoft.com/office/officeart/2005/8/layout/vProcess5"/>
    <dgm:cxn modelId="{1695610B-F887-4131-AC68-97758B050E5D}" type="presOf" srcId="{10F9034D-739F-413A-8F8F-C7C28CB9DD99}" destId="{719C3E17-AB6D-45BF-ACC5-8D9717B3D559}" srcOrd="0" destOrd="0" presId="urn:microsoft.com/office/officeart/2005/8/layout/vProcess5"/>
    <dgm:cxn modelId="{36B8E60D-19D9-47D9-9863-48D6236F07EA}" type="presOf" srcId="{9E2C2AC5-C28F-479F-B97C-CC01509D6E12}" destId="{1D1EDDC2-24CC-497F-9F48-AE7432D1EB4C}" srcOrd="0" destOrd="0" presId="urn:microsoft.com/office/officeart/2005/8/layout/vProcess5"/>
    <dgm:cxn modelId="{110D7D10-D704-4682-B42B-C44B066DAF49}" type="presOf" srcId="{7259DD1E-A588-4B7F-BCD8-CD5FEE594363}" destId="{75865ACC-7E42-4408-A40E-97D70A9E1107}" srcOrd="0" destOrd="0" presId="urn:microsoft.com/office/officeart/2005/8/layout/vProcess5"/>
    <dgm:cxn modelId="{46FB6E1D-2506-4D8B-B6A8-69FAF5CC5437}" type="presOf" srcId="{880EA300-68C9-4CDE-A492-F4EEBD842D55}" destId="{43066C61-AC0B-4E33-B0F7-BEE286DE85C0}" srcOrd="0" destOrd="0" presId="urn:microsoft.com/office/officeart/2005/8/layout/vProcess5"/>
    <dgm:cxn modelId="{EAE4262A-7E36-4DAB-8AAC-44D6211CDC4D}" type="presOf" srcId="{20FF4D4A-DF20-4F83-B20C-F28D587BCB09}" destId="{10091CA6-EBCD-40D9-BFEF-8E148FC05E72}" srcOrd="1" destOrd="0" presId="urn:microsoft.com/office/officeart/2005/8/layout/vProcess5"/>
    <dgm:cxn modelId="{F4CA9531-3886-476A-9EE1-A6278EA264DD}" type="presOf" srcId="{10F9034D-739F-413A-8F8F-C7C28CB9DD99}" destId="{B4E8C061-C566-48D1-B6D9-E3E90BAE1741}" srcOrd="1" destOrd="0" presId="urn:microsoft.com/office/officeart/2005/8/layout/vProcess5"/>
    <dgm:cxn modelId="{6D8DC23B-6A24-4050-B045-0689962124D3}" srcId="{880EA300-68C9-4CDE-A492-F4EEBD842D55}" destId="{9E2C2AC5-C28F-479F-B97C-CC01509D6E12}" srcOrd="1" destOrd="0" parTransId="{49F1C034-C650-48F1-9158-A32C1A7A0F96}" sibTransId="{BB1BA3D3-52A3-4149-B4D3-955A0EFA5C78}"/>
    <dgm:cxn modelId="{4544D860-5908-4C26-B197-6FC5DE1B06D3}" type="presOf" srcId="{9E2C2AC5-C28F-479F-B97C-CC01509D6E12}" destId="{CC406A01-1EC4-4C83-9F9A-9ED7E3F52497}" srcOrd="1" destOrd="0" presId="urn:microsoft.com/office/officeart/2005/8/layout/vProcess5"/>
    <dgm:cxn modelId="{7BEBF39D-2DCE-493C-9593-2AB9C344EFA5}" type="presOf" srcId="{BB1BA3D3-52A3-4149-B4D3-955A0EFA5C78}" destId="{7898D415-E113-4145-8A43-5F71037C2075}" srcOrd="0" destOrd="0" presId="urn:microsoft.com/office/officeart/2005/8/layout/vProcess5"/>
    <dgm:cxn modelId="{82088B9F-9C08-429B-A188-45B2F7FB38AB}" type="presOf" srcId="{B0D6D327-B16B-4485-8499-9C03DAC61578}" destId="{D2B64359-A747-40EF-95DC-5E0D542C3DA9}" srcOrd="0" destOrd="0" presId="urn:microsoft.com/office/officeart/2005/8/layout/vProcess5"/>
    <dgm:cxn modelId="{DE010AA0-9368-48B8-98E1-EDECAD40B7F4}" srcId="{880EA300-68C9-4CDE-A492-F4EEBD842D55}" destId="{7259DD1E-A588-4B7F-BCD8-CD5FEE594363}" srcOrd="2" destOrd="0" parTransId="{D1470F2B-E7B7-42DB-96A9-5263F12FD3D6}" sibTransId="{B0D6D327-B16B-4485-8499-9C03DAC61578}"/>
    <dgm:cxn modelId="{F8B2C0BF-7892-4E1D-BCD8-18A5B7D06DD0}" type="presOf" srcId="{986D037B-0A18-40AB-9F5F-D7FC373F3B36}" destId="{9C43BB03-D938-4201-8772-DF6DD3C2FEB8}" srcOrd="0" destOrd="0" presId="urn:microsoft.com/office/officeart/2005/8/layout/vProcess5"/>
    <dgm:cxn modelId="{56D3E1C0-DD98-49A5-8C91-FD34D6738B00}" srcId="{880EA300-68C9-4CDE-A492-F4EEBD842D55}" destId="{10F9034D-739F-413A-8F8F-C7C28CB9DD99}" srcOrd="3" destOrd="0" parTransId="{EBABF5B2-C132-4DDD-BFB7-FF0DFB533855}" sibTransId="{1C39497F-BA71-4A5B-841D-3D2384B6437C}"/>
    <dgm:cxn modelId="{558ED1D0-88F3-442B-BC96-C8F243382523}" srcId="{880EA300-68C9-4CDE-A492-F4EEBD842D55}" destId="{20FF4D4A-DF20-4F83-B20C-F28D587BCB09}" srcOrd="0" destOrd="0" parTransId="{C61F9560-04A3-4CB8-B4E1-E11F8A36D4E4}" sibTransId="{986D037B-0A18-40AB-9F5F-D7FC373F3B36}"/>
    <dgm:cxn modelId="{876EF8E5-836E-478A-93ED-66E9CF149682}" type="presOf" srcId="{7259DD1E-A588-4B7F-BCD8-CD5FEE594363}" destId="{242D21B3-079E-4F6A-8EF7-D618C32A9190}" srcOrd="1" destOrd="0" presId="urn:microsoft.com/office/officeart/2005/8/layout/vProcess5"/>
    <dgm:cxn modelId="{75C45B1F-8AEC-4CD9-AFCB-D87B0B09EE43}" type="presParOf" srcId="{43066C61-AC0B-4E33-B0F7-BEE286DE85C0}" destId="{7E1A8455-1CE6-46FC-8C65-91F1A19C4121}" srcOrd="0" destOrd="0" presId="urn:microsoft.com/office/officeart/2005/8/layout/vProcess5"/>
    <dgm:cxn modelId="{26991DF6-4E2C-4F0E-9A60-39F3F917B750}" type="presParOf" srcId="{43066C61-AC0B-4E33-B0F7-BEE286DE85C0}" destId="{EE58F36F-5BCD-4BC8-A3E4-92B59D9EA1F9}" srcOrd="1" destOrd="0" presId="urn:microsoft.com/office/officeart/2005/8/layout/vProcess5"/>
    <dgm:cxn modelId="{284F934C-8D1F-4F1C-946D-80BB34738C9B}" type="presParOf" srcId="{43066C61-AC0B-4E33-B0F7-BEE286DE85C0}" destId="{1D1EDDC2-24CC-497F-9F48-AE7432D1EB4C}" srcOrd="2" destOrd="0" presId="urn:microsoft.com/office/officeart/2005/8/layout/vProcess5"/>
    <dgm:cxn modelId="{270846EF-8712-4374-86FC-0F70EBF67A0D}" type="presParOf" srcId="{43066C61-AC0B-4E33-B0F7-BEE286DE85C0}" destId="{75865ACC-7E42-4408-A40E-97D70A9E1107}" srcOrd="3" destOrd="0" presId="urn:microsoft.com/office/officeart/2005/8/layout/vProcess5"/>
    <dgm:cxn modelId="{C1BECE24-E1EB-479A-A234-9E4C05A6E852}" type="presParOf" srcId="{43066C61-AC0B-4E33-B0F7-BEE286DE85C0}" destId="{719C3E17-AB6D-45BF-ACC5-8D9717B3D559}" srcOrd="4" destOrd="0" presId="urn:microsoft.com/office/officeart/2005/8/layout/vProcess5"/>
    <dgm:cxn modelId="{ED756FF7-2CD8-4C68-94C3-D65A7861DFC7}" type="presParOf" srcId="{43066C61-AC0B-4E33-B0F7-BEE286DE85C0}" destId="{9C43BB03-D938-4201-8772-DF6DD3C2FEB8}" srcOrd="5" destOrd="0" presId="urn:microsoft.com/office/officeart/2005/8/layout/vProcess5"/>
    <dgm:cxn modelId="{1738C574-1EAD-482A-89C0-CD811CB20A09}" type="presParOf" srcId="{43066C61-AC0B-4E33-B0F7-BEE286DE85C0}" destId="{7898D415-E113-4145-8A43-5F71037C2075}" srcOrd="6" destOrd="0" presId="urn:microsoft.com/office/officeart/2005/8/layout/vProcess5"/>
    <dgm:cxn modelId="{67235D7A-BC36-4DDB-BAB6-5F3B412BB2D8}" type="presParOf" srcId="{43066C61-AC0B-4E33-B0F7-BEE286DE85C0}" destId="{D2B64359-A747-40EF-95DC-5E0D542C3DA9}" srcOrd="7" destOrd="0" presId="urn:microsoft.com/office/officeart/2005/8/layout/vProcess5"/>
    <dgm:cxn modelId="{F8F5C407-DEC7-410E-9AB0-C64651EE0638}" type="presParOf" srcId="{43066C61-AC0B-4E33-B0F7-BEE286DE85C0}" destId="{10091CA6-EBCD-40D9-BFEF-8E148FC05E72}" srcOrd="8" destOrd="0" presId="urn:microsoft.com/office/officeart/2005/8/layout/vProcess5"/>
    <dgm:cxn modelId="{9F124481-558E-4962-95E9-7B491AD993E1}" type="presParOf" srcId="{43066C61-AC0B-4E33-B0F7-BEE286DE85C0}" destId="{CC406A01-1EC4-4C83-9F9A-9ED7E3F52497}" srcOrd="9" destOrd="0" presId="urn:microsoft.com/office/officeart/2005/8/layout/vProcess5"/>
    <dgm:cxn modelId="{CD0792FB-2AFF-42AC-864F-4D71EC14EA83}" type="presParOf" srcId="{43066C61-AC0B-4E33-B0F7-BEE286DE85C0}" destId="{242D21B3-079E-4F6A-8EF7-D618C32A9190}" srcOrd="10" destOrd="0" presId="urn:microsoft.com/office/officeart/2005/8/layout/vProcess5"/>
    <dgm:cxn modelId="{A9D4CB87-3AF4-46BB-A844-F041D81B9E4B}" type="presParOf" srcId="{43066C61-AC0B-4E33-B0F7-BEE286DE85C0}" destId="{B4E8C061-C566-48D1-B6D9-E3E90BAE174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6FBA13-B356-431F-919F-CA905845AB3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C31BA2-FF4D-4344-B4FE-D0BA510D1820}">
      <dgm:prSet/>
      <dgm:spPr/>
      <dgm:t>
        <a:bodyPr/>
        <a:lstStyle/>
        <a:p>
          <a:r>
            <a:rPr lang="en-US"/>
            <a:t>Personality disorders are not considered a disability for the purpose of VA benefits 38 C.F.R. § 3.303 (c) </a:t>
          </a:r>
        </a:p>
      </dgm:t>
    </dgm:pt>
    <dgm:pt modelId="{12694DC3-7864-4321-BD7D-BADACFE964B1}" type="parTrans" cxnId="{5CF18D66-4D2F-4BBF-817D-A1EF0A9E0939}">
      <dgm:prSet/>
      <dgm:spPr/>
      <dgm:t>
        <a:bodyPr/>
        <a:lstStyle/>
        <a:p>
          <a:endParaRPr lang="en-US"/>
        </a:p>
      </dgm:t>
    </dgm:pt>
    <dgm:pt modelId="{1E9E9D45-B650-4FA2-ACF1-0CF90DD9F7FB}" type="sibTrans" cxnId="{5CF18D66-4D2F-4BBF-817D-A1EF0A9E0939}">
      <dgm:prSet phldrT="1" phldr="0"/>
      <dgm:spPr/>
      <dgm:t>
        <a:bodyPr/>
        <a:lstStyle/>
        <a:p>
          <a:endParaRPr lang="en-US"/>
        </a:p>
      </dgm:t>
    </dgm:pt>
    <dgm:pt modelId="{58CA0D3F-EA4A-4401-8597-F621DBBFCFFC}">
      <dgm:prSet/>
      <dgm:spPr/>
      <dgm:t>
        <a:bodyPr/>
        <a:lstStyle/>
        <a:p>
          <a:r>
            <a:rPr lang="en-US"/>
            <a:t>VA will not grant service connection for a personality disorder diagnosis.</a:t>
          </a:r>
        </a:p>
      </dgm:t>
    </dgm:pt>
    <dgm:pt modelId="{8CF638D3-CB29-44E5-94B4-B6C19F155372}" type="parTrans" cxnId="{8D775A82-1240-4B05-8D26-6FE57D7DBE5E}">
      <dgm:prSet/>
      <dgm:spPr/>
      <dgm:t>
        <a:bodyPr/>
        <a:lstStyle/>
        <a:p>
          <a:endParaRPr lang="en-US"/>
        </a:p>
      </dgm:t>
    </dgm:pt>
    <dgm:pt modelId="{288D298B-8F37-40B6-BEF0-C508B7DF4FD0}" type="sibTrans" cxnId="{8D775A82-1240-4B05-8D26-6FE57D7DBE5E}">
      <dgm:prSet phldrT="2" phldr="0"/>
      <dgm:spPr/>
      <dgm:t>
        <a:bodyPr/>
        <a:lstStyle/>
        <a:p>
          <a:endParaRPr lang="en-US"/>
        </a:p>
      </dgm:t>
    </dgm:pt>
    <dgm:pt modelId="{C6EBE9C8-95A8-4372-8A28-6E49AEC832A5}" type="pres">
      <dgm:prSet presAssocID="{656FBA13-B356-431F-919F-CA905845AB3A}" presName="diagram" presStyleCnt="0">
        <dgm:presLayoutVars>
          <dgm:dir/>
          <dgm:resizeHandles val="exact"/>
        </dgm:presLayoutVars>
      </dgm:prSet>
      <dgm:spPr/>
    </dgm:pt>
    <dgm:pt modelId="{7E70D9CE-C9EE-4175-9553-0EA36C42D79C}" type="pres">
      <dgm:prSet presAssocID="{7CC31BA2-FF4D-4344-B4FE-D0BA510D1820}" presName="node" presStyleLbl="node1" presStyleIdx="0" presStyleCnt="2">
        <dgm:presLayoutVars>
          <dgm:bulletEnabled val="1"/>
        </dgm:presLayoutVars>
      </dgm:prSet>
      <dgm:spPr/>
    </dgm:pt>
    <dgm:pt modelId="{901A8746-941E-43F6-A66C-050463CFF2A1}" type="pres">
      <dgm:prSet presAssocID="{1E9E9D45-B650-4FA2-ACF1-0CF90DD9F7FB}" presName="sibTrans" presStyleCnt="0"/>
      <dgm:spPr/>
    </dgm:pt>
    <dgm:pt modelId="{9FA64A22-2853-4907-9E16-1F833AA1DBB3}" type="pres">
      <dgm:prSet presAssocID="{58CA0D3F-EA4A-4401-8597-F621DBBFCFFC}" presName="node" presStyleLbl="node1" presStyleIdx="1" presStyleCnt="2">
        <dgm:presLayoutVars>
          <dgm:bulletEnabled val="1"/>
        </dgm:presLayoutVars>
      </dgm:prSet>
      <dgm:spPr/>
    </dgm:pt>
  </dgm:ptLst>
  <dgm:cxnLst>
    <dgm:cxn modelId="{B847813B-12B2-4334-AB8F-BEFD42ACC351}" type="presOf" srcId="{58CA0D3F-EA4A-4401-8597-F621DBBFCFFC}" destId="{9FA64A22-2853-4907-9E16-1F833AA1DBB3}" srcOrd="0" destOrd="0" presId="urn:microsoft.com/office/officeart/2005/8/layout/default"/>
    <dgm:cxn modelId="{5CF18D66-4D2F-4BBF-817D-A1EF0A9E0939}" srcId="{656FBA13-B356-431F-919F-CA905845AB3A}" destId="{7CC31BA2-FF4D-4344-B4FE-D0BA510D1820}" srcOrd="0" destOrd="0" parTransId="{12694DC3-7864-4321-BD7D-BADACFE964B1}" sibTransId="{1E9E9D45-B650-4FA2-ACF1-0CF90DD9F7FB}"/>
    <dgm:cxn modelId="{8D775A82-1240-4B05-8D26-6FE57D7DBE5E}" srcId="{656FBA13-B356-431F-919F-CA905845AB3A}" destId="{58CA0D3F-EA4A-4401-8597-F621DBBFCFFC}" srcOrd="1" destOrd="0" parTransId="{8CF638D3-CB29-44E5-94B4-B6C19F155372}" sibTransId="{288D298B-8F37-40B6-BEF0-C508B7DF4FD0}"/>
    <dgm:cxn modelId="{244EE6B3-75FB-4373-96AE-9D08152A9DF3}" type="presOf" srcId="{7CC31BA2-FF4D-4344-B4FE-D0BA510D1820}" destId="{7E70D9CE-C9EE-4175-9553-0EA36C42D79C}" srcOrd="0" destOrd="0" presId="urn:microsoft.com/office/officeart/2005/8/layout/default"/>
    <dgm:cxn modelId="{0BB852ED-5C8B-4ACC-85DB-048FB7EBA4E0}" type="presOf" srcId="{656FBA13-B356-431F-919F-CA905845AB3A}" destId="{C6EBE9C8-95A8-4372-8A28-6E49AEC832A5}" srcOrd="0" destOrd="0" presId="urn:microsoft.com/office/officeart/2005/8/layout/default"/>
    <dgm:cxn modelId="{FB667064-D373-42F3-BFB1-CAD1962BF6EF}" type="presParOf" srcId="{C6EBE9C8-95A8-4372-8A28-6E49AEC832A5}" destId="{7E70D9CE-C9EE-4175-9553-0EA36C42D79C}" srcOrd="0" destOrd="0" presId="urn:microsoft.com/office/officeart/2005/8/layout/default"/>
    <dgm:cxn modelId="{EAB6D6DF-966F-4716-8D6F-3CA0DBD54969}" type="presParOf" srcId="{C6EBE9C8-95A8-4372-8A28-6E49AEC832A5}" destId="{901A8746-941E-43F6-A66C-050463CFF2A1}" srcOrd="1" destOrd="0" presId="urn:microsoft.com/office/officeart/2005/8/layout/default"/>
    <dgm:cxn modelId="{9295F47A-E194-4235-B5B3-CF4E0F242F44}" type="presParOf" srcId="{C6EBE9C8-95A8-4372-8A28-6E49AEC832A5}" destId="{9FA64A22-2853-4907-9E16-1F833AA1DBB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5D3C9-5C2C-494D-9D82-BA33C26ABF75}">
      <dsp:nvSpPr>
        <dsp:cNvPr id="0" name=""/>
        <dsp:cNvSpPr/>
      </dsp:nvSpPr>
      <dsp:spPr>
        <a:xfrm>
          <a:off x="0" y="0"/>
          <a:ext cx="7605077" cy="1258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Present Disability: </a:t>
          </a:r>
          <a:r>
            <a:rPr lang="en-US" sz="2300" kern="1200" dirty="0"/>
            <a:t>Does the veteran have a current mental health condition?</a:t>
          </a:r>
        </a:p>
      </dsp:txBody>
      <dsp:txXfrm>
        <a:off x="36867" y="36867"/>
        <a:ext cx="6246810" cy="1184994"/>
      </dsp:txXfrm>
    </dsp:sp>
    <dsp:sp modelId="{645BA4D0-CA51-419A-81BF-E58BC1053C0B}">
      <dsp:nvSpPr>
        <dsp:cNvPr id="0" name=""/>
        <dsp:cNvSpPr/>
      </dsp:nvSpPr>
      <dsp:spPr>
        <a:xfrm>
          <a:off x="671036" y="1468516"/>
          <a:ext cx="7605077" cy="1258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In-service incident or injury: </a:t>
          </a:r>
          <a:r>
            <a:rPr lang="en-US" sz="2300" kern="1200" dirty="0"/>
            <a:t>Was there an in-service event or incident that caused the mental health condition?</a:t>
          </a:r>
        </a:p>
      </dsp:txBody>
      <dsp:txXfrm>
        <a:off x="707903" y="1505383"/>
        <a:ext cx="6042133" cy="1184994"/>
      </dsp:txXfrm>
    </dsp:sp>
    <dsp:sp modelId="{9F4FB006-15FF-4C55-AA53-486D76B91AE9}">
      <dsp:nvSpPr>
        <dsp:cNvPr id="0" name=""/>
        <dsp:cNvSpPr/>
      </dsp:nvSpPr>
      <dsp:spPr>
        <a:xfrm>
          <a:off x="1342072" y="2937033"/>
          <a:ext cx="7605077" cy="1258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Nexus between the two: </a:t>
          </a:r>
          <a:r>
            <a:rPr lang="en-US" sz="2300" kern="1200" dirty="0"/>
            <a:t>Has a mental health practitioner linked the above two elements?</a:t>
          </a:r>
        </a:p>
      </dsp:txBody>
      <dsp:txXfrm>
        <a:off x="1378939" y="2973900"/>
        <a:ext cx="6042133" cy="1184994"/>
      </dsp:txXfrm>
    </dsp:sp>
    <dsp:sp modelId="{77FBEBD0-0A33-41F9-86B7-21A3DE126B6B}">
      <dsp:nvSpPr>
        <dsp:cNvPr id="0" name=""/>
        <dsp:cNvSpPr/>
      </dsp:nvSpPr>
      <dsp:spPr>
        <a:xfrm>
          <a:off x="6786903" y="954535"/>
          <a:ext cx="818173" cy="81817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70992" y="954535"/>
        <a:ext cx="449995" cy="615675"/>
      </dsp:txXfrm>
    </dsp:sp>
    <dsp:sp modelId="{15382BB2-0F79-42DE-B059-A3C83AB4868E}">
      <dsp:nvSpPr>
        <dsp:cNvPr id="0" name=""/>
        <dsp:cNvSpPr/>
      </dsp:nvSpPr>
      <dsp:spPr>
        <a:xfrm>
          <a:off x="7457940" y="2414661"/>
          <a:ext cx="818173" cy="81817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42029" y="2414661"/>
        <a:ext cx="449995" cy="615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2C589-9339-40AC-B85B-446F8071700F}">
      <dsp:nvSpPr>
        <dsp:cNvPr id="0" name=""/>
        <dsp:cNvSpPr/>
      </dsp:nvSpPr>
      <dsp:spPr>
        <a:xfrm>
          <a:off x="0" y="3086"/>
          <a:ext cx="749776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diagnosis of a mental disorder must conform to the “DSM-5”. </a:t>
          </a:r>
        </a:p>
      </dsp:txBody>
      <dsp:txXfrm>
        <a:off x="54373" y="57459"/>
        <a:ext cx="7389017" cy="1005094"/>
      </dsp:txXfrm>
    </dsp:sp>
    <dsp:sp modelId="{D56C59A1-B458-4826-8E82-B8A15BF0CC6E}">
      <dsp:nvSpPr>
        <dsp:cNvPr id="0" name=""/>
        <dsp:cNvSpPr/>
      </dsp:nvSpPr>
      <dsp:spPr>
        <a:xfrm>
          <a:off x="0" y="1197566"/>
          <a:ext cx="749776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diagnosis is not required to trigger VA’ duty to assist.</a:t>
          </a:r>
        </a:p>
      </dsp:txBody>
      <dsp:txXfrm>
        <a:off x="54373" y="1251939"/>
        <a:ext cx="7389017" cy="1005094"/>
      </dsp:txXfrm>
    </dsp:sp>
    <dsp:sp modelId="{FC1F2BD5-62E4-4FEA-92BD-BD7C8410BBB7}">
      <dsp:nvSpPr>
        <dsp:cNvPr id="0" name=""/>
        <dsp:cNvSpPr/>
      </dsp:nvSpPr>
      <dsp:spPr>
        <a:xfrm>
          <a:off x="0" y="2311406"/>
          <a:ext cx="7497763" cy="1709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0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Veterans are generally competent to describe their mental health symptoms in a statement to the VA.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But a veteran must have a diagnosis of a mental disorder for service connection. </a:t>
          </a:r>
        </a:p>
      </dsp:txBody>
      <dsp:txXfrm>
        <a:off x="0" y="2311406"/>
        <a:ext cx="7497763" cy="1709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B3774-D048-4222-AA8A-9A5B114DF461}">
      <dsp:nvSpPr>
        <dsp:cNvPr id="0" name=""/>
        <dsp:cNvSpPr/>
      </dsp:nvSpPr>
      <dsp:spPr>
        <a:xfrm>
          <a:off x="0" y="0"/>
          <a:ext cx="7605077" cy="1888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diagnosed in service verify in veterans service treatment records, personnel records and or outside treatment records while in service. </a:t>
          </a:r>
        </a:p>
      </dsp:txBody>
      <dsp:txXfrm>
        <a:off x="55300" y="55300"/>
        <a:ext cx="5653586" cy="1777492"/>
      </dsp:txXfrm>
    </dsp:sp>
    <dsp:sp modelId="{EE50AFCD-2109-4FED-9EBF-55D98BBAC5F1}">
      <dsp:nvSpPr>
        <dsp:cNvPr id="0" name=""/>
        <dsp:cNvSpPr/>
      </dsp:nvSpPr>
      <dsp:spPr>
        <a:xfrm>
          <a:off x="1342072" y="2307669"/>
          <a:ext cx="7605077" cy="1888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**Note a medial opinion is likely needed if only symptoms were documented in service or if the veteran waited years before seeking care.</a:t>
          </a:r>
        </a:p>
      </dsp:txBody>
      <dsp:txXfrm>
        <a:off x="1397372" y="2362969"/>
        <a:ext cx="4925144" cy="1777492"/>
      </dsp:txXfrm>
    </dsp:sp>
    <dsp:sp modelId="{0954B21B-90C5-453C-A81D-F8E3D2D9086C}">
      <dsp:nvSpPr>
        <dsp:cNvPr id="0" name=""/>
        <dsp:cNvSpPr/>
      </dsp:nvSpPr>
      <dsp:spPr>
        <a:xfrm>
          <a:off x="6377817" y="1484250"/>
          <a:ext cx="1227260" cy="12272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53951" y="1484250"/>
        <a:ext cx="674993" cy="923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B34D1-3CCB-4411-8743-D329AA7610B9}">
      <dsp:nvSpPr>
        <dsp:cNvPr id="0" name=""/>
        <dsp:cNvSpPr/>
      </dsp:nvSpPr>
      <dsp:spPr>
        <a:xfrm>
          <a:off x="0" y="0"/>
          <a:ext cx="9261064" cy="1021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Chronic disease manifest during service or to a 10% rating within one year of service is presumptively service connected. 38C.F.R. § 3.307</a:t>
          </a:r>
        </a:p>
      </dsp:txBody>
      <dsp:txXfrm>
        <a:off x="29912" y="29912"/>
        <a:ext cx="8159021" cy="961459"/>
      </dsp:txXfrm>
    </dsp:sp>
    <dsp:sp modelId="{ACB374BC-7654-4513-A47F-33121D8E6169}">
      <dsp:nvSpPr>
        <dsp:cNvPr id="0" name=""/>
        <dsp:cNvSpPr/>
      </dsp:nvSpPr>
      <dsp:spPr>
        <a:xfrm>
          <a:off x="817152" y="1191496"/>
          <a:ext cx="9261064" cy="10212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Psychoses is listed as a “chronic” condition. 38 C.F.R. § 3.309(e) </a:t>
          </a:r>
        </a:p>
      </dsp:txBody>
      <dsp:txXfrm>
        <a:off x="847064" y="1221408"/>
        <a:ext cx="7720253" cy="961459"/>
      </dsp:txXfrm>
    </dsp:sp>
    <dsp:sp modelId="{84474E35-A515-4CAE-BB19-A6EE2EEF49C2}">
      <dsp:nvSpPr>
        <dsp:cNvPr id="0" name=""/>
        <dsp:cNvSpPr/>
      </dsp:nvSpPr>
      <dsp:spPr>
        <a:xfrm>
          <a:off x="1634305" y="2382993"/>
          <a:ext cx="9261064" cy="10212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38 C.F.R. § 3.384 defines “psychosis” to include schizophrenia.</a:t>
          </a:r>
        </a:p>
      </dsp:txBody>
      <dsp:txXfrm>
        <a:off x="1664217" y="2412905"/>
        <a:ext cx="7720253" cy="961459"/>
      </dsp:txXfrm>
    </dsp:sp>
    <dsp:sp modelId="{0D2ECC2A-B47D-43A8-9B9D-4F3491B47701}">
      <dsp:nvSpPr>
        <dsp:cNvPr id="0" name=""/>
        <dsp:cNvSpPr/>
      </dsp:nvSpPr>
      <dsp:spPr>
        <a:xfrm>
          <a:off x="8597230" y="774473"/>
          <a:ext cx="663834" cy="663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746593" y="774473"/>
        <a:ext cx="365108" cy="499535"/>
      </dsp:txXfrm>
    </dsp:sp>
    <dsp:sp modelId="{647A09FC-F933-482E-A896-48AD5EDC5EEA}">
      <dsp:nvSpPr>
        <dsp:cNvPr id="0" name=""/>
        <dsp:cNvSpPr/>
      </dsp:nvSpPr>
      <dsp:spPr>
        <a:xfrm>
          <a:off x="9414383" y="1959161"/>
          <a:ext cx="663834" cy="663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563746" y="1959161"/>
        <a:ext cx="365108" cy="499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8F36F-5BCD-4BC8-A3E4-92B59D9EA1F9}">
      <dsp:nvSpPr>
        <dsp:cNvPr id="0" name=""/>
        <dsp:cNvSpPr/>
      </dsp:nvSpPr>
      <dsp:spPr>
        <a:xfrm>
          <a:off x="0" y="0"/>
          <a:ext cx="7157720" cy="923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Generally, requires corroboration of an in-service stressor. 38 C.F.R. § 3.304(f)(2).</a:t>
          </a:r>
        </a:p>
      </dsp:txBody>
      <dsp:txXfrm>
        <a:off x="27036" y="27036"/>
        <a:ext cx="6083658" cy="868995"/>
      </dsp:txXfrm>
    </dsp:sp>
    <dsp:sp modelId="{1D1EDDC2-24CC-497F-9F48-AE7432D1EB4C}">
      <dsp:nvSpPr>
        <dsp:cNvPr id="0" name=""/>
        <dsp:cNvSpPr/>
      </dsp:nvSpPr>
      <dsp:spPr>
        <a:xfrm>
          <a:off x="599459" y="1090898"/>
          <a:ext cx="7157720" cy="923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/>
            <a:t>Combat veterans: </a:t>
          </a:r>
          <a:r>
            <a:rPr lang="en-US" sz="2000" kern="1200"/>
            <a:t>Veteran’s lay testimony is enough if stressor is related to combat.</a:t>
          </a:r>
        </a:p>
      </dsp:txBody>
      <dsp:txXfrm>
        <a:off x="626495" y="1117934"/>
        <a:ext cx="5904194" cy="868995"/>
      </dsp:txXfrm>
    </dsp:sp>
    <dsp:sp modelId="{75865ACC-7E42-4408-A40E-97D70A9E1107}">
      <dsp:nvSpPr>
        <dsp:cNvPr id="0" name=""/>
        <dsp:cNvSpPr/>
      </dsp:nvSpPr>
      <dsp:spPr>
        <a:xfrm>
          <a:off x="1189970" y="2181796"/>
          <a:ext cx="7157720" cy="923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/>
            <a:t>War Zone veterans: </a:t>
          </a:r>
          <a:r>
            <a:rPr lang="en-US" sz="2000" kern="1200"/>
            <a:t>Stressor can be fear of hostile military activity for deployed veterans. </a:t>
          </a:r>
        </a:p>
      </dsp:txBody>
      <dsp:txXfrm>
        <a:off x="1217006" y="2208832"/>
        <a:ext cx="5913142" cy="868995"/>
      </dsp:txXfrm>
    </dsp:sp>
    <dsp:sp modelId="{719C3E17-AB6D-45BF-ACC5-8D9717B3D559}">
      <dsp:nvSpPr>
        <dsp:cNvPr id="0" name=""/>
        <dsp:cNvSpPr/>
      </dsp:nvSpPr>
      <dsp:spPr>
        <a:xfrm>
          <a:off x="1789429" y="3272694"/>
          <a:ext cx="7157720" cy="923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**ask about other mental health diagnosis that would not need a verified stressor. </a:t>
          </a:r>
        </a:p>
      </dsp:txBody>
      <dsp:txXfrm>
        <a:off x="1816465" y="3299730"/>
        <a:ext cx="5904194" cy="868995"/>
      </dsp:txXfrm>
    </dsp:sp>
    <dsp:sp modelId="{9C43BB03-D938-4201-8772-DF6DD3C2FEB8}">
      <dsp:nvSpPr>
        <dsp:cNvPr id="0" name=""/>
        <dsp:cNvSpPr/>
      </dsp:nvSpPr>
      <dsp:spPr>
        <a:xfrm>
          <a:off x="6557726" y="706985"/>
          <a:ext cx="599993" cy="599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692724" y="706985"/>
        <a:ext cx="329997" cy="451495"/>
      </dsp:txXfrm>
    </dsp:sp>
    <dsp:sp modelId="{7898D415-E113-4145-8A43-5F71037C2075}">
      <dsp:nvSpPr>
        <dsp:cNvPr id="0" name=""/>
        <dsp:cNvSpPr/>
      </dsp:nvSpPr>
      <dsp:spPr>
        <a:xfrm>
          <a:off x="7157185" y="1797884"/>
          <a:ext cx="599993" cy="599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92183" y="1797884"/>
        <a:ext cx="329997" cy="451495"/>
      </dsp:txXfrm>
    </dsp:sp>
    <dsp:sp modelId="{D2B64359-A747-40EF-95DC-5E0D542C3DA9}">
      <dsp:nvSpPr>
        <dsp:cNvPr id="0" name=""/>
        <dsp:cNvSpPr/>
      </dsp:nvSpPr>
      <dsp:spPr>
        <a:xfrm>
          <a:off x="7747696" y="2888782"/>
          <a:ext cx="599993" cy="599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2694" y="2888782"/>
        <a:ext cx="329997" cy="4514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D9CE-C9EE-4175-9553-0EA36C42D79C}">
      <dsp:nvSpPr>
        <dsp:cNvPr id="0" name=""/>
        <dsp:cNvSpPr/>
      </dsp:nvSpPr>
      <dsp:spPr>
        <a:xfrm>
          <a:off x="1330" y="146037"/>
          <a:ext cx="5187004" cy="3112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Personality disorders are not considered a disability for the purpose of VA benefits 38 C.F.R. § 3.303 (c) </a:t>
          </a:r>
        </a:p>
      </dsp:txBody>
      <dsp:txXfrm>
        <a:off x="1330" y="146037"/>
        <a:ext cx="5187004" cy="3112202"/>
      </dsp:txXfrm>
    </dsp:sp>
    <dsp:sp modelId="{9FA64A22-2853-4907-9E16-1F833AA1DBB3}">
      <dsp:nvSpPr>
        <dsp:cNvPr id="0" name=""/>
        <dsp:cNvSpPr/>
      </dsp:nvSpPr>
      <dsp:spPr>
        <a:xfrm>
          <a:off x="5707035" y="146037"/>
          <a:ext cx="5187004" cy="3112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VA will not grant service connection for a personality disorder diagnosis.</a:t>
          </a:r>
        </a:p>
      </dsp:txBody>
      <dsp:txXfrm>
        <a:off x="5707035" y="146037"/>
        <a:ext cx="5187004" cy="311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08/22/2025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08/22/2025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7973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1603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2324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48041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4539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9727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42871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8030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25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9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5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08/22/2025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26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5330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940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264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8943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08/22/2025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F7E893-ED5B-DEB5-BD16-DF0573262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5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08/22/2025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5B1C07-B642-C9B9-2AA1-D35E3AA93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59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3589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727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39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9" r:id="rId19"/>
    <p:sldLayoutId id="2147483770" r:id="rId20"/>
    <p:sldLayoutId id="2147483728" r:id="rId21"/>
    <p:sldLayoutId id="2147483729" r:id="rId22"/>
    <p:sldLayoutId id="2147483721" r:id="rId23"/>
    <p:sldLayoutId id="2147483720" r:id="rId24"/>
    <p:sldLayoutId id="2147483730" r:id="rId25"/>
    <p:sldLayoutId id="2147483722" r:id="rId26"/>
    <p:sldLayoutId id="2147483732" r:id="rId2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ha.ohio.gov/get-help/crisis-systems/988-suicide-and-crisis-lifeline-in-ohio/resources/988-ohio-toolkit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mha.ohio.gov/get-help/crisis-systems/988-suicide-and-crisis-lifeline-in-ohio/resour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Mental health </a:t>
            </a:r>
          </a:p>
        </p:txBody>
      </p:sp>
      <p:pic>
        <p:nvPicPr>
          <p:cNvPr id="4" name="Picture Placeholder 3" descr="Logo&#10;&#10;AI-generated content may be incorrect.">
            <a:extLst>
              <a:ext uri="{FF2B5EF4-FFF2-40B4-BE49-F238E27FC236}">
                <a16:creationId xmlns:a16="http://schemas.microsoft.com/office/drawing/2014/main" id="{030A84F5-9043-22BC-A278-9DDB8DF58A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48" b="248"/>
          <a:stretch>
            <a:fillRect/>
          </a:stretch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0626D6-A4ED-D512-0AC3-017AFE6777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Will Brown </a:t>
            </a:r>
          </a:p>
          <a:p>
            <a:r>
              <a:rPr lang="en-US" dirty="0"/>
              <a:t>DSO, Cleveland VA Regional Office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E4C5-3DAC-45F1-429A-18EEF7BD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0" y="182879"/>
            <a:ext cx="10087699" cy="1280160"/>
          </a:xfrm>
        </p:spPr>
        <p:txBody>
          <a:bodyPr/>
          <a:lstStyle/>
          <a:p>
            <a:r>
              <a:rPr lang="en-US" dirty="0"/>
              <a:t>PTSD and military sexual trauma (MST)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0A9B-EED9-E499-4D21-7C5F35B8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488" y="1578494"/>
            <a:ext cx="11266258" cy="4754881"/>
          </a:xfrm>
        </p:spPr>
        <p:txBody>
          <a:bodyPr/>
          <a:lstStyle/>
          <a:p>
            <a:r>
              <a:rPr lang="en-US" dirty="0"/>
              <a:t>VA can grant service connection for PTSD associated with Military Sexual Trauma (MST). </a:t>
            </a:r>
          </a:p>
          <a:p>
            <a:pPr lvl="1"/>
            <a:r>
              <a:rPr lang="en-US" dirty="0"/>
              <a:t>Includes physical assault OR sexual harassment.</a:t>
            </a:r>
          </a:p>
          <a:p>
            <a:r>
              <a:rPr lang="en-US" dirty="0"/>
              <a:t>VA requires corroboration of the stressor. 38 C.F.R. § 3.304(f)(5). </a:t>
            </a:r>
          </a:p>
          <a:p>
            <a:r>
              <a:rPr lang="en-US" dirty="0"/>
              <a:t>VA must send the veteran specific notice about types of evidence that can corroborate MST.</a:t>
            </a:r>
          </a:p>
          <a:p>
            <a:pPr lvl="2"/>
            <a:r>
              <a:rPr lang="en-US" sz="2400" dirty="0"/>
              <a:t>MST corroboration “markers” may be circumstantial: </a:t>
            </a:r>
          </a:p>
          <a:p>
            <a:pPr lvl="3"/>
            <a:r>
              <a:rPr lang="en-US" sz="2400" dirty="0"/>
              <a:t>Change in behavior in service, including performance, seeking medical care or counseling, statements from people the veteran knew, records of in-service treatment consistence with pregnancy, STD’s or a mental health condition. A diagnosis of PTSD due to MST may be accepted by VA as corroboration. </a:t>
            </a:r>
          </a:p>
        </p:txBody>
      </p:sp>
    </p:spTree>
    <p:extLst>
      <p:ext uri="{BB962C8B-B14F-4D97-AF65-F5344CB8AC3E}">
        <p14:creationId xmlns:p14="http://schemas.microsoft.com/office/powerpoint/2010/main" val="288164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0B8EE-45C3-D097-4F5A-9DB9B83A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Personality disorders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40560C3-0284-EBF3-16BA-BE81DD97B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92115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02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EDBA-06D9-31AD-A5C0-541B43256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4904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8282-12CF-73BB-13F4-93890A57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prevention resources </a:t>
            </a:r>
          </a:p>
        </p:txBody>
      </p:sp>
      <p:pic>
        <p:nvPicPr>
          <p:cNvPr id="2050" name="Picture 2" descr="Veteran Dependent Resources to Help You Succeed | Military-Affiliated  Student Hub (M.A.S.H.)">
            <a:extLst>
              <a:ext uri="{FF2B5EF4-FFF2-40B4-BE49-F238E27FC236}">
                <a16:creationId xmlns:a16="http://schemas.microsoft.com/office/drawing/2014/main" id="{D325995E-9EB0-B236-080B-7FF281A7EAB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" b="20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D30AB-969D-CE38-8045-021EA39A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VA’s Veteran Crisis Line (VCL) </a:t>
            </a:r>
            <a:r>
              <a:rPr lang="en-US" b="1" dirty="0"/>
              <a:t>988, then press 1.</a:t>
            </a:r>
          </a:p>
          <a:p>
            <a:r>
              <a:rPr lang="en-US" dirty="0"/>
              <a:t>Ohio Department of Mental Health &amp; Addiction Services </a:t>
            </a:r>
          </a:p>
          <a:p>
            <a:r>
              <a:rPr lang="en-US" b="1" dirty="0"/>
              <a:t>988 Ohio Tool Kit</a:t>
            </a:r>
          </a:p>
          <a:p>
            <a:r>
              <a:rPr lang="en-US" dirty="0">
                <a:hlinkClick r:id="rId3"/>
              </a:rPr>
              <a:t>https://mha.ohio.gov/get-help/crisis-systems/988-suicide-and-crisis-lifeline-in-ohio/resources/988-ohio-toolkit</a:t>
            </a:r>
            <a:r>
              <a:rPr lang="en-US" dirty="0"/>
              <a:t> </a:t>
            </a:r>
          </a:p>
          <a:p>
            <a:r>
              <a:rPr lang="en-US" b="1" dirty="0"/>
              <a:t>Ohio Resources </a:t>
            </a:r>
          </a:p>
          <a:p>
            <a:r>
              <a:rPr lang="en-US" dirty="0">
                <a:hlinkClick r:id="rId4"/>
              </a:rPr>
              <a:t>https://mha.ohio.gov/get-help/crisis-systems/988-suicide-and-crisis-lifeline-in-ohio/resources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69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ADB1-08CC-8C8F-B84C-F28F5399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Service connection for Mental disorders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1D0CE0-99EF-8BE7-1990-390FC2C3B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43656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93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CD09-8E81-3CEE-780C-A273413A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Diagnoses of mental disorder</a:t>
            </a:r>
          </a:p>
        </p:txBody>
      </p:sp>
      <p:pic>
        <p:nvPicPr>
          <p:cNvPr id="3074" name="Picture 2" descr="DSM-5 - Wikipedia">
            <a:extLst>
              <a:ext uri="{FF2B5EF4-FFF2-40B4-BE49-F238E27FC236}">
                <a16:creationId xmlns:a16="http://schemas.microsoft.com/office/drawing/2014/main" id="{8A9EBED3-AEB0-9C9B-7130-13EB4CFEF56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5" b="149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894333E-72B7-ADC5-D3C1-227FE7F73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947439"/>
              </p:ext>
            </p:extLst>
          </p:nvPr>
        </p:nvGraphicFramePr>
        <p:xfrm>
          <a:off x="4114800" y="2193925"/>
          <a:ext cx="7497763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412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7307-7DEA-0811-CF6D-F0A16FC8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Nexus for direct service connection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AE24C1-D60B-76F3-4998-3AAB8334B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198550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27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64E0D-C137-AEC5-0252-BB390F99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“chronic” presumption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B45616-1F23-0167-7F28-9ADE0BA9B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93010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60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9C04-5440-E46D-A7F6-60616F6C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service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FC9A-188C-E327-95B1-23F4D92C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 may grant service connection for a Veteran’s mental disorder on a secondary basis because it is related to another service-connected disability. </a:t>
            </a:r>
          </a:p>
          <a:p>
            <a:pPr lvl="1"/>
            <a:r>
              <a:rPr lang="en-US" dirty="0"/>
              <a:t>Common with depression </a:t>
            </a:r>
          </a:p>
          <a:p>
            <a:pPr lvl="1"/>
            <a:r>
              <a:rPr lang="en-US" dirty="0"/>
              <a:t>Frequent with Physical conditions </a:t>
            </a:r>
          </a:p>
          <a:p>
            <a:pPr lvl="1"/>
            <a:r>
              <a:rPr lang="en-US" dirty="0"/>
              <a:t>Mental disorders may also be aggravated by service-connected disabilities (Allen Aggravation)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6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BED5-4CCA-974C-3D4D-57AC1AD7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Service connection for PTSD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8CF876-83AE-94CF-9D4D-106EBF80F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61464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58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56C4-299B-C968-0D5D-DF339457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Duty to assist &amp; PTSD stressor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9116-E716-1276-00CF-A9F1D4D4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Veterans should provide as many details about the stressors as possible, including the </a:t>
            </a:r>
            <a:r>
              <a:rPr lang="en-US" b="1" dirty="0"/>
              <a:t>location (such as Country), date</a:t>
            </a:r>
            <a:r>
              <a:rPr lang="en-US" dirty="0"/>
              <a:t> and any know </a:t>
            </a:r>
            <a:r>
              <a:rPr lang="en-US" b="1" dirty="0"/>
              <a:t>unit, ship, base , or facility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Service mental health treatment records are stored separately from other service treatment records.</a:t>
            </a:r>
          </a:p>
        </p:txBody>
      </p:sp>
    </p:spTree>
    <p:extLst>
      <p:ext uri="{BB962C8B-B14F-4D97-AF65-F5344CB8AC3E}">
        <p14:creationId xmlns:p14="http://schemas.microsoft.com/office/powerpoint/2010/main" val="3198554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654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Ion</vt:lpstr>
      <vt:lpstr>Mental health </vt:lpstr>
      <vt:lpstr>Suicide prevention resources </vt:lpstr>
      <vt:lpstr>Service connection for Mental disorders</vt:lpstr>
      <vt:lpstr>Diagnoses of mental disorder</vt:lpstr>
      <vt:lpstr>Nexus for direct service connection </vt:lpstr>
      <vt:lpstr>“chronic” presumption </vt:lpstr>
      <vt:lpstr>Secondary service connection</vt:lpstr>
      <vt:lpstr>Service connection for PTSD </vt:lpstr>
      <vt:lpstr>VA Duty to assist &amp; PTSD stressor</vt:lpstr>
      <vt:lpstr>PTSD and military sexual trauma (MST)</vt:lpstr>
      <vt:lpstr>Personality disorders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Genochio, William, VBACLE</dc:creator>
  <cp:lastModifiedBy>Genochio, William, VBACLE</cp:lastModifiedBy>
  <cp:revision>1</cp:revision>
  <dcterms:created xsi:type="dcterms:W3CDTF">2025-06-18T15:46:41Z</dcterms:created>
  <dcterms:modified xsi:type="dcterms:W3CDTF">2025-08-22T12:31:28Z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