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65" r:id="rId5"/>
    <p:sldId id="266" r:id="rId6"/>
    <p:sldId id="267" r:id="rId7"/>
    <p:sldId id="260" r:id="rId8"/>
    <p:sldId id="261" r:id="rId9"/>
    <p:sldId id="262" r:id="rId10"/>
    <p:sldId id="264" r:id="rId11"/>
    <p:sldId id="268" r:id="rId12"/>
    <p:sldId id="272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44FB8E-6D30-48BA-8B46-A1EA3C26FD42}" v="13" dt="2025-09-18T14:25:18.9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ochio, William, VBACLE" userId="2ef655ee-4d46-4cb7-b5d9-8a97e03de3a2" providerId="ADAL" clId="{857FE242-5EAF-489D-A5F1-5C6E489BCC3A}"/>
    <pc:docChg chg="undo custSel modSld sldOrd">
      <pc:chgData name="Genochio, William, VBACLE" userId="2ef655ee-4d46-4cb7-b5d9-8a97e03de3a2" providerId="ADAL" clId="{857FE242-5EAF-489D-A5F1-5C6E489BCC3A}" dt="2025-06-18T15:43:49.775" v="231"/>
      <pc:docMkLst>
        <pc:docMk/>
      </pc:docMkLst>
      <pc:sldChg chg="addSp delSp modSp mod">
        <pc:chgData name="Genochio, William, VBACLE" userId="2ef655ee-4d46-4cb7-b5d9-8a97e03de3a2" providerId="ADAL" clId="{857FE242-5EAF-489D-A5F1-5C6E489BCC3A}" dt="2025-06-18T15:30:53.816" v="217" actId="26606"/>
        <pc:sldMkLst>
          <pc:docMk/>
          <pc:sldMk cId="4271237689" sldId="257"/>
        </pc:sldMkLst>
      </pc:sldChg>
      <pc:sldChg chg="modSp mod">
        <pc:chgData name="Genochio, William, VBACLE" userId="2ef655ee-4d46-4cb7-b5d9-8a97e03de3a2" providerId="ADAL" clId="{857FE242-5EAF-489D-A5F1-5C6E489BCC3A}" dt="2025-06-18T15:30:03.872" v="216" actId="20577"/>
        <pc:sldMkLst>
          <pc:docMk/>
          <pc:sldMk cId="143532191" sldId="258"/>
        </pc:sldMkLst>
      </pc:sldChg>
      <pc:sldChg chg="addSp delSp modSp mod">
        <pc:chgData name="Genochio, William, VBACLE" userId="2ef655ee-4d46-4cb7-b5d9-8a97e03de3a2" providerId="ADAL" clId="{857FE242-5EAF-489D-A5F1-5C6E489BCC3A}" dt="2025-06-18T15:31:05.603" v="220" actId="26606"/>
        <pc:sldMkLst>
          <pc:docMk/>
          <pc:sldMk cId="1915586305" sldId="259"/>
        </pc:sldMkLst>
      </pc:sldChg>
      <pc:sldChg chg="addSp delSp modSp mod">
        <pc:chgData name="Genochio, William, VBACLE" userId="2ef655ee-4d46-4cb7-b5d9-8a97e03de3a2" providerId="ADAL" clId="{857FE242-5EAF-489D-A5F1-5C6E489BCC3A}" dt="2025-06-18T15:32:54.656" v="224" actId="26606"/>
        <pc:sldMkLst>
          <pc:docMk/>
          <pc:sldMk cId="3047125806" sldId="261"/>
        </pc:sldMkLst>
      </pc:sldChg>
      <pc:sldChg chg="addSp delSp modSp mod">
        <pc:chgData name="Genochio, William, VBACLE" userId="2ef655ee-4d46-4cb7-b5d9-8a97e03de3a2" providerId="ADAL" clId="{857FE242-5EAF-489D-A5F1-5C6E489BCC3A}" dt="2025-06-18T15:33:23.499" v="227" actId="26606"/>
        <pc:sldMkLst>
          <pc:docMk/>
          <pc:sldMk cId="3120417794" sldId="263"/>
        </pc:sldMkLst>
      </pc:sldChg>
      <pc:sldChg chg="addSp delSp modSp mod ord">
        <pc:chgData name="Genochio, William, VBACLE" userId="2ef655ee-4d46-4cb7-b5d9-8a97e03de3a2" providerId="ADAL" clId="{857FE242-5EAF-489D-A5F1-5C6E489BCC3A}" dt="2025-06-18T15:32:32.107" v="223"/>
        <pc:sldMkLst>
          <pc:docMk/>
          <pc:sldMk cId="1488048799" sldId="265"/>
        </pc:sldMkLst>
      </pc:sldChg>
      <pc:sldChg chg="ord">
        <pc:chgData name="Genochio, William, VBACLE" userId="2ef655ee-4d46-4cb7-b5d9-8a97e03de3a2" providerId="ADAL" clId="{857FE242-5EAF-489D-A5F1-5C6E489BCC3A}" dt="2025-06-18T15:43:32.531" v="229"/>
        <pc:sldMkLst>
          <pc:docMk/>
          <pc:sldMk cId="3540489216" sldId="266"/>
        </pc:sldMkLst>
      </pc:sldChg>
      <pc:sldChg chg="ord">
        <pc:chgData name="Genochio, William, VBACLE" userId="2ef655ee-4d46-4cb7-b5d9-8a97e03de3a2" providerId="ADAL" clId="{857FE242-5EAF-489D-A5F1-5C6E489BCC3A}" dt="2025-06-18T15:43:49.775" v="231"/>
        <pc:sldMkLst>
          <pc:docMk/>
          <pc:sldMk cId="3304176879" sldId="267"/>
        </pc:sldMkLst>
      </pc:sldChg>
    </pc:docChg>
  </pc:docChgLst>
  <pc:docChgLst>
    <pc:chgData name="William Genochio" userId="4a794b83-a77a-4098-954b-c45dd060fc9b" providerId="ADAL" clId="{889B8999-7AC1-436E-8730-0586952501F5}"/>
    <pc:docChg chg="undo custSel addSld delSld modSld sldOrd">
      <pc:chgData name="William Genochio" userId="4a794b83-a77a-4098-954b-c45dd060fc9b" providerId="ADAL" clId="{889B8999-7AC1-436E-8730-0586952501F5}" dt="2022-09-15T18:23:28.061" v="2273" actId="20577"/>
      <pc:docMkLst>
        <pc:docMk/>
      </pc:docMkLst>
      <pc:sldChg chg="addSp delSp modSp mod">
        <pc:chgData name="William Genochio" userId="4a794b83-a77a-4098-954b-c45dd060fc9b" providerId="ADAL" clId="{889B8999-7AC1-436E-8730-0586952501F5}" dt="2022-09-15T18:12:27.050" v="2059" actId="20577"/>
        <pc:sldMkLst>
          <pc:docMk/>
          <pc:sldMk cId="3057433822" sldId="256"/>
        </pc:sldMkLst>
      </pc:sldChg>
      <pc:sldChg chg="addSp delSp modSp mod">
        <pc:chgData name="William Genochio" userId="4a794b83-a77a-4098-954b-c45dd060fc9b" providerId="ADAL" clId="{889B8999-7AC1-436E-8730-0586952501F5}" dt="2021-08-16T14:35:42.317" v="5" actId="26606"/>
        <pc:sldMkLst>
          <pc:docMk/>
          <pc:sldMk cId="4271237689" sldId="257"/>
        </pc:sldMkLst>
      </pc:sldChg>
      <pc:sldChg chg="addSp delSp modSp mod">
        <pc:chgData name="William Genochio" userId="4a794b83-a77a-4098-954b-c45dd060fc9b" providerId="ADAL" clId="{889B8999-7AC1-436E-8730-0586952501F5}" dt="2022-09-15T18:23:00.886" v="2262" actId="20577"/>
        <pc:sldMkLst>
          <pc:docMk/>
          <pc:sldMk cId="143532191" sldId="258"/>
        </pc:sldMkLst>
      </pc:sldChg>
      <pc:sldChg chg="addSp modSp mod setBg">
        <pc:chgData name="William Genochio" userId="4a794b83-a77a-4098-954b-c45dd060fc9b" providerId="ADAL" clId="{889B8999-7AC1-436E-8730-0586952501F5}" dt="2021-08-16T14:46:26.057" v="360" actId="26606"/>
        <pc:sldMkLst>
          <pc:docMk/>
          <pc:sldMk cId="1915586305" sldId="259"/>
        </pc:sldMkLst>
      </pc:sldChg>
      <pc:sldChg chg="addSp delSp modSp mod">
        <pc:chgData name="William Genochio" userId="4a794b83-a77a-4098-954b-c45dd060fc9b" providerId="ADAL" clId="{889B8999-7AC1-436E-8730-0586952501F5}" dt="2021-08-18T15:13:09.010" v="2002" actId="26606"/>
        <pc:sldMkLst>
          <pc:docMk/>
          <pc:sldMk cId="3194942784" sldId="260"/>
        </pc:sldMkLst>
      </pc:sldChg>
      <pc:sldChg chg="addSp delSp modSp mod setBg">
        <pc:chgData name="William Genochio" userId="4a794b83-a77a-4098-954b-c45dd060fc9b" providerId="ADAL" clId="{889B8999-7AC1-436E-8730-0586952501F5}" dt="2021-08-16T14:46:52.986" v="365" actId="26606"/>
        <pc:sldMkLst>
          <pc:docMk/>
          <pc:sldMk cId="3047125806" sldId="261"/>
        </pc:sldMkLst>
      </pc:sldChg>
      <pc:sldChg chg="addSp delSp modSp mod setBg">
        <pc:chgData name="William Genochio" userId="4a794b83-a77a-4098-954b-c45dd060fc9b" providerId="ADAL" clId="{889B8999-7AC1-436E-8730-0586952501F5}" dt="2021-08-16T14:47:54.110" v="374" actId="26606"/>
        <pc:sldMkLst>
          <pc:docMk/>
          <pc:sldMk cId="2281522770" sldId="262"/>
        </pc:sldMkLst>
      </pc:sldChg>
      <pc:sldChg chg="addSp delSp modSp mod setBg setClrOvrMap">
        <pc:chgData name="William Genochio" userId="4a794b83-a77a-4098-954b-c45dd060fc9b" providerId="ADAL" clId="{889B8999-7AC1-436E-8730-0586952501F5}" dt="2021-08-16T14:59:53.136" v="493" actId="26606"/>
        <pc:sldMkLst>
          <pc:docMk/>
          <pc:sldMk cId="3120417794" sldId="263"/>
        </pc:sldMkLst>
      </pc:sldChg>
      <pc:sldChg chg="modSp mod">
        <pc:chgData name="William Genochio" userId="4a794b83-a77a-4098-954b-c45dd060fc9b" providerId="ADAL" clId="{889B8999-7AC1-436E-8730-0586952501F5}" dt="2021-08-16T15:02:16.396" v="523" actId="20577"/>
        <pc:sldMkLst>
          <pc:docMk/>
          <pc:sldMk cId="168052397" sldId="264"/>
        </pc:sldMkLst>
      </pc:sldChg>
      <pc:sldChg chg="addSp delSp modSp mod setBg">
        <pc:chgData name="William Genochio" userId="4a794b83-a77a-4098-954b-c45dd060fc9b" providerId="ADAL" clId="{889B8999-7AC1-436E-8730-0586952501F5}" dt="2021-08-16T15:04:34.216" v="543" actId="26606"/>
        <pc:sldMkLst>
          <pc:docMk/>
          <pc:sldMk cId="1488048799" sldId="265"/>
        </pc:sldMkLst>
      </pc:sldChg>
      <pc:sldChg chg="addSp modSp mod setBg">
        <pc:chgData name="William Genochio" userId="4a794b83-a77a-4098-954b-c45dd060fc9b" providerId="ADAL" clId="{889B8999-7AC1-436E-8730-0586952501F5}" dt="2021-08-16T15:06:31.733" v="595" actId="20577"/>
        <pc:sldMkLst>
          <pc:docMk/>
          <pc:sldMk cId="3540489216" sldId="266"/>
        </pc:sldMkLst>
      </pc:sldChg>
      <pc:sldChg chg="modSp mod">
        <pc:chgData name="William Genochio" userId="4a794b83-a77a-4098-954b-c45dd060fc9b" providerId="ADAL" clId="{889B8999-7AC1-436E-8730-0586952501F5}" dt="2021-08-16T15:07:08.523" v="597" actId="20577"/>
        <pc:sldMkLst>
          <pc:docMk/>
          <pc:sldMk cId="3304176879" sldId="267"/>
        </pc:sldMkLst>
      </pc:sldChg>
      <pc:sldChg chg="addSp delSp modSp mod setBg">
        <pc:chgData name="William Genochio" userId="4a794b83-a77a-4098-954b-c45dd060fc9b" providerId="ADAL" clId="{889B8999-7AC1-436E-8730-0586952501F5}" dt="2022-09-15T18:23:28.061" v="2273" actId="20577"/>
        <pc:sldMkLst>
          <pc:docMk/>
          <pc:sldMk cId="1358053524" sldId="270"/>
        </pc:sldMkLst>
      </pc:sldChg>
      <pc:sldChg chg="addSp modSp new mod ord setBg">
        <pc:chgData name="William Genochio" userId="4a794b83-a77a-4098-954b-c45dd060fc9b" providerId="ADAL" clId="{889B8999-7AC1-436E-8730-0586952501F5}" dt="2021-08-16T15:01:13.614" v="504"/>
        <pc:sldMkLst>
          <pc:docMk/>
          <pc:sldMk cId="4186991513" sldId="271"/>
        </pc:sldMkLst>
      </pc:sldChg>
      <pc:sldChg chg="addSp delSp modSp new mod setBg">
        <pc:chgData name="William Genochio" userId="4a794b83-a77a-4098-954b-c45dd060fc9b" providerId="ADAL" clId="{889B8999-7AC1-436E-8730-0586952501F5}" dt="2021-08-18T15:14:47.820" v="2011" actId="1076"/>
        <pc:sldMkLst>
          <pc:docMk/>
          <pc:sldMk cId="259128614" sldId="272"/>
        </pc:sldMkLst>
      </pc:sldChg>
      <pc:sldChg chg="addSp delSp modSp new del mod setBg">
        <pc:chgData name="William Genochio" userId="4a794b83-a77a-4098-954b-c45dd060fc9b" providerId="ADAL" clId="{889B8999-7AC1-436E-8730-0586952501F5}" dt="2021-08-16T15:06:20.939" v="593" actId="47"/>
        <pc:sldMkLst>
          <pc:docMk/>
          <pc:sldMk cId="3542572348" sldId="272"/>
        </pc:sldMkLst>
      </pc:sldChg>
    </pc:docChg>
  </pc:docChgLst>
  <pc:docChgLst>
    <pc:chgData name="Genochio, William, VBACLE" userId="2ef655ee-4d46-4cb7-b5d9-8a97e03de3a2" providerId="ADAL" clId="{590FBB9A-A45F-4784-9D5F-84426EF9E265}"/>
    <pc:docChg chg="custSel modSld">
      <pc:chgData name="Genochio, William, VBACLE" userId="2ef655ee-4d46-4cb7-b5d9-8a97e03de3a2" providerId="ADAL" clId="{590FBB9A-A45F-4784-9D5F-84426EF9E265}" dt="2024-09-18T16:44:44.112" v="248" actId="20577"/>
      <pc:docMkLst>
        <pc:docMk/>
      </pc:docMkLst>
      <pc:sldChg chg="addSp delSp modSp mod">
        <pc:chgData name="Genochio, William, VBACLE" userId="2ef655ee-4d46-4cb7-b5d9-8a97e03de3a2" providerId="ADAL" clId="{590FBB9A-A45F-4784-9D5F-84426EF9E265}" dt="2024-09-05T16:33:12.555" v="246" actId="26606"/>
        <pc:sldMkLst>
          <pc:docMk/>
          <pc:sldMk cId="3057433822" sldId="256"/>
        </pc:sldMkLst>
      </pc:sldChg>
      <pc:sldChg chg="modSp mod">
        <pc:chgData name="Genochio, William, VBACLE" userId="2ef655ee-4d46-4cb7-b5d9-8a97e03de3a2" providerId="ADAL" clId="{590FBB9A-A45F-4784-9D5F-84426EF9E265}" dt="2024-09-18T16:44:44.112" v="248" actId="20577"/>
        <pc:sldMkLst>
          <pc:docMk/>
          <pc:sldMk cId="143532191" sldId="258"/>
        </pc:sldMkLst>
      </pc:sldChg>
      <pc:sldChg chg="addSp delSp modSp mod">
        <pc:chgData name="Genochio, William, VBACLE" userId="2ef655ee-4d46-4cb7-b5d9-8a97e03de3a2" providerId="ADAL" clId="{590FBB9A-A45F-4784-9D5F-84426EF9E265}" dt="2024-09-05T16:33:00.074" v="245" actId="1076"/>
        <pc:sldMkLst>
          <pc:docMk/>
          <pc:sldMk cId="3194942784" sldId="260"/>
        </pc:sldMkLst>
      </pc:sldChg>
    </pc:docChg>
  </pc:docChgLst>
  <pc:docChgLst>
    <pc:chgData name="White, Thomas E." userId="917bd54d-6a31-45b9-9d4a-d86560a7ce27" providerId="ADAL" clId="{C944FB8E-6D30-48BA-8B46-A1EA3C26FD42}"/>
    <pc:docChg chg="undo custSel delSld modSld">
      <pc:chgData name="White, Thomas E." userId="917bd54d-6a31-45b9-9d4a-d86560a7ce27" providerId="ADAL" clId="{C944FB8E-6D30-48BA-8B46-A1EA3C26FD42}" dt="2025-09-18T14:28:13.759" v="479" actId="27636"/>
      <pc:docMkLst>
        <pc:docMk/>
      </pc:docMkLst>
      <pc:sldChg chg="modSp mod">
        <pc:chgData name="White, Thomas E." userId="917bd54d-6a31-45b9-9d4a-d86560a7ce27" providerId="ADAL" clId="{C944FB8E-6D30-48BA-8B46-A1EA3C26FD42}" dt="2025-09-18T14:28:13.759" v="479" actId="27636"/>
        <pc:sldMkLst>
          <pc:docMk/>
          <pc:sldMk cId="3057433822" sldId="256"/>
        </pc:sldMkLst>
        <pc:spChg chg="mod">
          <ac:chgData name="White, Thomas E." userId="917bd54d-6a31-45b9-9d4a-d86560a7ce27" providerId="ADAL" clId="{C944FB8E-6D30-48BA-8B46-A1EA3C26FD42}" dt="2025-09-18T14:27:54.160" v="476" actId="113"/>
          <ac:spMkLst>
            <pc:docMk/>
            <pc:sldMk cId="3057433822" sldId="256"/>
            <ac:spMk id="2" creationId="{044ACA81-A119-4CAB-B5AA-CB7B97E2A81B}"/>
          </ac:spMkLst>
        </pc:spChg>
        <pc:spChg chg="mod">
          <ac:chgData name="White, Thomas E." userId="917bd54d-6a31-45b9-9d4a-d86560a7ce27" providerId="ADAL" clId="{C944FB8E-6D30-48BA-8B46-A1EA3C26FD42}" dt="2025-09-18T14:28:13.759" v="479" actId="27636"/>
          <ac:spMkLst>
            <pc:docMk/>
            <pc:sldMk cId="3057433822" sldId="256"/>
            <ac:spMk id="3" creationId="{D7F30078-E229-49DE-9CA4-77267E70D73E}"/>
          </ac:spMkLst>
        </pc:spChg>
      </pc:sldChg>
      <pc:sldChg chg="del">
        <pc:chgData name="White, Thomas E." userId="917bd54d-6a31-45b9-9d4a-d86560a7ce27" providerId="ADAL" clId="{C944FB8E-6D30-48BA-8B46-A1EA3C26FD42}" dt="2025-09-18T13:34:19.794" v="19" actId="47"/>
        <pc:sldMkLst>
          <pc:docMk/>
          <pc:sldMk cId="143532191" sldId="258"/>
        </pc:sldMkLst>
      </pc:sldChg>
      <pc:sldChg chg="addSp delSp modSp mod">
        <pc:chgData name="White, Thomas E." userId="917bd54d-6a31-45b9-9d4a-d86560a7ce27" providerId="ADAL" clId="{C944FB8E-6D30-48BA-8B46-A1EA3C26FD42}" dt="2025-09-18T13:54:23.303" v="173" actId="26606"/>
        <pc:sldMkLst>
          <pc:docMk/>
          <pc:sldMk cId="1915586305" sldId="259"/>
        </pc:sldMkLst>
        <pc:spChg chg="mod">
          <ac:chgData name="White, Thomas E." userId="917bd54d-6a31-45b9-9d4a-d86560a7ce27" providerId="ADAL" clId="{C944FB8E-6D30-48BA-8B46-A1EA3C26FD42}" dt="2025-09-18T13:54:23.303" v="173" actId="26606"/>
          <ac:spMkLst>
            <pc:docMk/>
            <pc:sldMk cId="1915586305" sldId="259"/>
            <ac:spMk id="2" creationId="{B2571AC8-20DF-421F-B0A9-BF3E10A53530}"/>
          </ac:spMkLst>
        </pc:spChg>
        <pc:spChg chg="mod ord">
          <ac:chgData name="White, Thomas E." userId="917bd54d-6a31-45b9-9d4a-d86560a7ce27" providerId="ADAL" clId="{C944FB8E-6D30-48BA-8B46-A1EA3C26FD42}" dt="2025-09-18T13:54:23.303" v="173" actId="26606"/>
          <ac:spMkLst>
            <pc:docMk/>
            <pc:sldMk cId="1915586305" sldId="259"/>
            <ac:spMk id="3" creationId="{379FE11D-4DE1-4FDF-A10F-68BE679D2924}"/>
          </ac:spMkLst>
        </pc:spChg>
        <pc:spChg chg="add del">
          <ac:chgData name="White, Thomas E." userId="917bd54d-6a31-45b9-9d4a-d86560a7ce27" providerId="ADAL" clId="{C944FB8E-6D30-48BA-8B46-A1EA3C26FD42}" dt="2025-09-18T13:54:23.303" v="173" actId="26606"/>
          <ac:spMkLst>
            <pc:docMk/>
            <pc:sldMk cId="1915586305" sldId="259"/>
            <ac:spMk id="23" creationId="{CECF0FC6-D57B-48B6-9036-F4FFD91A4B34}"/>
          </ac:spMkLst>
        </pc:spChg>
        <pc:spChg chg="add del">
          <ac:chgData name="White, Thomas E." userId="917bd54d-6a31-45b9-9d4a-d86560a7ce27" providerId="ADAL" clId="{C944FB8E-6D30-48BA-8B46-A1EA3C26FD42}" dt="2025-09-18T13:54:23.303" v="173" actId="26606"/>
          <ac:spMkLst>
            <pc:docMk/>
            <pc:sldMk cId="1915586305" sldId="259"/>
            <ac:spMk id="24" creationId="{717A211C-5863-4303-AC3D-AEBFDF6D6A4C}"/>
          </ac:spMkLst>
        </pc:spChg>
        <pc:spChg chg="add del">
          <ac:chgData name="White, Thomas E." userId="917bd54d-6a31-45b9-9d4a-d86560a7ce27" providerId="ADAL" clId="{C944FB8E-6D30-48BA-8B46-A1EA3C26FD42}" dt="2025-09-18T13:54:23.303" v="173" actId="26606"/>
          <ac:spMkLst>
            <pc:docMk/>
            <pc:sldMk cId="1915586305" sldId="259"/>
            <ac:spMk id="25" creationId="{087519CD-2FFF-42E3-BB0C-FEAA828BA5DB}"/>
          </ac:spMkLst>
        </pc:spChg>
        <pc:spChg chg="add del">
          <ac:chgData name="White, Thomas E." userId="917bd54d-6a31-45b9-9d4a-d86560a7ce27" providerId="ADAL" clId="{C944FB8E-6D30-48BA-8B46-A1EA3C26FD42}" dt="2025-09-18T13:54:23.301" v="172" actId="26606"/>
          <ac:spMkLst>
            <pc:docMk/>
            <pc:sldMk cId="1915586305" sldId="259"/>
            <ac:spMk id="30" creationId="{990D0034-F768-41E7-85D4-F38C4DE85770}"/>
          </ac:spMkLst>
        </pc:spChg>
        <pc:spChg chg="add del">
          <ac:chgData name="White, Thomas E." userId="917bd54d-6a31-45b9-9d4a-d86560a7ce27" providerId="ADAL" clId="{C944FB8E-6D30-48BA-8B46-A1EA3C26FD42}" dt="2025-09-18T13:54:23.301" v="172" actId="26606"/>
          <ac:spMkLst>
            <pc:docMk/>
            <pc:sldMk cId="1915586305" sldId="259"/>
            <ac:spMk id="32" creationId="{C4F7E42D-8B5A-4FC8-81CD-9E60171F7FA8}"/>
          </ac:spMkLst>
        </pc:spChg>
        <pc:spChg chg="add del">
          <ac:chgData name="White, Thomas E." userId="917bd54d-6a31-45b9-9d4a-d86560a7ce27" providerId="ADAL" clId="{C944FB8E-6D30-48BA-8B46-A1EA3C26FD42}" dt="2025-09-18T13:54:23.301" v="172" actId="26606"/>
          <ac:spMkLst>
            <pc:docMk/>
            <pc:sldMk cId="1915586305" sldId="259"/>
            <ac:spMk id="34" creationId="{8C04651D-B9F4-4935-A02D-364153FBDF54}"/>
          </ac:spMkLst>
        </pc:spChg>
        <pc:spChg chg="add">
          <ac:chgData name="White, Thomas E." userId="917bd54d-6a31-45b9-9d4a-d86560a7ce27" providerId="ADAL" clId="{C944FB8E-6D30-48BA-8B46-A1EA3C26FD42}" dt="2025-09-18T13:54:23.303" v="173" actId="26606"/>
          <ac:spMkLst>
            <pc:docMk/>
            <pc:sldMk cId="1915586305" sldId="259"/>
            <ac:spMk id="36" creationId="{311973C2-EB8B-452A-A698-4A252FD3AE28}"/>
          </ac:spMkLst>
        </pc:spChg>
        <pc:spChg chg="add">
          <ac:chgData name="White, Thomas E." userId="917bd54d-6a31-45b9-9d4a-d86560a7ce27" providerId="ADAL" clId="{C944FB8E-6D30-48BA-8B46-A1EA3C26FD42}" dt="2025-09-18T13:54:23.303" v="173" actId="26606"/>
          <ac:spMkLst>
            <pc:docMk/>
            <pc:sldMk cId="1915586305" sldId="259"/>
            <ac:spMk id="37" creationId="{10162E77-11AD-44A7-84EC-40C59EEFBD2E}"/>
          </ac:spMkLst>
        </pc:spChg>
        <pc:picChg chg="add mod">
          <ac:chgData name="White, Thomas E." userId="917bd54d-6a31-45b9-9d4a-d86560a7ce27" providerId="ADAL" clId="{C944FB8E-6D30-48BA-8B46-A1EA3C26FD42}" dt="2025-09-18T13:54:23.303" v="173" actId="26606"/>
          <ac:picMkLst>
            <pc:docMk/>
            <pc:sldMk cId="1915586305" sldId="259"/>
            <ac:picMk id="5" creationId="{B3131D79-F682-5F91-7193-337EF88D1220}"/>
          </ac:picMkLst>
        </pc:picChg>
        <pc:cxnChg chg="add">
          <ac:chgData name="White, Thomas E." userId="917bd54d-6a31-45b9-9d4a-d86560a7ce27" providerId="ADAL" clId="{C944FB8E-6D30-48BA-8B46-A1EA3C26FD42}" dt="2025-09-18T13:54:23.303" v="173" actId="26606"/>
          <ac:cxnSpMkLst>
            <pc:docMk/>
            <pc:sldMk cId="1915586305" sldId="259"/>
            <ac:cxnSpMk id="38" creationId="{5AB158E9-1B40-4CD6-95F0-95CA11DF7B7A}"/>
          </ac:cxnSpMkLst>
        </pc:cxnChg>
      </pc:sldChg>
      <pc:sldChg chg="addSp delSp modSp mod">
        <pc:chgData name="White, Thomas E." userId="917bd54d-6a31-45b9-9d4a-d86560a7ce27" providerId="ADAL" clId="{C944FB8E-6D30-48BA-8B46-A1EA3C26FD42}" dt="2025-09-18T13:57:21.486" v="187" actId="26606"/>
        <pc:sldMkLst>
          <pc:docMk/>
          <pc:sldMk cId="3047125806" sldId="261"/>
        </pc:sldMkLst>
        <pc:spChg chg="mod">
          <ac:chgData name="White, Thomas E." userId="917bd54d-6a31-45b9-9d4a-d86560a7ce27" providerId="ADAL" clId="{C944FB8E-6D30-48BA-8B46-A1EA3C26FD42}" dt="2025-09-18T13:57:21.486" v="187" actId="26606"/>
          <ac:spMkLst>
            <pc:docMk/>
            <pc:sldMk cId="3047125806" sldId="261"/>
            <ac:spMk id="2" creationId="{4CBEA6BA-6AED-4003-8BA8-854F296390B4}"/>
          </ac:spMkLst>
        </pc:spChg>
        <pc:spChg chg="mod">
          <ac:chgData name="White, Thomas E." userId="917bd54d-6a31-45b9-9d4a-d86560a7ce27" providerId="ADAL" clId="{C944FB8E-6D30-48BA-8B46-A1EA3C26FD42}" dt="2025-09-18T13:57:21.486" v="187" actId="26606"/>
          <ac:spMkLst>
            <pc:docMk/>
            <pc:sldMk cId="3047125806" sldId="261"/>
            <ac:spMk id="17" creationId="{7421A33B-1E12-4E84-82C4-D1E638E9C1EB}"/>
          </ac:spMkLst>
        </pc:spChg>
        <pc:spChg chg="add del">
          <ac:chgData name="White, Thomas E." userId="917bd54d-6a31-45b9-9d4a-d86560a7ce27" providerId="ADAL" clId="{C944FB8E-6D30-48BA-8B46-A1EA3C26FD42}" dt="2025-09-18T13:57:21.486" v="187" actId="26606"/>
          <ac:spMkLst>
            <pc:docMk/>
            <pc:sldMk cId="3047125806" sldId="261"/>
            <ac:spMk id="22" creationId="{3741B58E-3B65-4A01-A276-975AB2CF8A08}"/>
          </ac:spMkLst>
        </pc:spChg>
        <pc:spChg chg="add del">
          <ac:chgData name="White, Thomas E." userId="917bd54d-6a31-45b9-9d4a-d86560a7ce27" providerId="ADAL" clId="{C944FB8E-6D30-48BA-8B46-A1EA3C26FD42}" dt="2025-09-18T13:57:21.486" v="187" actId="26606"/>
          <ac:spMkLst>
            <pc:docMk/>
            <pc:sldMk cId="3047125806" sldId="261"/>
            <ac:spMk id="24" creationId="{7AAC67C3-831B-4AB1-A259-DFB839CAFAFC}"/>
          </ac:spMkLst>
        </pc:spChg>
        <pc:spChg chg="add del">
          <ac:chgData name="White, Thomas E." userId="917bd54d-6a31-45b9-9d4a-d86560a7ce27" providerId="ADAL" clId="{C944FB8E-6D30-48BA-8B46-A1EA3C26FD42}" dt="2025-09-18T13:57:21.486" v="187" actId="26606"/>
          <ac:spMkLst>
            <pc:docMk/>
            <pc:sldMk cId="3047125806" sldId="261"/>
            <ac:spMk id="26" creationId="{054B3F04-9EAC-45C0-B3CE-0387EEA10A0C}"/>
          </ac:spMkLst>
        </pc:spChg>
        <pc:spChg chg="add del">
          <ac:chgData name="White, Thomas E." userId="917bd54d-6a31-45b9-9d4a-d86560a7ce27" providerId="ADAL" clId="{C944FB8E-6D30-48BA-8B46-A1EA3C26FD42}" dt="2025-09-18T13:57:21.480" v="186" actId="26606"/>
          <ac:spMkLst>
            <pc:docMk/>
            <pc:sldMk cId="3047125806" sldId="261"/>
            <ac:spMk id="31" creationId="{990D0034-F768-41E7-85D4-F38C4DE85770}"/>
          </ac:spMkLst>
        </pc:spChg>
        <pc:spChg chg="add">
          <ac:chgData name="White, Thomas E." userId="917bd54d-6a31-45b9-9d4a-d86560a7ce27" providerId="ADAL" clId="{C944FB8E-6D30-48BA-8B46-A1EA3C26FD42}" dt="2025-09-18T13:57:21.486" v="187" actId="26606"/>
          <ac:spMkLst>
            <pc:docMk/>
            <pc:sldMk cId="3047125806" sldId="261"/>
            <ac:spMk id="35" creationId="{8C04651D-B9F4-4935-A02D-364153FBDF54}"/>
          </ac:spMkLst>
        </pc:spChg>
        <pc:spChg chg="add">
          <ac:chgData name="White, Thomas E." userId="917bd54d-6a31-45b9-9d4a-d86560a7ce27" providerId="ADAL" clId="{C944FB8E-6D30-48BA-8B46-A1EA3C26FD42}" dt="2025-09-18T13:57:21.486" v="187" actId="26606"/>
          <ac:spMkLst>
            <pc:docMk/>
            <pc:sldMk cId="3047125806" sldId="261"/>
            <ac:spMk id="36" creationId="{990D0034-F768-41E7-85D4-F38C4DE85770}"/>
          </ac:spMkLst>
        </pc:spChg>
        <pc:spChg chg="add">
          <ac:chgData name="White, Thomas E." userId="917bd54d-6a31-45b9-9d4a-d86560a7ce27" providerId="ADAL" clId="{C944FB8E-6D30-48BA-8B46-A1EA3C26FD42}" dt="2025-09-18T13:57:21.486" v="187" actId="26606"/>
          <ac:spMkLst>
            <pc:docMk/>
            <pc:sldMk cId="3047125806" sldId="261"/>
            <ac:spMk id="37" creationId="{C4F7E42D-8B5A-4FC8-81CD-9E60171F7FA8}"/>
          </ac:spMkLst>
        </pc:spChg>
        <pc:picChg chg="add mod">
          <ac:chgData name="White, Thomas E." userId="917bd54d-6a31-45b9-9d4a-d86560a7ce27" providerId="ADAL" clId="{C944FB8E-6D30-48BA-8B46-A1EA3C26FD42}" dt="2025-09-18T13:57:21.486" v="187" actId="26606"/>
          <ac:picMkLst>
            <pc:docMk/>
            <pc:sldMk cId="3047125806" sldId="261"/>
            <ac:picMk id="4" creationId="{68988B23-98BE-E075-4D52-B5D5CC1E4668}"/>
          </ac:picMkLst>
        </pc:picChg>
        <pc:cxnChg chg="add del">
          <ac:chgData name="White, Thomas E." userId="917bd54d-6a31-45b9-9d4a-d86560a7ce27" providerId="ADAL" clId="{C944FB8E-6D30-48BA-8B46-A1EA3C26FD42}" dt="2025-09-18T13:57:21.480" v="186" actId="26606"/>
          <ac:cxnSpMkLst>
            <pc:docMk/>
            <pc:sldMk cId="3047125806" sldId="261"/>
            <ac:cxnSpMk id="33" creationId="{5A0A5CF6-407C-4691-8122-49DF69D0020D}"/>
          </ac:cxnSpMkLst>
        </pc:cxnChg>
      </pc:sldChg>
      <pc:sldChg chg="addSp delSp modSp mod">
        <pc:chgData name="White, Thomas E." userId="917bd54d-6a31-45b9-9d4a-d86560a7ce27" providerId="ADAL" clId="{C944FB8E-6D30-48BA-8B46-A1EA3C26FD42}" dt="2025-09-18T13:45:30.297" v="110" actId="20577"/>
        <pc:sldMkLst>
          <pc:docMk/>
          <pc:sldMk cId="2281522770" sldId="262"/>
        </pc:sldMkLst>
        <pc:spChg chg="mod">
          <ac:chgData name="White, Thomas E." userId="917bd54d-6a31-45b9-9d4a-d86560a7ce27" providerId="ADAL" clId="{C944FB8E-6D30-48BA-8B46-A1EA3C26FD42}" dt="2025-09-18T13:43:00.109" v="76" actId="20577"/>
          <ac:spMkLst>
            <pc:docMk/>
            <pc:sldMk cId="2281522770" sldId="262"/>
            <ac:spMk id="2" creationId="{51B92900-E313-4C57-A612-10E7DBE4D74D}"/>
          </ac:spMkLst>
        </pc:spChg>
        <pc:spChg chg="del mod">
          <ac:chgData name="White, Thomas E." userId="917bd54d-6a31-45b9-9d4a-d86560a7ce27" providerId="ADAL" clId="{C944FB8E-6D30-48BA-8B46-A1EA3C26FD42}" dt="2025-09-18T13:44:47.235" v="80" actId="931"/>
          <ac:spMkLst>
            <pc:docMk/>
            <pc:sldMk cId="2281522770" sldId="262"/>
            <ac:spMk id="3" creationId="{573E32FB-EB4A-48E3-B4F4-441AB0F229AA}"/>
          </ac:spMkLst>
        </pc:spChg>
        <pc:graphicFrameChg chg="modGraphic">
          <ac:chgData name="White, Thomas E." userId="917bd54d-6a31-45b9-9d4a-d86560a7ce27" providerId="ADAL" clId="{C944FB8E-6D30-48BA-8B46-A1EA3C26FD42}" dt="2025-09-18T13:45:30.297" v="110" actId="20577"/>
          <ac:graphicFrameMkLst>
            <pc:docMk/>
            <pc:sldMk cId="2281522770" sldId="262"/>
            <ac:graphicFrameMk id="6" creationId="{972D55FE-790E-4E6F-9E69-9E6F39E311C6}"/>
          </ac:graphicFrameMkLst>
        </pc:graphicFrameChg>
        <pc:picChg chg="add mod">
          <ac:chgData name="White, Thomas E." userId="917bd54d-6a31-45b9-9d4a-d86560a7ce27" providerId="ADAL" clId="{C944FB8E-6D30-48BA-8B46-A1EA3C26FD42}" dt="2025-09-18T13:45:00.229" v="86" actId="1076"/>
          <ac:picMkLst>
            <pc:docMk/>
            <pc:sldMk cId="2281522770" sldId="262"/>
            <ac:picMk id="5" creationId="{A65B5AAD-1C83-125E-4786-A8C1247F75FD}"/>
          </ac:picMkLst>
        </pc:picChg>
      </pc:sldChg>
      <pc:sldChg chg="addSp modSp del mod">
        <pc:chgData name="White, Thomas E." userId="917bd54d-6a31-45b9-9d4a-d86560a7ce27" providerId="ADAL" clId="{C944FB8E-6D30-48BA-8B46-A1EA3C26FD42}" dt="2025-09-18T13:49:03.123" v="123" actId="47"/>
        <pc:sldMkLst>
          <pc:docMk/>
          <pc:sldMk cId="3120417794" sldId="263"/>
        </pc:sldMkLst>
        <pc:spChg chg="add">
          <ac:chgData name="White, Thomas E." userId="917bd54d-6a31-45b9-9d4a-d86560a7ce27" providerId="ADAL" clId="{C944FB8E-6D30-48BA-8B46-A1EA3C26FD42}" dt="2025-09-18T13:47:13.479" v="111" actId="11529"/>
          <ac:spMkLst>
            <pc:docMk/>
            <pc:sldMk cId="3120417794" sldId="263"/>
            <ac:spMk id="3" creationId="{54F5E47A-ECBA-FCB6-7A57-F9FEBEF85E3C}"/>
          </ac:spMkLst>
        </pc:spChg>
        <pc:spChg chg="add mod">
          <ac:chgData name="White, Thomas E." userId="917bd54d-6a31-45b9-9d4a-d86560a7ce27" providerId="ADAL" clId="{C944FB8E-6D30-48BA-8B46-A1EA3C26FD42}" dt="2025-09-18T13:47:32.698" v="113" actId="11529"/>
          <ac:spMkLst>
            <pc:docMk/>
            <pc:sldMk cId="3120417794" sldId="263"/>
            <ac:spMk id="4" creationId="{DFB75C82-D8B2-FC95-F6DF-F859D96B8180}"/>
          </ac:spMkLst>
        </pc:spChg>
        <pc:spChg chg="add mod">
          <ac:chgData name="White, Thomas E." userId="917bd54d-6a31-45b9-9d4a-d86560a7ce27" providerId="ADAL" clId="{C944FB8E-6D30-48BA-8B46-A1EA3C26FD42}" dt="2025-09-18T13:48:36.544" v="122" actId="1076"/>
          <ac:spMkLst>
            <pc:docMk/>
            <pc:sldMk cId="3120417794" sldId="263"/>
            <ac:spMk id="5" creationId="{DFF9BB09-9AD4-D1B1-4ED9-42F87B14F600}"/>
          </ac:spMkLst>
        </pc:spChg>
        <pc:spChg chg="add mod">
          <ac:chgData name="White, Thomas E." userId="917bd54d-6a31-45b9-9d4a-d86560a7ce27" providerId="ADAL" clId="{C944FB8E-6D30-48BA-8B46-A1EA3C26FD42}" dt="2025-09-18T13:48:20.777" v="118" actId="14100"/>
          <ac:spMkLst>
            <pc:docMk/>
            <pc:sldMk cId="3120417794" sldId="263"/>
            <ac:spMk id="6" creationId="{065D38FF-68B2-B459-0540-F05A99F84580}"/>
          </ac:spMkLst>
        </pc:spChg>
        <pc:graphicFrameChg chg="mod">
          <ac:chgData name="White, Thomas E." userId="917bd54d-6a31-45b9-9d4a-d86560a7ce27" providerId="ADAL" clId="{C944FB8E-6D30-48BA-8B46-A1EA3C26FD42}" dt="2025-09-18T13:47:20.103" v="112"/>
          <ac:graphicFrameMkLst>
            <pc:docMk/>
            <pc:sldMk cId="3120417794" sldId="263"/>
            <ac:graphicFrameMk id="23" creationId="{BC9BFED6-4535-4AA0-A5F7-9265D59D6453}"/>
          </ac:graphicFrameMkLst>
        </pc:graphicFrameChg>
      </pc:sldChg>
      <pc:sldChg chg="addSp delSp modSp mod setBg setClrOvrMap">
        <pc:chgData name="White, Thomas E." userId="917bd54d-6a31-45b9-9d4a-d86560a7ce27" providerId="ADAL" clId="{C944FB8E-6D30-48BA-8B46-A1EA3C26FD42}" dt="2025-09-18T13:59:13.248" v="199" actId="27636"/>
        <pc:sldMkLst>
          <pc:docMk/>
          <pc:sldMk cId="168052397" sldId="264"/>
        </pc:sldMkLst>
        <pc:spChg chg="mod">
          <ac:chgData name="White, Thomas E." userId="917bd54d-6a31-45b9-9d4a-d86560a7ce27" providerId="ADAL" clId="{C944FB8E-6D30-48BA-8B46-A1EA3C26FD42}" dt="2025-09-18T13:59:00.998" v="195" actId="26606"/>
          <ac:spMkLst>
            <pc:docMk/>
            <pc:sldMk cId="168052397" sldId="264"/>
            <ac:spMk id="2" creationId="{4AD0B090-4B31-4A6A-BE8B-7D05F41EC4AC}"/>
          </ac:spMkLst>
        </pc:spChg>
        <pc:spChg chg="mod">
          <ac:chgData name="White, Thomas E." userId="917bd54d-6a31-45b9-9d4a-d86560a7ce27" providerId="ADAL" clId="{C944FB8E-6D30-48BA-8B46-A1EA3C26FD42}" dt="2025-09-18T13:59:13.248" v="199" actId="27636"/>
          <ac:spMkLst>
            <pc:docMk/>
            <pc:sldMk cId="168052397" sldId="264"/>
            <ac:spMk id="3" creationId="{3E4A3437-6BD8-424F-A1D7-6B26217FC1D5}"/>
          </ac:spMkLst>
        </pc:spChg>
        <pc:spChg chg="add del">
          <ac:chgData name="White, Thomas E." userId="917bd54d-6a31-45b9-9d4a-d86560a7ce27" providerId="ADAL" clId="{C944FB8E-6D30-48BA-8B46-A1EA3C26FD42}" dt="2025-09-18T13:59:00.998" v="195" actId="26606"/>
          <ac:spMkLst>
            <pc:docMk/>
            <pc:sldMk cId="168052397" sldId="264"/>
            <ac:spMk id="12" creationId="{C609E9FA-BDDE-45C4-8F5E-974D4208D2EA}"/>
          </ac:spMkLst>
        </pc:spChg>
        <pc:spChg chg="add del">
          <ac:chgData name="White, Thomas E." userId="917bd54d-6a31-45b9-9d4a-d86560a7ce27" providerId="ADAL" clId="{C944FB8E-6D30-48BA-8B46-A1EA3C26FD42}" dt="2025-09-18T13:59:00.998" v="195" actId="26606"/>
          <ac:spMkLst>
            <pc:docMk/>
            <pc:sldMk cId="168052397" sldId="264"/>
            <ac:spMk id="14" creationId="{7737E529-E43B-4948-B3C4-7F6B806FCCFD}"/>
          </ac:spMkLst>
        </pc:spChg>
        <pc:spChg chg="add">
          <ac:chgData name="White, Thomas E." userId="917bd54d-6a31-45b9-9d4a-d86560a7ce27" providerId="ADAL" clId="{C944FB8E-6D30-48BA-8B46-A1EA3C26FD42}" dt="2025-09-18T13:59:00.998" v="195" actId="26606"/>
          <ac:spMkLst>
            <pc:docMk/>
            <pc:sldMk cId="168052397" sldId="264"/>
            <ac:spMk id="19" creationId="{311973C2-EB8B-452A-A698-4A252FD3AE28}"/>
          </ac:spMkLst>
        </pc:spChg>
        <pc:spChg chg="add">
          <ac:chgData name="White, Thomas E." userId="917bd54d-6a31-45b9-9d4a-d86560a7ce27" providerId="ADAL" clId="{C944FB8E-6D30-48BA-8B46-A1EA3C26FD42}" dt="2025-09-18T13:59:00.998" v="195" actId="26606"/>
          <ac:spMkLst>
            <pc:docMk/>
            <pc:sldMk cId="168052397" sldId="264"/>
            <ac:spMk id="21" creationId="{10162E77-11AD-44A7-84EC-40C59EEFBD2E}"/>
          </ac:spMkLst>
        </pc:spChg>
        <pc:picChg chg="add mod ord">
          <ac:chgData name="White, Thomas E." userId="917bd54d-6a31-45b9-9d4a-d86560a7ce27" providerId="ADAL" clId="{C944FB8E-6D30-48BA-8B46-A1EA3C26FD42}" dt="2025-09-18T13:59:00.998" v="195" actId="26606"/>
          <ac:picMkLst>
            <pc:docMk/>
            <pc:sldMk cId="168052397" sldId="264"/>
            <ac:picMk id="5" creationId="{8DBFB6BB-C382-1F46-509D-CE912373E780}"/>
          </ac:picMkLst>
        </pc:picChg>
        <pc:cxnChg chg="add del">
          <ac:chgData name="White, Thomas E." userId="917bd54d-6a31-45b9-9d4a-d86560a7ce27" providerId="ADAL" clId="{C944FB8E-6D30-48BA-8B46-A1EA3C26FD42}" dt="2025-09-18T13:59:00.998" v="195" actId="26606"/>
          <ac:cxnSpMkLst>
            <pc:docMk/>
            <pc:sldMk cId="168052397" sldId="264"/>
            <ac:cxnSpMk id="10" creationId="{45549E29-E797-4A00-B030-3AB01640CFDC}"/>
          </ac:cxnSpMkLst>
        </pc:cxnChg>
        <pc:cxnChg chg="add">
          <ac:chgData name="White, Thomas E." userId="917bd54d-6a31-45b9-9d4a-d86560a7ce27" providerId="ADAL" clId="{C944FB8E-6D30-48BA-8B46-A1EA3C26FD42}" dt="2025-09-18T13:59:00.998" v="195" actId="26606"/>
          <ac:cxnSpMkLst>
            <pc:docMk/>
            <pc:sldMk cId="168052397" sldId="264"/>
            <ac:cxnSpMk id="23" creationId="{5AB158E9-1B40-4CD6-95F0-95CA11DF7B7A}"/>
          </ac:cxnSpMkLst>
        </pc:cxnChg>
      </pc:sldChg>
      <pc:sldChg chg="modSp mod">
        <pc:chgData name="White, Thomas E." userId="917bd54d-6a31-45b9-9d4a-d86560a7ce27" providerId="ADAL" clId="{C944FB8E-6D30-48BA-8B46-A1EA3C26FD42}" dt="2025-09-18T13:54:37.195" v="174" actId="113"/>
        <pc:sldMkLst>
          <pc:docMk/>
          <pc:sldMk cId="1488048799" sldId="265"/>
        </pc:sldMkLst>
        <pc:spChg chg="mod">
          <ac:chgData name="White, Thomas E." userId="917bd54d-6a31-45b9-9d4a-d86560a7ce27" providerId="ADAL" clId="{C944FB8E-6D30-48BA-8B46-A1EA3C26FD42}" dt="2025-09-18T13:54:37.195" v="174" actId="113"/>
          <ac:spMkLst>
            <pc:docMk/>
            <pc:sldMk cId="1488048799" sldId="265"/>
            <ac:spMk id="2" creationId="{F68C1590-037A-4DE6-B077-85DCC6E1AF6F}"/>
          </ac:spMkLst>
        </pc:spChg>
      </pc:sldChg>
      <pc:sldChg chg="addSp delSp modSp mod">
        <pc:chgData name="White, Thomas E." userId="917bd54d-6a31-45b9-9d4a-d86560a7ce27" providerId="ADAL" clId="{C944FB8E-6D30-48BA-8B46-A1EA3C26FD42}" dt="2025-09-18T13:52:47.374" v="165" actId="26606"/>
        <pc:sldMkLst>
          <pc:docMk/>
          <pc:sldMk cId="3540489216" sldId="266"/>
        </pc:sldMkLst>
        <pc:spChg chg="mod">
          <ac:chgData name="White, Thomas E." userId="917bd54d-6a31-45b9-9d4a-d86560a7ce27" providerId="ADAL" clId="{C944FB8E-6D30-48BA-8B46-A1EA3C26FD42}" dt="2025-09-18T13:52:47.374" v="165" actId="26606"/>
          <ac:spMkLst>
            <pc:docMk/>
            <pc:sldMk cId="3540489216" sldId="266"/>
            <ac:spMk id="2" creationId="{92C50276-F203-4DBB-8E0B-80A22A77B601}"/>
          </ac:spMkLst>
        </pc:spChg>
        <pc:spChg chg="mod ord">
          <ac:chgData name="White, Thomas E." userId="917bd54d-6a31-45b9-9d4a-d86560a7ce27" providerId="ADAL" clId="{C944FB8E-6D30-48BA-8B46-A1EA3C26FD42}" dt="2025-09-18T13:52:47.374" v="165" actId="26606"/>
          <ac:spMkLst>
            <pc:docMk/>
            <pc:sldMk cId="3540489216" sldId="266"/>
            <ac:spMk id="3" creationId="{44DAD5D8-99AE-4F87-A9BD-4CCE82E1688A}"/>
          </ac:spMkLst>
        </pc:spChg>
        <pc:spChg chg="add del">
          <ac:chgData name="White, Thomas E." userId="917bd54d-6a31-45b9-9d4a-d86560a7ce27" providerId="ADAL" clId="{C944FB8E-6D30-48BA-8B46-A1EA3C26FD42}" dt="2025-09-18T13:52:47.374" v="165" actId="26606"/>
          <ac:spMkLst>
            <pc:docMk/>
            <pc:sldMk cId="3540489216" sldId="266"/>
            <ac:spMk id="8" creationId="{3741B58E-3B65-4A01-A276-975AB2CF8A08}"/>
          </ac:spMkLst>
        </pc:spChg>
        <pc:spChg chg="add del">
          <ac:chgData name="White, Thomas E." userId="917bd54d-6a31-45b9-9d4a-d86560a7ce27" providerId="ADAL" clId="{C944FB8E-6D30-48BA-8B46-A1EA3C26FD42}" dt="2025-09-18T13:52:47.374" v="165" actId="26606"/>
          <ac:spMkLst>
            <pc:docMk/>
            <pc:sldMk cId="3540489216" sldId="266"/>
            <ac:spMk id="10" creationId="{7AAC67C3-831B-4AB1-A259-DFB839CAFAFC}"/>
          </ac:spMkLst>
        </pc:spChg>
        <pc:spChg chg="add del">
          <ac:chgData name="White, Thomas E." userId="917bd54d-6a31-45b9-9d4a-d86560a7ce27" providerId="ADAL" clId="{C944FB8E-6D30-48BA-8B46-A1EA3C26FD42}" dt="2025-09-18T13:52:47.374" v="165" actId="26606"/>
          <ac:spMkLst>
            <pc:docMk/>
            <pc:sldMk cId="3540489216" sldId="266"/>
            <ac:spMk id="12" creationId="{054B3F04-9EAC-45C0-B3CE-0387EEA10A0C}"/>
          </ac:spMkLst>
        </pc:spChg>
        <pc:spChg chg="add del">
          <ac:chgData name="White, Thomas E." userId="917bd54d-6a31-45b9-9d4a-d86560a7ce27" providerId="ADAL" clId="{C944FB8E-6D30-48BA-8B46-A1EA3C26FD42}" dt="2025-09-18T13:52:47.363" v="164" actId="26606"/>
          <ac:spMkLst>
            <pc:docMk/>
            <pc:sldMk cId="3540489216" sldId="266"/>
            <ac:spMk id="17" creationId="{311973C2-EB8B-452A-A698-4A252FD3AE28}"/>
          </ac:spMkLst>
        </pc:spChg>
        <pc:spChg chg="add del">
          <ac:chgData name="White, Thomas E." userId="917bd54d-6a31-45b9-9d4a-d86560a7ce27" providerId="ADAL" clId="{C944FB8E-6D30-48BA-8B46-A1EA3C26FD42}" dt="2025-09-18T13:52:47.363" v="164" actId="26606"/>
          <ac:spMkLst>
            <pc:docMk/>
            <pc:sldMk cId="3540489216" sldId="266"/>
            <ac:spMk id="19" creationId="{10162E77-11AD-44A7-84EC-40C59EEFBD2E}"/>
          </ac:spMkLst>
        </pc:spChg>
        <pc:spChg chg="add">
          <ac:chgData name="White, Thomas E." userId="917bd54d-6a31-45b9-9d4a-d86560a7ce27" providerId="ADAL" clId="{C944FB8E-6D30-48BA-8B46-A1EA3C26FD42}" dt="2025-09-18T13:52:47.374" v="165" actId="26606"/>
          <ac:spMkLst>
            <pc:docMk/>
            <pc:sldMk cId="3540489216" sldId="266"/>
            <ac:spMk id="23" creationId="{82A73093-4B9D-420D-B17E-52293703A1D4}"/>
          </ac:spMkLst>
        </pc:spChg>
        <pc:spChg chg="add">
          <ac:chgData name="White, Thomas E." userId="917bd54d-6a31-45b9-9d4a-d86560a7ce27" providerId="ADAL" clId="{C944FB8E-6D30-48BA-8B46-A1EA3C26FD42}" dt="2025-09-18T13:52:47.374" v="165" actId="26606"/>
          <ac:spMkLst>
            <pc:docMk/>
            <pc:sldMk cId="3540489216" sldId="266"/>
            <ac:spMk id="24" creationId="{52ABB703-2B0E-4C3B-B4A2-F3973548E561}"/>
          </ac:spMkLst>
        </pc:spChg>
        <pc:spChg chg="add">
          <ac:chgData name="White, Thomas E." userId="917bd54d-6a31-45b9-9d4a-d86560a7ce27" providerId="ADAL" clId="{C944FB8E-6D30-48BA-8B46-A1EA3C26FD42}" dt="2025-09-18T13:52:47.374" v="165" actId="26606"/>
          <ac:spMkLst>
            <pc:docMk/>
            <pc:sldMk cId="3540489216" sldId="266"/>
            <ac:spMk id="26" creationId="{E95DA498-D9A2-4DA9-B9DA-B3776E08CF7E}"/>
          </ac:spMkLst>
        </pc:spChg>
        <pc:picChg chg="add mod">
          <ac:chgData name="White, Thomas E." userId="917bd54d-6a31-45b9-9d4a-d86560a7ce27" providerId="ADAL" clId="{C944FB8E-6D30-48BA-8B46-A1EA3C26FD42}" dt="2025-09-18T13:52:47.374" v="165" actId="26606"/>
          <ac:picMkLst>
            <pc:docMk/>
            <pc:sldMk cId="3540489216" sldId="266"/>
            <ac:picMk id="5" creationId="{771EBF6E-9596-B0EF-A89A-45961B44C855}"/>
          </ac:picMkLst>
        </pc:picChg>
        <pc:cxnChg chg="add del">
          <ac:chgData name="White, Thomas E." userId="917bd54d-6a31-45b9-9d4a-d86560a7ce27" providerId="ADAL" clId="{C944FB8E-6D30-48BA-8B46-A1EA3C26FD42}" dt="2025-09-18T13:52:47.363" v="164" actId="26606"/>
          <ac:cxnSpMkLst>
            <pc:docMk/>
            <pc:sldMk cId="3540489216" sldId="266"/>
            <ac:cxnSpMk id="21" creationId="{5AB158E9-1B40-4CD6-95F0-95CA11DF7B7A}"/>
          </ac:cxnSpMkLst>
        </pc:cxnChg>
        <pc:cxnChg chg="add">
          <ac:chgData name="White, Thomas E." userId="917bd54d-6a31-45b9-9d4a-d86560a7ce27" providerId="ADAL" clId="{C944FB8E-6D30-48BA-8B46-A1EA3C26FD42}" dt="2025-09-18T13:52:47.374" v="165" actId="26606"/>
          <ac:cxnSpMkLst>
            <pc:docMk/>
            <pc:sldMk cId="3540489216" sldId="266"/>
            <ac:cxnSpMk id="25" creationId="{9C21570E-E159-49A6-9891-FA397B7A92D3}"/>
          </ac:cxnSpMkLst>
        </pc:cxnChg>
      </pc:sldChg>
      <pc:sldChg chg="addSp modSp mod setBg">
        <pc:chgData name="White, Thomas E." userId="917bd54d-6a31-45b9-9d4a-d86560a7ce27" providerId="ADAL" clId="{C944FB8E-6D30-48BA-8B46-A1EA3C26FD42}" dt="2025-09-18T13:55:53.123" v="181" actId="14100"/>
        <pc:sldMkLst>
          <pc:docMk/>
          <pc:sldMk cId="3304176879" sldId="267"/>
        </pc:sldMkLst>
        <pc:spChg chg="mod">
          <ac:chgData name="White, Thomas E." userId="917bd54d-6a31-45b9-9d4a-d86560a7ce27" providerId="ADAL" clId="{C944FB8E-6D30-48BA-8B46-A1EA3C26FD42}" dt="2025-09-18T13:55:46.201" v="180" actId="26606"/>
          <ac:spMkLst>
            <pc:docMk/>
            <pc:sldMk cId="3304176879" sldId="267"/>
            <ac:spMk id="2" creationId="{18CD16F9-0C68-4682-92AD-BC39CA11415B}"/>
          </ac:spMkLst>
        </pc:spChg>
        <pc:spChg chg="mod">
          <ac:chgData name="White, Thomas E." userId="917bd54d-6a31-45b9-9d4a-d86560a7ce27" providerId="ADAL" clId="{C944FB8E-6D30-48BA-8B46-A1EA3C26FD42}" dt="2025-09-18T13:55:46.201" v="180" actId="26606"/>
          <ac:spMkLst>
            <pc:docMk/>
            <pc:sldMk cId="3304176879" sldId="267"/>
            <ac:spMk id="3" creationId="{DCE07832-18ED-45DC-9000-3B3C70833AA3}"/>
          </ac:spMkLst>
        </pc:spChg>
        <pc:picChg chg="add mod">
          <ac:chgData name="White, Thomas E." userId="917bd54d-6a31-45b9-9d4a-d86560a7ce27" providerId="ADAL" clId="{C944FB8E-6D30-48BA-8B46-A1EA3C26FD42}" dt="2025-09-18T13:55:53.123" v="181" actId="14100"/>
          <ac:picMkLst>
            <pc:docMk/>
            <pc:sldMk cId="3304176879" sldId="267"/>
            <ac:picMk id="5" creationId="{B0B1CB74-17CA-EC8A-7C83-6649517D200D}"/>
          </ac:picMkLst>
        </pc:picChg>
      </pc:sldChg>
      <pc:sldChg chg="modSp mod">
        <pc:chgData name="White, Thomas E." userId="917bd54d-6a31-45b9-9d4a-d86560a7ce27" providerId="ADAL" clId="{C944FB8E-6D30-48BA-8B46-A1EA3C26FD42}" dt="2025-09-18T14:09:52.017" v="289" actId="313"/>
        <pc:sldMkLst>
          <pc:docMk/>
          <pc:sldMk cId="1029794315" sldId="268"/>
        </pc:sldMkLst>
        <pc:spChg chg="mod">
          <ac:chgData name="White, Thomas E." userId="917bd54d-6a31-45b9-9d4a-d86560a7ce27" providerId="ADAL" clId="{C944FB8E-6D30-48BA-8B46-A1EA3C26FD42}" dt="2025-09-18T14:06:36.846" v="224" actId="113"/>
          <ac:spMkLst>
            <pc:docMk/>
            <pc:sldMk cId="1029794315" sldId="268"/>
            <ac:spMk id="2" creationId="{F9D0D31F-C416-49C5-AF30-A7C8E8CD65EA}"/>
          </ac:spMkLst>
        </pc:spChg>
        <pc:spChg chg="mod">
          <ac:chgData name="White, Thomas E." userId="917bd54d-6a31-45b9-9d4a-d86560a7ce27" providerId="ADAL" clId="{C944FB8E-6D30-48BA-8B46-A1EA3C26FD42}" dt="2025-09-18T14:09:52.017" v="289" actId="313"/>
          <ac:spMkLst>
            <pc:docMk/>
            <pc:sldMk cId="1029794315" sldId="268"/>
            <ac:spMk id="3" creationId="{2A9E2671-B506-4B6F-9CE8-A645A3DAD93B}"/>
          </ac:spMkLst>
        </pc:spChg>
      </pc:sldChg>
      <pc:sldChg chg="addSp delSp modSp mod">
        <pc:chgData name="White, Thomas E." userId="917bd54d-6a31-45b9-9d4a-d86560a7ce27" providerId="ADAL" clId="{C944FB8E-6D30-48BA-8B46-A1EA3C26FD42}" dt="2025-09-18T14:26:16.520" v="474" actId="1076"/>
        <pc:sldMkLst>
          <pc:docMk/>
          <pc:sldMk cId="1358053524" sldId="270"/>
        </pc:sldMkLst>
        <pc:spChg chg="mod">
          <ac:chgData name="White, Thomas E." userId="917bd54d-6a31-45b9-9d4a-d86560a7ce27" providerId="ADAL" clId="{C944FB8E-6D30-48BA-8B46-A1EA3C26FD42}" dt="2025-09-18T14:16:51.549" v="397" actId="6549"/>
          <ac:spMkLst>
            <pc:docMk/>
            <pc:sldMk cId="1358053524" sldId="270"/>
            <ac:spMk id="2" creationId="{076C1F59-6E88-457B-81D9-3EE13DA056D8}"/>
          </ac:spMkLst>
        </pc:spChg>
        <pc:spChg chg="mod">
          <ac:chgData name="White, Thomas E." userId="917bd54d-6a31-45b9-9d4a-d86560a7ce27" providerId="ADAL" clId="{C944FB8E-6D30-48BA-8B46-A1EA3C26FD42}" dt="2025-09-18T14:16:54.711" v="398" actId="6549"/>
          <ac:spMkLst>
            <pc:docMk/>
            <pc:sldMk cId="1358053524" sldId="270"/>
            <ac:spMk id="3" creationId="{1588CA64-B883-4E9E-A72F-50A322D44834}"/>
          </ac:spMkLst>
        </pc:spChg>
        <pc:spChg chg="add del mod">
          <ac:chgData name="White, Thomas E." userId="917bd54d-6a31-45b9-9d4a-d86560a7ce27" providerId="ADAL" clId="{C944FB8E-6D30-48BA-8B46-A1EA3C26FD42}" dt="2025-09-18T14:25:04.853" v="426" actId="478"/>
          <ac:spMkLst>
            <pc:docMk/>
            <pc:sldMk cId="1358053524" sldId="270"/>
            <ac:spMk id="9" creationId="{3B6B27E3-BD57-73D2-46BC-A193174D06CE}"/>
          </ac:spMkLst>
        </pc:spChg>
        <pc:spChg chg="add mod">
          <ac:chgData name="White, Thomas E." userId="917bd54d-6a31-45b9-9d4a-d86560a7ce27" providerId="ADAL" clId="{C944FB8E-6D30-48BA-8B46-A1EA3C26FD42}" dt="2025-09-18T14:26:16.520" v="474" actId="1076"/>
          <ac:spMkLst>
            <pc:docMk/>
            <pc:sldMk cId="1358053524" sldId="270"/>
            <ac:spMk id="10" creationId="{E2A90D12-1E0F-24EB-4391-E5640ED2BC7C}"/>
          </ac:spMkLst>
        </pc:spChg>
        <pc:picChg chg="del">
          <ac:chgData name="White, Thomas E." userId="917bd54d-6a31-45b9-9d4a-d86560a7ce27" providerId="ADAL" clId="{C944FB8E-6D30-48BA-8B46-A1EA3C26FD42}" dt="2025-09-18T14:16:48.996" v="395" actId="478"/>
          <ac:picMkLst>
            <pc:docMk/>
            <pc:sldMk cId="1358053524" sldId="270"/>
            <ac:picMk id="5" creationId="{60180C45-DE14-4A6B-80EA-94699D7BD7DF}"/>
          </ac:picMkLst>
        </pc:picChg>
        <pc:picChg chg="add del mod">
          <ac:chgData name="White, Thomas E." userId="917bd54d-6a31-45b9-9d4a-d86560a7ce27" providerId="ADAL" clId="{C944FB8E-6D30-48BA-8B46-A1EA3C26FD42}" dt="2025-09-18T14:22:28.195" v="405" actId="478"/>
          <ac:picMkLst>
            <pc:docMk/>
            <pc:sldMk cId="1358053524" sldId="270"/>
            <ac:picMk id="6" creationId="{07D6261D-CE48-5473-023B-B1BCD9DBDA63}"/>
          </ac:picMkLst>
        </pc:picChg>
        <pc:picChg chg="add mod">
          <ac:chgData name="White, Thomas E." userId="917bd54d-6a31-45b9-9d4a-d86560a7ce27" providerId="ADAL" clId="{C944FB8E-6D30-48BA-8B46-A1EA3C26FD42}" dt="2025-09-18T14:24:05.575" v="411" actId="14100"/>
          <ac:picMkLst>
            <pc:docMk/>
            <pc:sldMk cId="1358053524" sldId="270"/>
            <ac:picMk id="8" creationId="{650AD439-AB85-6088-A78E-D196856185B3}"/>
          </ac:picMkLst>
        </pc:picChg>
      </pc:sldChg>
      <pc:sldChg chg="del">
        <pc:chgData name="White, Thomas E." userId="917bd54d-6a31-45b9-9d4a-d86560a7ce27" providerId="ADAL" clId="{C944FB8E-6D30-48BA-8B46-A1EA3C26FD42}" dt="2025-09-18T14:04:23.849" v="200" actId="47"/>
        <pc:sldMkLst>
          <pc:docMk/>
          <pc:sldMk cId="4186991513" sldId="271"/>
        </pc:sldMkLst>
      </pc:sldChg>
      <pc:sldChg chg="modSp mod">
        <pc:chgData name="White, Thomas E." userId="917bd54d-6a31-45b9-9d4a-d86560a7ce27" providerId="ADAL" clId="{C944FB8E-6D30-48BA-8B46-A1EA3C26FD42}" dt="2025-09-18T14:14:16.207" v="394" actId="20577"/>
        <pc:sldMkLst>
          <pc:docMk/>
          <pc:sldMk cId="259128614" sldId="272"/>
        </pc:sldMkLst>
        <pc:spChg chg="mod">
          <ac:chgData name="White, Thomas E." userId="917bd54d-6a31-45b9-9d4a-d86560a7ce27" providerId="ADAL" clId="{C944FB8E-6D30-48BA-8B46-A1EA3C26FD42}" dt="2025-09-18T14:14:16.207" v="394" actId="20577"/>
          <ac:spMkLst>
            <pc:docMk/>
            <pc:sldMk cId="259128614" sldId="272"/>
            <ac:spMk id="3" creationId="{F5664A05-6442-4F78-8AA3-51D528B70B86}"/>
          </ac:spMkLst>
        </pc:spChg>
      </pc:sldChg>
    </pc:docChg>
  </pc:docChgLst>
  <pc:docChgLst>
    <pc:chgData name="Genochio, William, VBACLE" userId="2ef655ee-4d46-4cb7-b5d9-8a97e03de3a2" providerId="ADAL" clId="{1034B1F1-DEA6-4C4F-9EF4-36E200DA740D}"/>
    <pc:docChg chg="modSld">
      <pc:chgData name="Genochio, William, VBACLE" userId="2ef655ee-4d46-4cb7-b5d9-8a97e03de3a2" providerId="ADAL" clId="{1034B1F1-DEA6-4C4F-9EF4-36E200DA740D}" dt="2023-08-14T13:27:24.186" v="126" actId="20577"/>
      <pc:docMkLst>
        <pc:docMk/>
      </pc:docMkLst>
      <pc:sldChg chg="modSp mod">
        <pc:chgData name="Genochio, William, VBACLE" userId="2ef655ee-4d46-4cb7-b5d9-8a97e03de3a2" providerId="ADAL" clId="{1034B1F1-DEA6-4C4F-9EF4-36E200DA740D}" dt="2023-08-14T13:27:24.186" v="126" actId="20577"/>
        <pc:sldMkLst>
          <pc:docMk/>
          <pc:sldMk cId="143532191" sldId="25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475F9-241E-41D5-AEEE-EA452FC3B7C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086B8F-1181-4578-BD4C-10051EF7529B}">
      <dgm:prSet/>
      <dgm:spPr/>
      <dgm:t>
        <a:bodyPr/>
        <a:lstStyle/>
        <a:p>
          <a:r>
            <a:rPr lang="en-US" b="1" dirty="0"/>
            <a:t>“Schedular” TDIU </a:t>
          </a:r>
          <a:r>
            <a:rPr lang="en-US" dirty="0"/>
            <a:t>threshold eligibility requirements at 38 C.F.R. § 4.16(a):</a:t>
          </a:r>
        </a:p>
      </dgm:t>
    </dgm:pt>
    <dgm:pt modelId="{45F0992C-67C8-43C9-AEAD-C5F11646BC90}" type="parTrans" cxnId="{4A264D36-2D1F-4F06-8500-01A226DE6EE5}">
      <dgm:prSet/>
      <dgm:spPr/>
      <dgm:t>
        <a:bodyPr/>
        <a:lstStyle/>
        <a:p>
          <a:endParaRPr lang="en-US"/>
        </a:p>
      </dgm:t>
    </dgm:pt>
    <dgm:pt modelId="{0B5C7893-BF23-4DEC-BE1B-8E90E5608325}" type="sibTrans" cxnId="{4A264D36-2D1F-4F06-8500-01A226DE6EE5}">
      <dgm:prSet/>
      <dgm:spPr/>
      <dgm:t>
        <a:bodyPr/>
        <a:lstStyle/>
        <a:p>
          <a:endParaRPr lang="en-US"/>
        </a:p>
      </dgm:t>
    </dgm:pt>
    <dgm:pt modelId="{0EFFE85A-56AE-4B70-8679-7D1CBDF8CD4C}">
      <dgm:prSet/>
      <dgm:spPr/>
      <dgm:t>
        <a:bodyPr/>
        <a:lstStyle/>
        <a:p>
          <a:r>
            <a:rPr lang="en-US"/>
            <a:t>•One service-connected disability rated at </a:t>
          </a:r>
          <a:r>
            <a:rPr lang="en-US" b="1"/>
            <a:t>60% </a:t>
          </a:r>
          <a:r>
            <a:rPr lang="en-US"/>
            <a:t>disabling or more, or. </a:t>
          </a:r>
        </a:p>
      </dgm:t>
    </dgm:pt>
    <dgm:pt modelId="{E43090D2-0408-440B-A869-56924D8BC83E}" type="parTrans" cxnId="{675CE45F-55E9-45D0-BDD4-66CF151FE6FE}">
      <dgm:prSet/>
      <dgm:spPr/>
      <dgm:t>
        <a:bodyPr/>
        <a:lstStyle/>
        <a:p>
          <a:endParaRPr lang="en-US"/>
        </a:p>
      </dgm:t>
    </dgm:pt>
    <dgm:pt modelId="{21421BCA-86F7-4D8E-A908-074F81ECF056}" type="sibTrans" cxnId="{675CE45F-55E9-45D0-BDD4-66CF151FE6FE}">
      <dgm:prSet/>
      <dgm:spPr/>
      <dgm:t>
        <a:bodyPr/>
        <a:lstStyle/>
        <a:p>
          <a:endParaRPr lang="en-US"/>
        </a:p>
      </dgm:t>
    </dgm:pt>
    <dgm:pt modelId="{73F19E81-1892-4D54-97C4-4173B81B49AF}">
      <dgm:prSet/>
      <dgm:spPr/>
      <dgm:t>
        <a:bodyPr/>
        <a:lstStyle/>
        <a:p>
          <a:r>
            <a:rPr lang="en-US"/>
            <a:t>•Multiple service-connected disabilities </a:t>
          </a:r>
          <a:r>
            <a:rPr lang="en-US" b="1"/>
            <a:t>combining to 70% </a:t>
          </a:r>
          <a:r>
            <a:rPr lang="en-US"/>
            <a:t>or greater level of impairment, with at least </a:t>
          </a:r>
          <a:r>
            <a:rPr lang="en-US" b="1"/>
            <a:t>one disability rated at 40% </a:t>
          </a:r>
          <a:r>
            <a:rPr lang="en-US"/>
            <a:t>or more.</a:t>
          </a:r>
        </a:p>
      </dgm:t>
    </dgm:pt>
    <dgm:pt modelId="{C2437371-A14D-403B-AF9D-3769BBA901FD}" type="parTrans" cxnId="{BECEC08F-5D25-4191-BEF3-430475034FF3}">
      <dgm:prSet/>
      <dgm:spPr/>
      <dgm:t>
        <a:bodyPr/>
        <a:lstStyle/>
        <a:p>
          <a:endParaRPr lang="en-US"/>
        </a:p>
      </dgm:t>
    </dgm:pt>
    <dgm:pt modelId="{1D979DF2-A888-4DBA-9934-675F409B82E5}" type="sibTrans" cxnId="{BECEC08F-5D25-4191-BEF3-430475034FF3}">
      <dgm:prSet/>
      <dgm:spPr/>
      <dgm:t>
        <a:bodyPr/>
        <a:lstStyle/>
        <a:p>
          <a:endParaRPr lang="en-US"/>
        </a:p>
      </dgm:t>
    </dgm:pt>
    <dgm:pt modelId="{AAECD04B-3562-453E-9422-86E8CFAEDFB1}" type="pres">
      <dgm:prSet presAssocID="{749475F9-241E-41D5-AEEE-EA452FC3B7C5}" presName="vert0" presStyleCnt="0">
        <dgm:presLayoutVars>
          <dgm:dir/>
          <dgm:animOne val="branch"/>
          <dgm:animLvl val="lvl"/>
        </dgm:presLayoutVars>
      </dgm:prSet>
      <dgm:spPr/>
    </dgm:pt>
    <dgm:pt modelId="{F89A8234-887B-49A1-8DD3-1A47B5606FC1}" type="pres">
      <dgm:prSet presAssocID="{1B086B8F-1181-4578-BD4C-10051EF7529B}" presName="thickLine" presStyleLbl="alignNode1" presStyleIdx="0" presStyleCnt="3"/>
      <dgm:spPr/>
    </dgm:pt>
    <dgm:pt modelId="{9087F69E-D38A-4AD9-881A-23D5941E11E8}" type="pres">
      <dgm:prSet presAssocID="{1B086B8F-1181-4578-BD4C-10051EF7529B}" presName="horz1" presStyleCnt="0"/>
      <dgm:spPr/>
    </dgm:pt>
    <dgm:pt modelId="{26BCB086-050F-4685-84F0-8A0AE0FB127B}" type="pres">
      <dgm:prSet presAssocID="{1B086B8F-1181-4578-BD4C-10051EF7529B}" presName="tx1" presStyleLbl="revTx" presStyleIdx="0" presStyleCnt="3"/>
      <dgm:spPr/>
    </dgm:pt>
    <dgm:pt modelId="{6A2B409B-A235-4A46-B130-65AD26388C2E}" type="pres">
      <dgm:prSet presAssocID="{1B086B8F-1181-4578-BD4C-10051EF7529B}" presName="vert1" presStyleCnt="0"/>
      <dgm:spPr/>
    </dgm:pt>
    <dgm:pt modelId="{7363CBA6-39DC-43B1-B5F7-61E5E41D87CA}" type="pres">
      <dgm:prSet presAssocID="{0EFFE85A-56AE-4B70-8679-7D1CBDF8CD4C}" presName="thickLine" presStyleLbl="alignNode1" presStyleIdx="1" presStyleCnt="3"/>
      <dgm:spPr/>
    </dgm:pt>
    <dgm:pt modelId="{BD89FA5D-DCB8-40F1-AAC1-0DCC4D711980}" type="pres">
      <dgm:prSet presAssocID="{0EFFE85A-56AE-4B70-8679-7D1CBDF8CD4C}" presName="horz1" presStyleCnt="0"/>
      <dgm:spPr/>
    </dgm:pt>
    <dgm:pt modelId="{57D3C143-DE43-47F3-813C-FB786830593F}" type="pres">
      <dgm:prSet presAssocID="{0EFFE85A-56AE-4B70-8679-7D1CBDF8CD4C}" presName="tx1" presStyleLbl="revTx" presStyleIdx="1" presStyleCnt="3"/>
      <dgm:spPr/>
    </dgm:pt>
    <dgm:pt modelId="{688C2D50-A840-4EAA-919C-DA6E8DA90F3C}" type="pres">
      <dgm:prSet presAssocID="{0EFFE85A-56AE-4B70-8679-7D1CBDF8CD4C}" presName="vert1" presStyleCnt="0"/>
      <dgm:spPr/>
    </dgm:pt>
    <dgm:pt modelId="{6350C9FE-D10A-4F54-A51D-F47B06C91367}" type="pres">
      <dgm:prSet presAssocID="{73F19E81-1892-4D54-97C4-4173B81B49AF}" presName="thickLine" presStyleLbl="alignNode1" presStyleIdx="2" presStyleCnt="3"/>
      <dgm:spPr/>
    </dgm:pt>
    <dgm:pt modelId="{70AF9C30-F3D8-4845-95A3-1979DE6284FF}" type="pres">
      <dgm:prSet presAssocID="{73F19E81-1892-4D54-97C4-4173B81B49AF}" presName="horz1" presStyleCnt="0"/>
      <dgm:spPr/>
    </dgm:pt>
    <dgm:pt modelId="{B9747754-6120-4208-82BF-3F9455C5AEBB}" type="pres">
      <dgm:prSet presAssocID="{73F19E81-1892-4D54-97C4-4173B81B49AF}" presName="tx1" presStyleLbl="revTx" presStyleIdx="2" presStyleCnt="3"/>
      <dgm:spPr/>
    </dgm:pt>
    <dgm:pt modelId="{3FAEB063-F35C-4AD5-90DB-CC9D48F3F010}" type="pres">
      <dgm:prSet presAssocID="{73F19E81-1892-4D54-97C4-4173B81B49AF}" presName="vert1" presStyleCnt="0"/>
      <dgm:spPr/>
    </dgm:pt>
  </dgm:ptLst>
  <dgm:cxnLst>
    <dgm:cxn modelId="{54EE0032-F91D-4C5A-A66B-CEEFCD6C14AA}" type="presOf" srcId="{1B086B8F-1181-4578-BD4C-10051EF7529B}" destId="{26BCB086-050F-4685-84F0-8A0AE0FB127B}" srcOrd="0" destOrd="0" presId="urn:microsoft.com/office/officeart/2008/layout/LinedList"/>
    <dgm:cxn modelId="{4A264D36-2D1F-4F06-8500-01A226DE6EE5}" srcId="{749475F9-241E-41D5-AEEE-EA452FC3B7C5}" destId="{1B086B8F-1181-4578-BD4C-10051EF7529B}" srcOrd="0" destOrd="0" parTransId="{45F0992C-67C8-43C9-AEAD-C5F11646BC90}" sibTransId="{0B5C7893-BF23-4DEC-BE1B-8E90E5608325}"/>
    <dgm:cxn modelId="{675CE45F-55E9-45D0-BDD4-66CF151FE6FE}" srcId="{749475F9-241E-41D5-AEEE-EA452FC3B7C5}" destId="{0EFFE85A-56AE-4B70-8679-7D1CBDF8CD4C}" srcOrd="1" destOrd="0" parTransId="{E43090D2-0408-440B-A869-56924D8BC83E}" sibTransId="{21421BCA-86F7-4D8E-A908-074F81ECF056}"/>
    <dgm:cxn modelId="{676C5860-D020-4343-8066-A96A63A9C258}" type="presOf" srcId="{0EFFE85A-56AE-4B70-8679-7D1CBDF8CD4C}" destId="{57D3C143-DE43-47F3-813C-FB786830593F}" srcOrd="0" destOrd="0" presId="urn:microsoft.com/office/officeart/2008/layout/LinedList"/>
    <dgm:cxn modelId="{BECEC08F-5D25-4191-BEF3-430475034FF3}" srcId="{749475F9-241E-41D5-AEEE-EA452FC3B7C5}" destId="{73F19E81-1892-4D54-97C4-4173B81B49AF}" srcOrd="2" destOrd="0" parTransId="{C2437371-A14D-403B-AF9D-3769BBA901FD}" sibTransId="{1D979DF2-A888-4DBA-9934-675F409B82E5}"/>
    <dgm:cxn modelId="{77F7F5B0-6A7C-4EAF-A907-E84368A6E1AE}" type="presOf" srcId="{73F19E81-1892-4D54-97C4-4173B81B49AF}" destId="{B9747754-6120-4208-82BF-3F9455C5AEBB}" srcOrd="0" destOrd="0" presId="urn:microsoft.com/office/officeart/2008/layout/LinedList"/>
    <dgm:cxn modelId="{493D7CEF-39F9-4CD7-B130-F08AFA4A6E95}" type="presOf" srcId="{749475F9-241E-41D5-AEEE-EA452FC3B7C5}" destId="{AAECD04B-3562-453E-9422-86E8CFAEDFB1}" srcOrd="0" destOrd="0" presId="urn:microsoft.com/office/officeart/2008/layout/LinedList"/>
    <dgm:cxn modelId="{F02CC8D0-983E-45E3-B0CC-DB690D19DD57}" type="presParOf" srcId="{AAECD04B-3562-453E-9422-86E8CFAEDFB1}" destId="{F89A8234-887B-49A1-8DD3-1A47B5606FC1}" srcOrd="0" destOrd="0" presId="urn:microsoft.com/office/officeart/2008/layout/LinedList"/>
    <dgm:cxn modelId="{9B1E75B6-8991-48F6-9827-9792955E2866}" type="presParOf" srcId="{AAECD04B-3562-453E-9422-86E8CFAEDFB1}" destId="{9087F69E-D38A-4AD9-881A-23D5941E11E8}" srcOrd="1" destOrd="0" presId="urn:microsoft.com/office/officeart/2008/layout/LinedList"/>
    <dgm:cxn modelId="{77A3D2EB-C4E1-4633-AE60-F5DC8F42A320}" type="presParOf" srcId="{9087F69E-D38A-4AD9-881A-23D5941E11E8}" destId="{26BCB086-050F-4685-84F0-8A0AE0FB127B}" srcOrd="0" destOrd="0" presId="urn:microsoft.com/office/officeart/2008/layout/LinedList"/>
    <dgm:cxn modelId="{1BC73A48-13B2-4E5C-93FA-12A853C1DA35}" type="presParOf" srcId="{9087F69E-D38A-4AD9-881A-23D5941E11E8}" destId="{6A2B409B-A235-4A46-B130-65AD26388C2E}" srcOrd="1" destOrd="0" presId="urn:microsoft.com/office/officeart/2008/layout/LinedList"/>
    <dgm:cxn modelId="{644A371B-0534-4BB8-96B5-85DCABDEE6A9}" type="presParOf" srcId="{AAECD04B-3562-453E-9422-86E8CFAEDFB1}" destId="{7363CBA6-39DC-43B1-B5F7-61E5E41D87CA}" srcOrd="2" destOrd="0" presId="urn:microsoft.com/office/officeart/2008/layout/LinedList"/>
    <dgm:cxn modelId="{868E4703-65AB-4F01-8122-7854A4423184}" type="presParOf" srcId="{AAECD04B-3562-453E-9422-86E8CFAEDFB1}" destId="{BD89FA5D-DCB8-40F1-AAC1-0DCC4D711980}" srcOrd="3" destOrd="0" presId="urn:microsoft.com/office/officeart/2008/layout/LinedList"/>
    <dgm:cxn modelId="{52C07C6E-022F-41E3-9F3B-43BA3F61D3CE}" type="presParOf" srcId="{BD89FA5D-DCB8-40F1-AAC1-0DCC4D711980}" destId="{57D3C143-DE43-47F3-813C-FB786830593F}" srcOrd="0" destOrd="0" presId="urn:microsoft.com/office/officeart/2008/layout/LinedList"/>
    <dgm:cxn modelId="{96EF7ED9-9EC9-41E9-B2DB-EBC489F8ABCA}" type="presParOf" srcId="{BD89FA5D-DCB8-40F1-AAC1-0DCC4D711980}" destId="{688C2D50-A840-4EAA-919C-DA6E8DA90F3C}" srcOrd="1" destOrd="0" presId="urn:microsoft.com/office/officeart/2008/layout/LinedList"/>
    <dgm:cxn modelId="{2109144F-4E82-48DF-A97F-3228C4129E33}" type="presParOf" srcId="{AAECD04B-3562-453E-9422-86E8CFAEDFB1}" destId="{6350C9FE-D10A-4F54-A51D-F47B06C91367}" srcOrd="4" destOrd="0" presId="urn:microsoft.com/office/officeart/2008/layout/LinedList"/>
    <dgm:cxn modelId="{E6201424-B891-429C-9EB0-2251A85A4746}" type="presParOf" srcId="{AAECD04B-3562-453E-9422-86E8CFAEDFB1}" destId="{70AF9C30-F3D8-4845-95A3-1979DE6284FF}" srcOrd="5" destOrd="0" presId="urn:microsoft.com/office/officeart/2008/layout/LinedList"/>
    <dgm:cxn modelId="{FC2D423E-5A27-4D25-A6C5-9F3BEA0E8477}" type="presParOf" srcId="{70AF9C30-F3D8-4845-95A3-1979DE6284FF}" destId="{B9747754-6120-4208-82BF-3F9455C5AEBB}" srcOrd="0" destOrd="0" presId="urn:microsoft.com/office/officeart/2008/layout/LinedList"/>
    <dgm:cxn modelId="{02014A94-35AE-45D5-B592-D3B3DD0FA4AF}" type="presParOf" srcId="{70AF9C30-F3D8-4845-95A3-1979DE6284FF}" destId="{3FAEB063-F35C-4AD5-90DB-CC9D48F3F0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A8234-887B-49A1-8DD3-1A47B5606FC1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CB086-050F-4685-84F0-8A0AE0FB127B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“Schedular” TDIU </a:t>
          </a:r>
          <a:r>
            <a:rPr lang="en-US" sz="2900" kern="1200" dirty="0"/>
            <a:t>threshold eligibility requirements at 38 C.F.R. § 4.16(a):</a:t>
          </a:r>
        </a:p>
      </dsp:txBody>
      <dsp:txXfrm>
        <a:off x="0" y="2758"/>
        <a:ext cx="6797675" cy="1881464"/>
      </dsp:txXfrm>
    </dsp:sp>
    <dsp:sp modelId="{7363CBA6-39DC-43B1-B5F7-61E5E41D87CA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3C143-DE43-47F3-813C-FB786830593F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•One service-connected disability rated at </a:t>
          </a:r>
          <a:r>
            <a:rPr lang="en-US" sz="2900" b="1" kern="1200"/>
            <a:t>60% </a:t>
          </a:r>
          <a:r>
            <a:rPr lang="en-US" sz="2900" kern="1200"/>
            <a:t>disabling or more, or. </a:t>
          </a:r>
        </a:p>
      </dsp:txBody>
      <dsp:txXfrm>
        <a:off x="0" y="1884223"/>
        <a:ext cx="6797675" cy="1881464"/>
      </dsp:txXfrm>
    </dsp:sp>
    <dsp:sp modelId="{6350C9FE-D10A-4F54-A51D-F47B06C91367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47754-6120-4208-82BF-3F9455C5AEBB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•Multiple service-connected disabilities </a:t>
          </a:r>
          <a:r>
            <a:rPr lang="en-US" sz="2900" b="1" kern="1200"/>
            <a:t>combining to 70% </a:t>
          </a:r>
          <a:r>
            <a:rPr lang="en-US" sz="2900" kern="1200"/>
            <a:t>or greater level of impairment, with at least </a:t>
          </a:r>
          <a:r>
            <a:rPr lang="en-US" sz="2900" b="1" kern="1200"/>
            <a:t>one disability rated at 40% </a:t>
          </a:r>
          <a:r>
            <a:rPr lang="en-US" sz="2900" kern="1200"/>
            <a:t>or more.</a:t>
          </a:r>
        </a:p>
      </dsp:txBody>
      <dsp:txXfrm>
        <a:off x="0" y="3765688"/>
        <a:ext cx="6797675" cy="188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43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3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2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5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61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47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9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5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0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09/18/2025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9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09/18/2025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2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09/18/2025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43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ACA81-A119-4CAB-B5AA-CB7B97E2A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7"/>
            <a:ext cx="3401961" cy="3686015"/>
          </a:xfrm>
        </p:spPr>
        <p:txBody>
          <a:bodyPr>
            <a:normAutofit/>
          </a:bodyPr>
          <a:lstStyle/>
          <a:p>
            <a:r>
              <a:rPr lang="en-US" sz="3100" b="1" dirty="0"/>
              <a:t>TOTAL DISABILITY INDIVIDUAL UNEMPLOYABILITY (TDIU)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30078-E229-49DE-9CA4-77267E70D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 fontScale="92500" lnSpcReduction="10000"/>
          </a:bodyPr>
          <a:lstStyle/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Tom White </a:t>
            </a:r>
          </a:p>
          <a:p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 service officer</a:t>
            </a:r>
          </a:p>
          <a:p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1F8A76-3D72-4026-9200-FCAE391BB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352702"/>
            <a:ext cx="6912217" cy="362891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33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0B090-4B31-4A6A-BE8B-7D05F41E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b="1" dirty="0"/>
              <a:t>Determining Unemployability</a:t>
            </a:r>
          </a:p>
        </p:txBody>
      </p:sp>
      <p:pic>
        <p:nvPicPr>
          <p:cNvPr id="5" name="Picture 4" descr="A picture containing person&#10;&#10;AI-generated content may be incorrect.">
            <a:extLst>
              <a:ext uri="{FF2B5EF4-FFF2-40B4-BE49-F238E27FC236}">
                <a16:creationId xmlns:a16="http://schemas.microsoft.com/office/drawing/2014/main" id="{8DBFB6BB-C382-1F46-509D-CE912373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89" r="27390" b="1"/>
          <a:stretch>
            <a:fillRect/>
          </a:stretch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A3437-6BD8-424F-A1D7-6B26217F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317631"/>
          </a:xfrm>
        </p:spPr>
        <p:txBody>
          <a:bodyPr>
            <a:normAutofit/>
          </a:bodyPr>
          <a:lstStyle/>
          <a:p>
            <a:r>
              <a:rPr lang="en-US" b="1" dirty="0"/>
              <a:t>• </a:t>
            </a:r>
            <a:r>
              <a:rPr lang="en-US" sz="2800" b="1" dirty="0"/>
              <a:t>Unemployability is NOT a medical determination and doctors should not give an opinion if a Veteran is employable.</a:t>
            </a:r>
          </a:p>
          <a:p>
            <a:r>
              <a:rPr lang="en-US" sz="2800" b="1" dirty="0"/>
              <a:t>• Instead, Doctors should describe the Veteran’s limitations and how they impact the ability to work.</a:t>
            </a:r>
          </a:p>
          <a:p>
            <a:r>
              <a:rPr lang="en-US" sz="2800" b="1" dirty="0"/>
              <a:t>• Example: Pain from the Veteran’s back disability prevents him from standing for more than one hour at a time.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05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D31F-C416-49C5-AF30-A7C8E8CD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Applying for TDIU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E2671-B506-4B6F-9CE8-A645A3DAD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645065" cy="4725664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Gather Documentation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Medical records</a:t>
            </a:r>
          </a:p>
          <a:p>
            <a:pPr lvl="1"/>
            <a:r>
              <a:rPr lang="en-US" sz="2800" dirty="0"/>
              <a:t>VA disability ratings</a:t>
            </a:r>
          </a:p>
          <a:p>
            <a:pPr lvl="1"/>
            <a:r>
              <a:rPr lang="en-US" sz="2800" dirty="0"/>
              <a:t>Employment history</a:t>
            </a:r>
          </a:p>
          <a:p>
            <a:r>
              <a:rPr lang="en-US" sz="2800" b="1" dirty="0"/>
              <a:t>Complete VA Form 21-8940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Application for Increased Compensation Based on Unemployability</a:t>
            </a:r>
          </a:p>
          <a:p>
            <a:r>
              <a:rPr lang="en-US" sz="2800" b="1" dirty="0"/>
              <a:t>Submit Application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Online via VA.gov</a:t>
            </a:r>
          </a:p>
          <a:p>
            <a:pPr lvl="1"/>
            <a:r>
              <a:rPr lang="en-US" sz="2800" dirty="0"/>
              <a:t>By mail or in person at CVSO or Accredited American Legion DSO</a:t>
            </a:r>
          </a:p>
          <a:p>
            <a:br>
              <a:rPr lang="en-US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979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2CBC-0008-4630-AFCD-FA43A9C1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TDIU Risk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64A05-6442-4F78-8AA3-51D528B70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sz="1500" dirty="0"/>
              <a:t>TDIU is a huge benefit for veterans that results in a substantial jump in monthly compensation. But there are risks to applying for TDIU as with all things is the “Risk worth the Reward”.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/>
              <a:t> Under TDIU, veterans are not allowed to work or earn more than what the federal poverty level, which defines substantially gainful employment.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00" dirty="0"/>
              <a:t> A Claim for TDIU is considered a claim for increase. Meaning anything the veteran claims that prevents them from substantial gainful employment will be reviewed by the VA. Often requiring a new Compensation and Pension Exam to be completed.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/>
              <a:t>This may result in the Examiner or Rater finding that the condition improved. This would trigger the VA to issue a Proposal to Reduce. This happens more often than you would think.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00" dirty="0"/>
              <a:t>The veteran only has 30 days from the notice of proposed rating to request a Predetermination hearing regarding the proposed reduction and or 60 days to provide evidence that the condition has not improved.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ABF8C-2E12-4A8B-9BD0-9A1278CB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102" y="2491273"/>
            <a:ext cx="4298015" cy="24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C1F59-6E88-457B-81D9-3EE13DA0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CA64-B883-4E9E-A72F-50A322D44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text, person, person, indoor&#10;&#10;AI-generated content may be incorrect.">
            <a:extLst>
              <a:ext uri="{FF2B5EF4-FFF2-40B4-BE49-F238E27FC236}">
                <a16:creationId xmlns:a16="http://schemas.microsoft.com/office/drawing/2014/main" id="{650AD439-AB85-6088-A78E-D19685618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596"/>
            <a:ext cx="12186314" cy="69415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A90D12-1E0F-24EB-4391-E5640ED2BC7C}"/>
              </a:ext>
            </a:extLst>
          </p:cNvPr>
          <p:cNvSpPr/>
          <p:nvPr/>
        </p:nvSpPr>
        <p:spPr>
          <a:xfrm>
            <a:off x="1743207" y="4011553"/>
            <a:ext cx="68715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5805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A12DB-6B55-4D0E-BA88-8D4EFA45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32" y="286603"/>
            <a:ext cx="6750987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2"/>
                </a:solidFill>
              </a:rPr>
              <a:t>VA and Total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78F7-5338-44E7-A1EE-84F85A96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04" y="2023962"/>
            <a:ext cx="6697715" cy="3845131"/>
          </a:xfrm>
        </p:spPr>
        <p:txBody>
          <a:bodyPr>
            <a:normAutofit/>
          </a:bodyPr>
          <a:lstStyle/>
          <a:p>
            <a:r>
              <a:rPr lang="en-US" i="1"/>
              <a:t>“Total disability will be considered to exist when</a:t>
            </a:r>
          </a:p>
          <a:p>
            <a:r>
              <a:rPr lang="en-US" i="1"/>
              <a:t>there is present any </a:t>
            </a:r>
            <a:r>
              <a:rPr lang="en-US" b="1" i="1"/>
              <a:t>impairment of mind or</a:t>
            </a:r>
          </a:p>
          <a:p>
            <a:r>
              <a:rPr lang="en-US" b="1" i="1"/>
              <a:t>body </a:t>
            </a:r>
            <a:r>
              <a:rPr lang="en-US" i="1"/>
              <a:t>which is sufficient to </a:t>
            </a:r>
            <a:r>
              <a:rPr lang="en-US" b="1" i="1"/>
              <a:t>render it impossible</a:t>
            </a:r>
          </a:p>
          <a:p>
            <a:r>
              <a:rPr lang="en-US" b="1" i="1"/>
              <a:t>for </a:t>
            </a:r>
            <a:r>
              <a:rPr lang="en-US" i="1"/>
              <a:t>the average person to follow a substantially</a:t>
            </a:r>
          </a:p>
          <a:p>
            <a:r>
              <a:rPr lang="en-US" b="1" i="1"/>
              <a:t>gainful occupation</a:t>
            </a:r>
            <a:r>
              <a:rPr lang="en-US" i="1"/>
              <a:t>; provided…(that) the</a:t>
            </a:r>
          </a:p>
          <a:p>
            <a:r>
              <a:rPr lang="en-US" i="1"/>
              <a:t>impairment is reasonably certain to continue</a:t>
            </a:r>
          </a:p>
          <a:p>
            <a:r>
              <a:rPr lang="en-US" b="1" i="1"/>
              <a:t>throughout </a:t>
            </a:r>
            <a:r>
              <a:rPr lang="en-US" i="1"/>
              <a:t>the </a:t>
            </a:r>
            <a:r>
              <a:rPr lang="en-US" b="1" i="1"/>
              <a:t>life </a:t>
            </a:r>
            <a:r>
              <a:rPr lang="en-US" i="1"/>
              <a:t>of the disabled person.”</a:t>
            </a:r>
          </a:p>
          <a:p>
            <a:r>
              <a:rPr lang="da-DK"/>
              <a:t>38 C.F.R. § 4.15.</a:t>
            </a: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3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71AC8-20DF-421F-B0A9-BF3E10A5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4400"/>
              <a:t>Total Disability Based on Individual Unemployability</a:t>
            </a:r>
          </a:p>
        </p:txBody>
      </p:sp>
      <p:pic>
        <p:nvPicPr>
          <p:cNvPr id="5" name="Picture 4" descr="Two men standing in front of flags&#10;&#10;AI-generated content may be incorrect.">
            <a:extLst>
              <a:ext uri="{FF2B5EF4-FFF2-40B4-BE49-F238E27FC236}">
                <a16:creationId xmlns:a16="http://schemas.microsoft.com/office/drawing/2014/main" id="{B3131D79-F682-5F91-7193-337EF88D12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89" r="32890" b="1"/>
          <a:stretch>
            <a:fillRect/>
          </a:stretch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FE11D-4DE1-4FDF-A10F-68BE679D2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n-US"/>
              <a:t>• If a Veteran’s combined schedular rating is </a:t>
            </a:r>
            <a:r>
              <a:rPr lang="en-US" b="1"/>
              <a:t>less</a:t>
            </a:r>
          </a:p>
          <a:p>
            <a:r>
              <a:rPr lang="en-US" b="1"/>
              <a:t>than 100%</a:t>
            </a:r>
            <a:r>
              <a:rPr lang="en-US"/>
              <a:t>, BUT</a:t>
            </a:r>
          </a:p>
          <a:p>
            <a:r>
              <a:rPr lang="en-US"/>
              <a:t>•Their service-connected disabilities render the</a:t>
            </a:r>
          </a:p>
          <a:p>
            <a:r>
              <a:rPr lang="en-US"/>
              <a:t>Veteran </a:t>
            </a:r>
            <a:r>
              <a:rPr lang="en-US" b="1" i="1"/>
              <a:t>unemployable,</a:t>
            </a:r>
          </a:p>
          <a:p>
            <a:r>
              <a:rPr lang="en-US"/>
              <a:t>•Then VA may assign a </a:t>
            </a:r>
            <a:r>
              <a:rPr lang="en-US" b="1" i="1"/>
              <a:t>total disability rating </a:t>
            </a:r>
            <a:r>
              <a:rPr lang="en-US"/>
              <a:t>for</a:t>
            </a:r>
          </a:p>
          <a:p>
            <a:r>
              <a:rPr lang="en-US"/>
              <a:t>compensation purposes. 38 C.F.R. § 4.16.</a:t>
            </a:r>
          </a:p>
          <a:p>
            <a:r>
              <a:rPr lang="en-US"/>
              <a:t>**The VA will only consider service-connected disabilities.</a:t>
            </a:r>
          </a:p>
        </p:txBody>
      </p:sp>
    </p:spTree>
    <p:extLst>
      <p:ext uri="{BB962C8B-B14F-4D97-AF65-F5344CB8AC3E}">
        <p14:creationId xmlns:p14="http://schemas.microsoft.com/office/powerpoint/2010/main" val="191558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C1590-037A-4DE6-B077-85DCC6E1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TDIU Eligibility: Schedular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3D2695-4ADF-40DA-9014-144DA072D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54732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804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C50276-F203-4DBB-8E0B-80A22A77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/>
              <a:t>TDIU Eligibility: Schedular, cont.</a:t>
            </a:r>
          </a:p>
        </p:txBody>
      </p:sp>
      <p:pic>
        <p:nvPicPr>
          <p:cNvPr id="5" name="Picture 4" descr="A person with his hand on his face&#10;&#10;AI-generated content may be incorrect.">
            <a:extLst>
              <a:ext uri="{FF2B5EF4-FFF2-40B4-BE49-F238E27FC236}">
                <a16:creationId xmlns:a16="http://schemas.microsoft.com/office/drawing/2014/main" id="{771EBF6E-9596-B0EF-A89A-45961B44C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2" y="1449499"/>
            <a:ext cx="5451627" cy="363896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AD5D8-99AE-4F87-A9BD-4CCE82E16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Multiple service-connected disabilities resulting from </a:t>
            </a:r>
            <a:r>
              <a:rPr lang="en-US" b="1" dirty="0"/>
              <a:t>one </a:t>
            </a:r>
            <a:r>
              <a:rPr lang="en-US" dirty="0"/>
              <a:t>common cause, or </a:t>
            </a:r>
            <a:r>
              <a:rPr lang="en-US" b="1" dirty="0"/>
              <a:t>one </a:t>
            </a:r>
            <a:r>
              <a:rPr lang="en-US" dirty="0"/>
              <a:t>single accident would be considered as </a:t>
            </a:r>
            <a:r>
              <a:rPr lang="en-US" b="1" i="1" dirty="0"/>
              <a:t>one disability </a:t>
            </a:r>
            <a:r>
              <a:rPr lang="en-US" dirty="0"/>
              <a:t>for meeting the 60% or 40% thresholds.</a:t>
            </a:r>
          </a:p>
          <a:p>
            <a:r>
              <a:rPr lang="en-US" dirty="0"/>
              <a:t>• Example: service-connected diabetes and secondary conditions (nephropathy, diabetic retinopathy, etc.)</a:t>
            </a:r>
          </a:p>
          <a:p>
            <a:r>
              <a:rPr lang="en-US" dirty="0"/>
              <a:t>• Example: multiple disabilities resulting from an in-service combat injury or motor vehicle accident.</a:t>
            </a:r>
          </a:p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16F9-0C68-4682-92AD-BC39CA11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TDIU Eligibility: </a:t>
            </a:r>
            <a:r>
              <a:rPr lang="en-US" dirty="0" err="1"/>
              <a:t>Extraschedular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07832-18ED-45DC-9000-3B3C70833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="1" i="1" dirty="0"/>
              <a:t>Extra schedular</a:t>
            </a:r>
            <a:r>
              <a:rPr lang="en-US" dirty="0"/>
              <a:t>” TDIU is available for Veterans who do not satisfy the schedular criteria. See 38 C.F.R. §4.16(b).</a:t>
            </a:r>
          </a:p>
          <a:p>
            <a:r>
              <a:rPr lang="en-US" dirty="0"/>
              <a:t>• It is VA policy to rate a Veteran 100% whenever a Veteran is unemployable.</a:t>
            </a:r>
          </a:p>
          <a:p>
            <a:r>
              <a:rPr lang="en-US" dirty="0"/>
              <a:t>• If the Veteran is unemployable due to service-connected disabilities, but the Veteran is not rated high enough, then</a:t>
            </a:r>
          </a:p>
          <a:p>
            <a:r>
              <a:rPr lang="en-US" dirty="0"/>
              <a:t>• The Veteran’s case must be referred to the Director, Compensation Service, in Washington, D.C. (VA Central Office) for extra schedular consideration.</a:t>
            </a:r>
          </a:p>
        </p:txBody>
      </p:sp>
      <p:pic>
        <p:nvPicPr>
          <p:cNvPr id="5" name="Picture 4" descr="A picture containing grass, tree, outdoor, military uniform&#10;&#10;AI-generated content may be incorrect.">
            <a:extLst>
              <a:ext uri="{FF2B5EF4-FFF2-40B4-BE49-F238E27FC236}">
                <a16:creationId xmlns:a16="http://schemas.microsoft.com/office/drawing/2014/main" id="{B0B1CB74-17CA-EC8A-7C83-6649517D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99" r="12858"/>
          <a:stretch>
            <a:fillRect/>
          </a:stretch>
        </p:blipFill>
        <p:spPr>
          <a:xfrm>
            <a:off x="8020570" y="1916318"/>
            <a:ext cx="3634004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7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A729E-6E7F-4C94-81F6-708FDCE3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Unemployability vs. Unemployment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BBEA0-9516-4357-A898-B31F3487C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Unemployability and unemployment are</a:t>
            </a:r>
          </a:p>
          <a:p>
            <a:r>
              <a:rPr lang="en-US" b="1" u="sng" dirty="0"/>
              <a:t>NOT</a:t>
            </a:r>
            <a:r>
              <a:rPr lang="en-US" b="1" dirty="0"/>
              <a:t> </a:t>
            </a:r>
            <a:r>
              <a:rPr lang="en-US" dirty="0"/>
              <a:t>the same thing.</a:t>
            </a:r>
          </a:p>
          <a:p>
            <a:r>
              <a:rPr lang="en-US" dirty="0"/>
              <a:t>The veteran must be found unable to do substantially gainful employment due solely to Service-Connected disabilities. Not because they do not want to work or unable to find work. 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4081E8A-3A16-0B91-8D73-93578197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875" y="228985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4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EA6BA-6AED-4003-8BA8-854F2963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What is Unemployability?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421A33B-1E12-4E84-82C4-D1E638E9C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300">
                <a:solidFill>
                  <a:srgbClr val="FFFFFF"/>
                </a:solidFill>
              </a:rPr>
              <a:t>1. Can the Veteran “secure or follow” a job?</a:t>
            </a:r>
          </a:p>
          <a:p>
            <a:r>
              <a:rPr lang="en-US" sz="1300">
                <a:solidFill>
                  <a:srgbClr val="FFFFFF"/>
                </a:solidFill>
              </a:rPr>
              <a:t>   •The Veteran cannot get hired.</a:t>
            </a:r>
          </a:p>
          <a:p>
            <a:r>
              <a:rPr lang="en-US" sz="1300">
                <a:solidFill>
                  <a:srgbClr val="FFFFFF"/>
                </a:solidFill>
              </a:rPr>
              <a:t>   •The Veteran cannot keep a job once hired.</a:t>
            </a:r>
          </a:p>
          <a:p>
            <a:endParaRPr lang="en-US" sz="1300">
              <a:solidFill>
                <a:srgbClr val="FFFFFF"/>
              </a:solidFill>
            </a:endParaRPr>
          </a:p>
          <a:p>
            <a:r>
              <a:rPr lang="en-US" sz="1300">
                <a:solidFill>
                  <a:srgbClr val="FFFFFF"/>
                </a:solidFill>
              </a:rPr>
              <a:t>2. Does the Veteran have “substantially gainful” employment.</a:t>
            </a:r>
          </a:p>
          <a:p>
            <a:r>
              <a:rPr lang="en-US" sz="1300">
                <a:solidFill>
                  <a:srgbClr val="FFFFFF"/>
                </a:solidFill>
              </a:rPr>
              <a:t>   •Was there competitive hiring?</a:t>
            </a:r>
          </a:p>
          <a:p>
            <a:r>
              <a:rPr lang="en-US" sz="1300">
                <a:solidFill>
                  <a:srgbClr val="FFFFFF"/>
                </a:solidFill>
              </a:rPr>
              <a:t>   • Is the work full-time or equivalent?</a:t>
            </a:r>
          </a:p>
          <a:p>
            <a:r>
              <a:rPr lang="en-US" sz="1300">
                <a:solidFill>
                  <a:srgbClr val="FFFFFF"/>
                </a:solidFill>
              </a:rPr>
              <a:t>   •Can the Veteran make a living?</a:t>
            </a:r>
          </a:p>
        </p:txBody>
      </p:sp>
      <p:pic>
        <p:nvPicPr>
          <p:cNvPr id="4" name="Picture 3" descr="Two men sitting at a table&#10;&#10;AI-generated content may be incorrect.">
            <a:extLst>
              <a:ext uri="{FF2B5EF4-FFF2-40B4-BE49-F238E27FC236}">
                <a16:creationId xmlns:a16="http://schemas.microsoft.com/office/drawing/2014/main" id="{68988B23-98BE-E075-4D52-B5D5CC1E46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050" b="-1"/>
          <a:stretch>
            <a:fillRect/>
          </a:stretch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25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92900-E313-4C57-A612-10E7DBE4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TDIU Eligibility Cont.</a:t>
            </a:r>
          </a:p>
        </p:txBody>
      </p:sp>
      <p:cxnSp>
        <p:nvCxnSpPr>
          <p:cNvPr id="33" name="Straight Connector 1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erson standing in front of a flag&#10;&#10;AI-generated content may be incorrect.">
            <a:extLst>
              <a:ext uri="{FF2B5EF4-FFF2-40B4-BE49-F238E27FC236}">
                <a16:creationId xmlns:a16="http://schemas.microsoft.com/office/drawing/2014/main" id="{A65B5AAD-1C83-125E-4786-A8C1247F7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1370" y="2218671"/>
            <a:ext cx="3146705" cy="4251177"/>
          </a:xfrm>
        </p:spPr>
      </p:pic>
      <p:sp>
        <p:nvSpPr>
          <p:cNvPr id="34" name="Rectangle 1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72D55FE-790E-4E6F-9E69-9E6F39E31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347738"/>
              </p:ext>
            </p:extLst>
          </p:nvPr>
        </p:nvGraphicFramePr>
        <p:xfrm>
          <a:off x="633999" y="660743"/>
          <a:ext cx="6909802" cy="527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802">
                  <a:extLst>
                    <a:ext uri="{9D8B030D-6E8A-4147-A177-3AD203B41FA5}">
                      <a16:colId xmlns:a16="http://schemas.microsoft.com/office/drawing/2014/main" val="1984986104"/>
                    </a:ext>
                  </a:extLst>
                </a:gridCol>
                <a:gridCol w="3695000">
                  <a:extLst>
                    <a:ext uri="{9D8B030D-6E8A-4147-A177-3AD203B41FA5}">
                      <a16:colId xmlns:a16="http://schemas.microsoft.com/office/drawing/2014/main" val="3558065651"/>
                    </a:ext>
                  </a:extLst>
                </a:gridCol>
              </a:tblGrid>
              <a:tr h="8977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There is a Economic Component:</a:t>
                      </a:r>
                    </a:p>
                  </a:txBody>
                  <a:tcPr marL="121313" marR="121313" marT="60657" marB="606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There is a Noneconomic Component:</a:t>
                      </a:r>
                    </a:p>
                  </a:txBody>
                  <a:tcPr marL="121313" marR="121313" marT="60657" marB="60657"/>
                </a:tc>
                <a:extLst>
                  <a:ext uri="{0D108BD9-81ED-4DB2-BD59-A6C34878D82A}">
                    <a16:rowId xmlns:a16="http://schemas.microsoft.com/office/drawing/2014/main" val="1203451682"/>
                  </a:ext>
                </a:extLst>
              </a:tr>
              <a:tr h="4375365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“Substantially gainful occupation”:</a:t>
                      </a:r>
                    </a:p>
                    <a:p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Occupation results in more than marginal income (earning over</a:t>
                      </a:r>
                    </a:p>
                    <a:p>
                      <a:r>
                        <a:rPr lang="en-US" sz="2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poverty level for one person, as set by the government).</a:t>
                      </a:r>
                      <a:endParaRPr lang="en-US" sz="2400"/>
                    </a:p>
                  </a:txBody>
                  <a:tcPr marL="121313" marR="121313" marT="60657" marB="6065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Veteran’s history, education, skill, and training.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Whether Veteran has physical ability to perform the type of activities required by the occupation.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Whether Veteran has mental ability to perform the type of activities required by the occupation.</a:t>
                      </a:r>
                      <a:endParaRPr lang="en-US" sz="2100" dirty="0"/>
                    </a:p>
                  </a:txBody>
                  <a:tcPr marL="121313" marR="121313" marT="60657" marB="60657"/>
                </a:tc>
                <a:extLst>
                  <a:ext uri="{0D108BD9-81ED-4DB2-BD59-A6C34878D82A}">
                    <a16:rowId xmlns:a16="http://schemas.microsoft.com/office/drawing/2014/main" val="2559968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5227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864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Retrospect</vt:lpstr>
      <vt:lpstr>TOTAL DISABILITY INDIVIDUAL UNEMPLOYABILITY (TDIU)</vt:lpstr>
      <vt:lpstr>VA and Total Disability</vt:lpstr>
      <vt:lpstr>Total Disability Based on Individual Unemployability</vt:lpstr>
      <vt:lpstr>TDIU Eligibility: Schedular</vt:lpstr>
      <vt:lpstr>TDIU Eligibility: Schedular, cont.</vt:lpstr>
      <vt:lpstr>TDIU Eligibility: Extraschedular</vt:lpstr>
      <vt:lpstr>Unemployability vs. Unemployment</vt:lpstr>
      <vt:lpstr>What is Unemployability?</vt:lpstr>
      <vt:lpstr>TDIU Eligibility Cont.</vt:lpstr>
      <vt:lpstr>Determining Unemployability</vt:lpstr>
      <vt:lpstr>Applying for TDIU</vt:lpstr>
      <vt:lpstr>TDIU Risk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DISABILITY INDIVIDUAL UNEMPLOYABILITY (TDIU)</dc:title>
  <dc:creator>William Genochio</dc:creator>
  <cp:lastModifiedBy>White, Thomas E.</cp:lastModifiedBy>
  <cp:revision>1</cp:revision>
  <dcterms:created xsi:type="dcterms:W3CDTF">2020-10-07T19:24:22Z</dcterms:created>
  <dcterms:modified xsi:type="dcterms:W3CDTF">2025-09-18T14:28:24Z</dcterms:modified>
</cp:coreProperties>
</file>