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chio, William, VBACLE" userId="2ef655ee-4d46-4cb7-b5d9-8a97e03de3a2" providerId="ADAL" clId="{F7A0B715-E8A4-4553-8CE9-E25D6BFAE4FE}"/>
    <pc:docChg chg="custSel modSld">
      <pc:chgData name="Genochio, William, VBACLE" userId="2ef655ee-4d46-4cb7-b5d9-8a97e03de3a2" providerId="ADAL" clId="{F7A0B715-E8A4-4553-8CE9-E25D6BFAE4FE}" dt="2025-06-18T17:10:02.582" v="1" actId="26606"/>
      <pc:docMkLst>
        <pc:docMk/>
      </pc:docMkLst>
      <pc:sldChg chg="addSp modSp mod setBg setClrOvrMap">
        <pc:chgData name="Genochio, William, VBACLE" userId="2ef655ee-4d46-4cb7-b5d9-8a97e03de3a2" providerId="ADAL" clId="{F7A0B715-E8A4-4553-8CE9-E25D6BFAE4FE}" dt="2025-06-18T17:09:33.216" v="0" actId="26606"/>
        <pc:sldMkLst>
          <pc:docMk/>
          <pc:sldMk cId="3682816094" sldId="258"/>
        </pc:sldMkLst>
        <pc:spChg chg="mod">
          <ac:chgData name="Genochio, William, VBACLE" userId="2ef655ee-4d46-4cb7-b5d9-8a97e03de3a2" providerId="ADAL" clId="{F7A0B715-E8A4-4553-8CE9-E25D6BFAE4FE}" dt="2025-06-18T17:09:33.216" v="0" actId="26606"/>
          <ac:spMkLst>
            <pc:docMk/>
            <pc:sldMk cId="3682816094" sldId="258"/>
            <ac:spMk id="2" creationId="{728AACB0-BEE2-30CD-5001-267CBC511D9B}"/>
          </ac:spMkLst>
        </pc:spChg>
        <pc:graphicFrameChg chg="mod modGraphic">
          <ac:chgData name="Genochio, William, VBACLE" userId="2ef655ee-4d46-4cb7-b5d9-8a97e03de3a2" providerId="ADAL" clId="{F7A0B715-E8A4-4553-8CE9-E25D6BFAE4FE}" dt="2025-06-18T17:09:33.216" v="0" actId="26606"/>
          <ac:graphicFrameMkLst>
            <pc:docMk/>
            <pc:sldMk cId="3682816094" sldId="258"/>
            <ac:graphicFrameMk id="20" creationId="{C5346200-26D3-3414-1B89-0A2F3290CF21}"/>
          </ac:graphicFrameMkLst>
        </pc:graphicFrameChg>
        <pc:picChg chg="mod">
          <ac:chgData name="Genochio, William, VBACLE" userId="2ef655ee-4d46-4cb7-b5d9-8a97e03de3a2" providerId="ADAL" clId="{F7A0B715-E8A4-4553-8CE9-E25D6BFAE4FE}" dt="2025-06-18T17:09:33.216" v="0" actId="26606"/>
          <ac:picMkLst>
            <pc:docMk/>
            <pc:sldMk cId="3682816094" sldId="258"/>
            <ac:picMk id="6" creationId="{3D5EC112-E70E-D481-8061-248AB309FF2D}"/>
          </ac:picMkLst>
        </pc:picChg>
      </pc:sldChg>
      <pc:sldChg chg="addSp modSp mod setBg setClrOvrMap">
        <pc:chgData name="Genochio, William, VBACLE" userId="2ef655ee-4d46-4cb7-b5d9-8a97e03de3a2" providerId="ADAL" clId="{F7A0B715-E8A4-4553-8CE9-E25D6BFAE4FE}" dt="2025-06-18T17:10:02.582" v="1" actId="26606"/>
        <pc:sldMkLst>
          <pc:docMk/>
          <pc:sldMk cId="4197707784" sldId="263"/>
        </pc:sldMkLst>
        <pc:spChg chg="mod">
          <ac:chgData name="Genochio, William, VBACLE" userId="2ef655ee-4d46-4cb7-b5d9-8a97e03de3a2" providerId="ADAL" clId="{F7A0B715-E8A4-4553-8CE9-E25D6BFAE4FE}" dt="2025-06-18T17:10:02.582" v="1" actId="26606"/>
          <ac:spMkLst>
            <pc:docMk/>
            <pc:sldMk cId="4197707784" sldId="263"/>
            <ac:spMk id="2" creationId="{529C4EBE-98B1-F446-4867-E3E3D7CE1B64}"/>
          </ac:spMkLst>
        </pc:spChg>
        <pc:graphicFrameChg chg="mod modGraphic">
          <ac:chgData name="Genochio, William, VBACLE" userId="2ef655ee-4d46-4cb7-b5d9-8a97e03de3a2" providerId="ADAL" clId="{F7A0B715-E8A4-4553-8CE9-E25D6BFAE4FE}" dt="2025-06-18T17:10:02.582" v="1" actId="26606"/>
          <ac:graphicFrameMkLst>
            <pc:docMk/>
            <pc:sldMk cId="4197707784" sldId="263"/>
            <ac:graphicFrameMk id="5" creationId="{810E74D6-DA1D-2CD5-B6FE-2A28F1BF86BD}"/>
          </ac:graphicFrameMkLst>
        </pc:graphicFrameChg>
        <pc:picChg chg="mod">
          <ac:chgData name="Genochio, William, VBACLE" userId="2ef655ee-4d46-4cb7-b5d9-8a97e03de3a2" providerId="ADAL" clId="{F7A0B715-E8A4-4553-8CE9-E25D6BFAE4FE}" dt="2025-06-18T17:10:02.582" v="1" actId="26606"/>
          <ac:picMkLst>
            <pc:docMk/>
            <pc:sldMk cId="4197707784" sldId="263"/>
            <ac:picMk id="6" creationId="{307E7385-74C1-286C-1D8C-D580EAA57805}"/>
          </ac:picMkLst>
        </pc:picChg>
      </pc:sldChg>
    </pc:docChg>
  </pc:docChgLst>
  <pc:docChgLst>
    <pc:chgData name="Genochio, William, VBACLE" userId="2ef655ee-4d46-4cb7-b5d9-8a97e03de3a2" providerId="ADAL" clId="{2A6CF819-34F5-4900-A5D2-8490174E916B}"/>
    <pc:docChg chg="modSld">
      <pc:chgData name="Genochio, William, VBACLE" userId="2ef655ee-4d46-4cb7-b5d9-8a97e03de3a2" providerId="ADAL" clId="{2A6CF819-34F5-4900-A5D2-8490174E916B}" dt="2025-09-03T12:30:04.349" v="4" actId="20577"/>
      <pc:docMkLst>
        <pc:docMk/>
      </pc:docMkLst>
      <pc:sldChg chg="modSp mod">
        <pc:chgData name="Genochio, William, VBACLE" userId="2ef655ee-4d46-4cb7-b5d9-8a97e03de3a2" providerId="ADAL" clId="{2A6CF819-34F5-4900-A5D2-8490174E916B}" dt="2025-09-03T12:30:04.349" v="4" actId="20577"/>
        <pc:sldMkLst>
          <pc:docMk/>
          <pc:sldMk cId="1758709835" sldId="256"/>
        </pc:sldMkLst>
        <pc:spChg chg="mod">
          <ac:chgData name="Genochio, William, VBACLE" userId="2ef655ee-4d46-4cb7-b5d9-8a97e03de3a2" providerId="ADAL" clId="{2A6CF819-34F5-4900-A5D2-8490174E916B}" dt="2025-09-03T12:30:04.349" v="4" actId="20577"/>
          <ac:spMkLst>
            <pc:docMk/>
            <pc:sldMk cId="1758709835" sldId="256"/>
            <ac:spMk id="3" creationId="{A75FC6E0-1120-7AE6-A650-9273DD4A36FE}"/>
          </ac:spMkLst>
        </pc:spChg>
      </pc:sldChg>
    </pc:docChg>
  </pc:docChgLst>
  <pc:docChgLst>
    <pc:chgData name="Genochio, William, VBACLE" userId="2ef655ee-4d46-4cb7-b5d9-8a97e03de3a2" providerId="ADAL" clId="{C34B1126-ABBE-4ED4-97FF-7FB8CB51A8C4}"/>
    <pc:docChg chg="undo custSel addSld delSld modSld">
      <pc:chgData name="Genochio, William, VBACLE" userId="2ef655ee-4d46-4cb7-b5d9-8a97e03de3a2" providerId="ADAL" clId="{C34B1126-ABBE-4ED4-97FF-7FB8CB51A8C4}" dt="2024-09-05T16:21:57.080" v="1097" actId="20577"/>
      <pc:docMkLst>
        <pc:docMk/>
      </pc:docMkLst>
      <pc:sldChg chg="addSp delSp modSp mod addAnim delAnim delDesignElem">
        <pc:chgData name="Genochio, William, VBACLE" userId="2ef655ee-4d46-4cb7-b5d9-8a97e03de3a2" providerId="ADAL" clId="{C34B1126-ABBE-4ED4-97FF-7FB8CB51A8C4}" dt="2024-09-05T15:42:23.043" v="36" actId="20577"/>
        <pc:sldMkLst>
          <pc:docMk/>
          <pc:sldMk cId="1758709835" sldId="256"/>
        </pc:sldMkLst>
      </pc:sldChg>
      <pc:sldChg chg="delSp modSp mod delDesignElem">
        <pc:chgData name="Genochio, William, VBACLE" userId="2ef655ee-4d46-4cb7-b5d9-8a97e03de3a2" providerId="ADAL" clId="{C34B1126-ABBE-4ED4-97FF-7FB8CB51A8C4}" dt="2024-09-05T15:44:18.458" v="52" actId="20577"/>
        <pc:sldMkLst>
          <pc:docMk/>
          <pc:sldMk cId="986346349" sldId="257"/>
        </pc:sldMkLst>
      </pc:sldChg>
      <pc:sldChg chg="delSp modSp mod delDesignElem">
        <pc:chgData name="Genochio, William, VBACLE" userId="2ef655ee-4d46-4cb7-b5d9-8a97e03de3a2" providerId="ADAL" clId="{C34B1126-ABBE-4ED4-97FF-7FB8CB51A8C4}" dt="2024-09-05T15:41:44.708" v="24" actId="1076"/>
        <pc:sldMkLst>
          <pc:docMk/>
          <pc:sldMk cId="3682816094" sldId="258"/>
        </pc:sldMkLst>
      </pc:sldChg>
      <pc:sldChg chg="delSp modSp mod delDesignElem">
        <pc:chgData name="Genochio, William, VBACLE" userId="2ef655ee-4d46-4cb7-b5d9-8a97e03de3a2" providerId="ADAL" clId="{C34B1126-ABBE-4ED4-97FF-7FB8CB51A8C4}" dt="2024-09-05T15:41:24.712" v="18" actId="27636"/>
        <pc:sldMkLst>
          <pc:docMk/>
          <pc:sldMk cId="385369321" sldId="259"/>
        </pc:sldMkLst>
      </pc:sldChg>
      <pc:sldChg chg="delSp delDesignElem">
        <pc:chgData name="Genochio, William, VBACLE" userId="2ef655ee-4d46-4cb7-b5d9-8a97e03de3a2" providerId="ADAL" clId="{C34B1126-ABBE-4ED4-97FF-7FB8CB51A8C4}" dt="2024-09-05T15:41:24.521" v="17"/>
        <pc:sldMkLst>
          <pc:docMk/>
          <pc:sldMk cId="1575304825" sldId="260"/>
        </pc:sldMkLst>
      </pc:sldChg>
      <pc:sldChg chg="delSp modSp mod delDesignElem">
        <pc:chgData name="Genochio, William, VBACLE" userId="2ef655ee-4d46-4cb7-b5d9-8a97e03de3a2" providerId="ADAL" clId="{C34B1126-ABBE-4ED4-97FF-7FB8CB51A8C4}" dt="2024-09-05T15:41:24.727" v="19" actId="27636"/>
        <pc:sldMkLst>
          <pc:docMk/>
          <pc:sldMk cId="3047250136" sldId="261"/>
        </pc:sldMkLst>
      </pc:sldChg>
      <pc:sldChg chg="delSp modSp mod delDesignElem">
        <pc:chgData name="Genochio, William, VBACLE" userId="2ef655ee-4d46-4cb7-b5d9-8a97e03de3a2" providerId="ADAL" clId="{C34B1126-ABBE-4ED4-97FF-7FB8CB51A8C4}" dt="2024-09-05T15:41:24.736" v="20" actId="27636"/>
        <pc:sldMkLst>
          <pc:docMk/>
          <pc:sldMk cId="1877732595" sldId="262"/>
        </pc:sldMkLst>
      </pc:sldChg>
      <pc:sldChg chg="delSp modSp delDesignElem">
        <pc:chgData name="Genochio, William, VBACLE" userId="2ef655ee-4d46-4cb7-b5d9-8a97e03de3a2" providerId="ADAL" clId="{C34B1126-ABBE-4ED4-97FF-7FB8CB51A8C4}" dt="2024-09-05T15:41:24.521" v="17"/>
        <pc:sldMkLst>
          <pc:docMk/>
          <pc:sldMk cId="4197707784" sldId="263"/>
        </pc:sldMkLst>
      </pc:sldChg>
      <pc:sldChg chg="delSp modSp mod delDesignElem">
        <pc:chgData name="Genochio, William, VBACLE" userId="2ef655ee-4d46-4cb7-b5d9-8a97e03de3a2" providerId="ADAL" clId="{C34B1126-ABBE-4ED4-97FF-7FB8CB51A8C4}" dt="2024-09-05T15:41:24.744" v="21" actId="27636"/>
        <pc:sldMkLst>
          <pc:docMk/>
          <pc:sldMk cId="1119034521" sldId="264"/>
        </pc:sldMkLst>
      </pc:sldChg>
      <pc:sldChg chg="delSp delDesignElem">
        <pc:chgData name="Genochio, William, VBACLE" userId="2ef655ee-4d46-4cb7-b5d9-8a97e03de3a2" providerId="ADAL" clId="{C34B1126-ABBE-4ED4-97FF-7FB8CB51A8C4}" dt="2024-09-05T15:41:24.521" v="17"/>
        <pc:sldMkLst>
          <pc:docMk/>
          <pc:sldMk cId="2265803293" sldId="265"/>
        </pc:sldMkLst>
      </pc:sldChg>
      <pc:sldChg chg="delSp modSp mod delDesignElem">
        <pc:chgData name="Genochio, William, VBACLE" userId="2ef655ee-4d46-4cb7-b5d9-8a97e03de3a2" providerId="ADAL" clId="{C34B1126-ABBE-4ED4-97FF-7FB8CB51A8C4}" dt="2024-09-05T15:41:24.751" v="22" actId="27636"/>
        <pc:sldMkLst>
          <pc:docMk/>
          <pc:sldMk cId="1384059720" sldId="266"/>
        </pc:sldMkLst>
      </pc:sldChg>
      <pc:sldChg chg="delSp delDesignElem">
        <pc:chgData name="Genochio, William, VBACLE" userId="2ef655ee-4d46-4cb7-b5d9-8a97e03de3a2" providerId="ADAL" clId="{C34B1126-ABBE-4ED4-97FF-7FB8CB51A8C4}" dt="2024-09-05T15:41:24.521" v="17"/>
        <pc:sldMkLst>
          <pc:docMk/>
          <pc:sldMk cId="842622056" sldId="267"/>
        </pc:sldMkLst>
      </pc:sldChg>
      <pc:sldChg chg="delSp delDesignElem">
        <pc:chgData name="Genochio, William, VBACLE" userId="2ef655ee-4d46-4cb7-b5d9-8a97e03de3a2" providerId="ADAL" clId="{C34B1126-ABBE-4ED4-97FF-7FB8CB51A8C4}" dt="2024-09-05T15:41:24.521" v="17"/>
        <pc:sldMkLst>
          <pc:docMk/>
          <pc:sldMk cId="2176741256" sldId="268"/>
        </pc:sldMkLst>
      </pc:sldChg>
      <pc:sldChg chg="new del">
        <pc:chgData name="Genochio, William, VBACLE" userId="2ef655ee-4d46-4cb7-b5d9-8a97e03de3a2" providerId="ADAL" clId="{C34B1126-ABBE-4ED4-97FF-7FB8CB51A8C4}" dt="2024-09-05T15:47:51.798" v="54" actId="47"/>
        <pc:sldMkLst>
          <pc:docMk/>
          <pc:sldMk cId="2544769570" sldId="269"/>
        </pc:sldMkLst>
      </pc:sldChg>
      <pc:sldChg chg="modSp add mod">
        <pc:chgData name="Genochio, William, VBACLE" userId="2ef655ee-4d46-4cb7-b5d9-8a97e03de3a2" providerId="ADAL" clId="{C34B1126-ABBE-4ED4-97FF-7FB8CB51A8C4}" dt="2024-09-05T15:53:40.865" v="432" actId="20577"/>
        <pc:sldMkLst>
          <pc:docMk/>
          <pc:sldMk cId="2821692735" sldId="269"/>
        </pc:sldMkLst>
      </pc:sldChg>
      <pc:sldChg chg="modSp add mod">
        <pc:chgData name="Genochio, William, VBACLE" userId="2ef655ee-4d46-4cb7-b5d9-8a97e03de3a2" providerId="ADAL" clId="{C34B1126-ABBE-4ED4-97FF-7FB8CB51A8C4}" dt="2024-09-05T15:59:27.193" v="500" actId="115"/>
        <pc:sldMkLst>
          <pc:docMk/>
          <pc:sldMk cId="875566292" sldId="270"/>
        </pc:sldMkLst>
      </pc:sldChg>
      <pc:sldChg chg="modSp add mod">
        <pc:chgData name="Genochio, William, VBACLE" userId="2ef655ee-4d46-4cb7-b5d9-8a97e03de3a2" providerId="ADAL" clId="{C34B1126-ABBE-4ED4-97FF-7FB8CB51A8C4}" dt="2024-09-05T16:03:46.111" v="526" actId="313"/>
        <pc:sldMkLst>
          <pc:docMk/>
          <pc:sldMk cId="1584822386" sldId="271"/>
        </pc:sldMkLst>
      </pc:sldChg>
      <pc:sldChg chg="addSp delSp modSp add mod">
        <pc:chgData name="Genochio, William, VBACLE" userId="2ef655ee-4d46-4cb7-b5d9-8a97e03de3a2" providerId="ADAL" clId="{C34B1126-ABBE-4ED4-97FF-7FB8CB51A8C4}" dt="2024-09-05T16:18:53.273" v="1047" actId="20577"/>
        <pc:sldMkLst>
          <pc:docMk/>
          <pc:sldMk cId="2153405174" sldId="272"/>
        </pc:sldMkLst>
      </pc:sldChg>
      <pc:sldChg chg="addSp delSp modSp add mod">
        <pc:chgData name="Genochio, William, VBACLE" userId="2ef655ee-4d46-4cb7-b5d9-8a97e03de3a2" providerId="ADAL" clId="{C34B1126-ABBE-4ED4-97FF-7FB8CB51A8C4}" dt="2024-09-05T16:20:46.226" v="1069" actId="2711"/>
        <pc:sldMkLst>
          <pc:docMk/>
          <pc:sldMk cId="2685157738" sldId="273"/>
        </pc:sldMkLst>
      </pc:sldChg>
      <pc:sldChg chg="modSp add mod">
        <pc:chgData name="Genochio, William, VBACLE" userId="2ef655ee-4d46-4cb7-b5d9-8a97e03de3a2" providerId="ADAL" clId="{C34B1126-ABBE-4ED4-97FF-7FB8CB51A8C4}" dt="2024-09-05T16:21:57.080" v="1097" actId="20577"/>
        <pc:sldMkLst>
          <pc:docMk/>
          <pc:sldMk cId="2738950862" sldId="274"/>
        </pc:sldMkLst>
      </pc:sldChg>
    </pc:docChg>
  </pc:docChgLst>
  <pc:docChgLst>
    <pc:chgData name="Genochio, William, VBACLE" userId="2ef655ee-4d46-4cb7-b5d9-8a97e03de3a2" providerId="ADAL" clId="{995F94BD-76C6-4F13-80EF-59E2A5D19C52}"/>
    <pc:docChg chg="undo custSel modSld">
      <pc:chgData name="Genochio, William, VBACLE" userId="2ef655ee-4d46-4cb7-b5d9-8a97e03de3a2" providerId="ADAL" clId="{995F94BD-76C6-4F13-80EF-59E2A5D19C52}" dt="2025-07-29T14:07:23.033" v="43" actId="1076"/>
      <pc:docMkLst>
        <pc:docMk/>
      </pc:docMkLst>
      <pc:sldChg chg="addSp delSp modSp mod setClrOvrMap">
        <pc:chgData name="Genochio, William, VBACLE" userId="2ef655ee-4d46-4cb7-b5d9-8a97e03de3a2" providerId="ADAL" clId="{995F94BD-76C6-4F13-80EF-59E2A5D19C52}" dt="2025-07-15T13:25:23.868" v="2" actId="26606"/>
        <pc:sldMkLst>
          <pc:docMk/>
          <pc:sldMk cId="1758709835" sldId="256"/>
        </pc:sldMkLst>
        <pc:spChg chg="mod">
          <ac:chgData name="Genochio, William, VBACLE" userId="2ef655ee-4d46-4cb7-b5d9-8a97e03de3a2" providerId="ADAL" clId="{995F94BD-76C6-4F13-80EF-59E2A5D19C52}" dt="2025-07-15T13:25:14.504" v="0" actId="26606"/>
          <ac:spMkLst>
            <pc:docMk/>
            <pc:sldMk cId="1758709835" sldId="256"/>
            <ac:spMk id="2" creationId="{7F7FDA14-F7CD-7554-00CB-0A74815E1665}"/>
          </ac:spMkLst>
        </pc:spChg>
        <pc:spChg chg="mod">
          <ac:chgData name="Genochio, William, VBACLE" userId="2ef655ee-4d46-4cb7-b5d9-8a97e03de3a2" providerId="ADAL" clId="{995F94BD-76C6-4F13-80EF-59E2A5D19C52}" dt="2025-07-15T13:25:14.504" v="0" actId="26606"/>
          <ac:spMkLst>
            <pc:docMk/>
            <pc:sldMk cId="1758709835" sldId="256"/>
            <ac:spMk id="3" creationId="{A75FC6E0-1120-7AE6-A650-9273DD4A36FE}"/>
          </ac:spMkLst>
        </pc:spChg>
        <pc:spChg chg="add">
          <ac:chgData name="Genochio, William, VBACLE" userId="2ef655ee-4d46-4cb7-b5d9-8a97e03de3a2" providerId="ADAL" clId="{995F94BD-76C6-4F13-80EF-59E2A5D19C52}" dt="2025-07-15T13:25:23.868" v="2" actId="26606"/>
          <ac:spMkLst>
            <pc:docMk/>
            <pc:sldMk cId="1758709835" sldId="256"/>
            <ac:spMk id="21" creationId="{DE92A8BB-07B9-40DB-984F-2CB1A2535B9E}"/>
          </ac:spMkLst>
        </pc:spChg>
        <pc:spChg chg="add">
          <ac:chgData name="Genochio, William, VBACLE" userId="2ef655ee-4d46-4cb7-b5d9-8a97e03de3a2" providerId="ADAL" clId="{995F94BD-76C6-4F13-80EF-59E2A5D19C52}" dt="2025-07-15T13:25:23.868" v="2" actId="26606"/>
          <ac:spMkLst>
            <pc:docMk/>
            <pc:sldMk cId="1758709835" sldId="256"/>
            <ac:spMk id="23" creationId="{2CDDB745-6C26-4B79-9EF2-08E3E4AB9024}"/>
          </ac:spMkLst>
        </pc:spChg>
        <pc:spChg chg="add">
          <ac:chgData name="Genochio, William, VBACLE" userId="2ef655ee-4d46-4cb7-b5d9-8a97e03de3a2" providerId="ADAL" clId="{995F94BD-76C6-4F13-80EF-59E2A5D19C52}" dt="2025-07-15T13:25:23.868" v="2" actId="26606"/>
          <ac:spMkLst>
            <pc:docMk/>
            <pc:sldMk cId="1758709835" sldId="256"/>
            <ac:spMk id="25" creationId="{80B3FE6C-0A59-4114-88CB-3C3172D6AFF8}"/>
          </ac:spMkLst>
        </pc:spChg>
        <pc:spChg chg="add">
          <ac:chgData name="Genochio, William, VBACLE" userId="2ef655ee-4d46-4cb7-b5d9-8a97e03de3a2" providerId="ADAL" clId="{995F94BD-76C6-4F13-80EF-59E2A5D19C52}" dt="2025-07-15T13:25:23.868" v="2" actId="26606"/>
          <ac:spMkLst>
            <pc:docMk/>
            <pc:sldMk cId="1758709835" sldId="256"/>
            <ac:spMk id="27" creationId="{DDA3A238-516A-4076-B3C2-230D913508F2}"/>
          </ac:spMkLst>
        </pc:spChg>
        <pc:picChg chg="mod ord">
          <ac:chgData name="Genochio, William, VBACLE" userId="2ef655ee-4d46-4cb7-b5d9-8a97e03de3a2" providerId="ADAL" clId="{995F94BD-76C6-4F13-80EF-59E2A5D19C52}" dt="2025-07-15T13:25:23.868" v="2" actId="26606"/>
          <ac:picMkLst>
            <pc:docMk/>
            <pc:sldMk cId="1758709835" sldId="256"/>
            <ac:picMk id="5" creationId="{C7EEFED8-640D-EAFA-B339-6E4940F67763}"/>
          </ac:picMkLst>
        </pc:picChg>
      </pc:sldChg>
      <pc:sldChg chg="addSp delSp modSp mod">
        <pc:chgData name="Genochio, William, VBACLE" userId="2ef655ee-4d46-4cb7-b5d9-8a97e03de3a2" providerId="ADAL" clId="{995F94BD-76C6-4F13-80EF-59E2A5D19C52}" dt="2025-07-15T13:26:30.755" v="7" actId="26606"/>
        <pc:sldMkLst>
          <pc:docMk/>
          <pc:sldMk cId="3682816094" sldId="258"/>
        </pc:sldMkLst>
        <pc:spChg chg="mod">
          <ac:chgData name="Genochio, William, VBACLE" userId="2ef655ee-4d46-4cb7-b5d9-8a97e03de3a2" providerId="ADAL" clId="{995F94BD-76C6-4F13-80EF-59E2A5D19C52}" dt="2025-07-15T13:26:26.627" v="4" actId="26606"/>
          <ac:spMkLst>
            <pc:docMk/>
            <pc:sldMk cId="3682816094" sldId="258"/>
            <ac:spMk id="2" creationId="{728AACB0-BEE2-30CD-5001-267CBC511D9B}"/>
          </ac:spMkLst>
        </pc:spChg>
        <pc:spChg chg="add">
          <ac:chgData name="Genochio, William, VBACLE" userId="2ef655ee-4d46-4cb7-b5d9-8a97e03de3a2" providerId="ADAL" clId="{995F94BD-76C6-4F13-80EF-59E2A5D19C52}" dt="2025-07-15T13:26:30.755" v="7" actId="26606"/>
          <ac:spMkLst>
            <pc:docMk/>
            <pc:sldMk cId="3682816094" sldId="258"/>
            <ac:spMk id="38" creationId="{909FE742-1A27-4AEF-B5F0-F8C383EAB1D7}"/>
          </ac:spMkLst>
        </pc:spChg>
        <pc:graphicFrameChg chg="mod modGraphic">
          <ac:chgData name="Genochio, William, VBACLE" userId="2ef655ee-4d46-4cb7-b5d9-8a97e03de3a2" providerId="ADAL" clId="{995F94BD-76C6-4F13-80EF-59E2A5D19C52}" dt="2025-07-15T13:26:30.755" v="7" actId="26606"/>
          <ac:graphicFrameMkLst>
            <pc:docMk/>
            <pc:sldMk cId="3682816094" sldId="258"/>
            <ac:graphicFrameMk id="20" creationId="{C5346200-26D3-3414-1B89-0A2F3290CF21}"/>
          </ac:graphicFrameMkLst>
        </pc:graphicFrameChg>
        <pc:picChg chg="mod ord">
          <ac:chgData name="Genochio, William, VBACLE" userId="2ef655ee-4d46-4cb7-b5d9-8a97e03de3a2" providerId="ADAL" clId="{995F94BD-76C6-4F13-80EF-59E2A5D19C52}" dt="2025-07-15T13:26:26.627" v="4" actId="26606"/>
          <ac:picMkLst>
            <pc:docMk/>
            <pc:sldMk cId="3682816094" sldId="258"/>
            <ac:picMk id="6" creationId="{3D5EC112-E70E-D481-8061-248AB309FF2D}"/>
          </ac:picMkLst>
        </pc:picChg>
      </pc:sldChg>
      <pc:sldChg chg="addSp modSp mod setBg">
        <pc:chgData name="Genochio, William, VBACLE" userId="2ef655ee-4d46-4cb7-b5d9-8a97e03de3a2" providerId="ADAL" clId="{995F94BD-76C6-4F13-80EF-59E2A5D19C52}" dt="2025-07-15T13:26:51.850" v="8" actId="26606"/>
        <pc:sldMkLst>
          <pc:docMk/>
          <pc:sldMk cId="385369321" sldId="259"/>
        </pc:sldMkLst>
        <pc:spChg chg="mod">
          <ac:chgData name="Genochio, William, VBACLE" userId="2ef655ee-4d46-4cb7-b5d9-8a97e03de3a2" providerId="ADAL" clId="{995F94BD-76C6-4F13-80EF-59E2A5D19C52}" dt="2025-07-15T13:26:51.850" v="8" actId="26606"/>
          <ac:spMkLst>
            <pc:docMk/>
            <pc:sldMk cId="385369321" sldId="259"/>
            <ac:spMk id="2" creationId="{9DA7962E-9905-810C-3A5E-D92EB99E823E}"/>
          </ac:spMkLst>
        </pc:spChg>
        <pc:spChg chg="mod">
          <ac:chgData name="Genochio, William, VBACLE" userId="2ef655ee-4d46-4cb7-b5d9-8a97e03de3a2" providerId="ADAL" clId="{995F94BD-76C6-4F13-80EF-59E2A5D19C52}" dt="2025-07-15T13:26:51.850" v="8" actId="26606"/>
          <ac:spMkLst>
            <pc:docMk/>
            <pc:sldMk cId="385369321" sldId="259"/>
            <ac:spMk id="14" creationId="{8ADA6989-4335-1C94-82CB-DA3D4C16DCC6}"/>
          </ac:spMkLst>
        </pc:spChg>
        <pc:spChg chg="add">
          <ac:chgData name="Genochio, William, VBACLE" userId="2ef655ee-4d46-4cb7-b5d9-8a97e03de3a2" providerId="ADAL" clId="{995F94BD-76C6-4F13-80EF-59E2A5D19C52}" dt="2025-07-15T13:26:51.850" v="8" actId="26606"/>
          <ac:spMkLst>
            <pc:docMk/>
            <pc:sldMk cId="385369321" sldId="259"/>
            <ac:spMk id="19" creationId="{923E8915-D2AA-4327-A45A-972C3CA9574B}"/>
          </ac:spMkLst>
        </pc:spChg>
        <pc:spChg chg="add">
          <ac:chgData name="Genochio, William, VBACLE" userId="2ef655ee-4d46-4cb7-b5d9-8a97e03de3a2" providerId="ADAL" clId="{995F94BD-76C6-4F13-80EF-59E2A5D19C52}" dt="2025-07-15T13:26:51.850" v="8" actId="26606"/>
          <ac:spMkLst>
            <pc:docMk/>
            <pc:sldMk cId="385369321" sldId="259"/>
            <ac:spMk id="21" creationId="{8302FC3C-9804-4950-B721-5FD704BA6065}"/>
          </ac:spMkLst>
        </pc:spChg>
        <pc:spChg chg="add">
          <ac:chgData name="Genochio, William, VBACLE" userId="2ef655ee-4d46-4cb7-b5d9-8a97e03de3a2" providerId="ADAL" clId="{995F94BD-76C6-4F13-80EF-59E2A5D19C52}" dt="2025-07-15T13:26:51.850" v="8" actId="26606"/>
          <ac:spMkLst>
            <pc:docMk/>
            <pc:sldMk cId="385369321" sldId="259"/>
            <ac:spMk id="27" creationId="{F3798573-F27B-47EB-8EA4-7EE34954C2D6}"/>
          </ac:spMkLst>
        </pc:spChg>
        <pc:picChg chg="add">
          <ac:chgData name="Genochio, William, VBACLE" userId="2ef655ee-4d46-4cb7-b5d9-8a97e03de3a2" providerId="ADAL" clId="{995F94BD-76C6-4F13-80EF-59E2A5D19C52}" dt="2025-07-15T13:26:51.850" v="8" actId="26606"/>
          <ac:picMkLst>
            <pc:docMk/>
            <pc:sldMk cId="385369321" sldId="259"/>
            <ac:picMk id="25" creationId="{3BC6EBB2-9BDC-4075-BA6B-43A9FBF9C86C}"/>
          </ac:picMkLst>
        </pc:picChg>
        <pc:cxnChg chg="add">
          <ac:chgData name="Genochio, William, VBACLE" userId="2ef655ee-4d46-4cb7-b5d9-8a97e03de3a2" providerId="ADAL" clId="{995F94BD-76C6-4F13-80EF-59E2A5D19C52}" dt="2025-07-15T13:26:51.850" v="8" actId="26606"/>
          <ac:cxnSpMkLst>
            <pc:docMk/>
            <pc:sldMk cId="385369321" sldId="259"/>
            <ac:cxnSpMk id="23" creationId="{6B9695BD-ECF6-49CA-8877-8C493193C65D}"/>
          </ac:cxnSpMkLst>
        </pc:cxnChg>
      </pc:sldChg>
      <pc:sldChg chg="addSp modSp mod setBg">
        <pc:chgData name="Genochio, William, VBACLE" userId="2ef655ee-4d46-4cb7-b5d9-8a97e03de3a2" providerId="ADAL" clId="{995F94BD-76C6-4F13-80EF-59E2A5D19C52}" dt="2025-07-15T13:27:42.822" v="9" actId="26606"/>
        <pc:sldMkLst>
          <pc:docMk/>
          <pc:sldMk cId="1575304825" sldId="260"/>
        </pc:sldMkLst>
        <pc:spChg chg="mod">
          <ac:chgData name="Genochio, William, VBACLE" userId="2ef655ee-4d46-4cb7-b5d9-8a97e03de3a2" providerId="ADAL" clId="{995F94BD-76C6-4F13-80EF-59E2A5D19C52}" dt="2025-07-15T13:27:42.822" v="9" actId="26606"/>
          <ac:spMkLst>
            <pc:docMk/>
            <pc:sldMk cId="1575304825" sldId="260"/>
            <ac:spMk id="2" creationId="{5E2264E7-6D13-5E46-9FAC-2A18CC873B8D}"/>
          </ac:spMkLst>
        </pc:spChg>
        <pc:spChg chg="mod">
          <ac:chgData name="Genochio, William, VBACLE" userId="2ef655ee-4d46-4cb7-b5d9-8a97e03de3a2" providerId="ADAL" clId="{995F94BD-76C6-4F13-80EF-59E2A5D19C52}" dt="2025-07-15T13:27:42.822" v="9" actId="26606"/>
          <ac:spMkLst>
            <pc:docMk/>
            <pc:sldMk cId="1575304825" sldId="260"/>
            <ac:spMk id="3" creationId="{6D7656D2-40D9-F65A-05D5-8BDCF4818124}"/>
          </ac:spMkLst>
        </pc:spChg>
        <pc:spChg chg="add">
          <ac:chgData name="Genochio, William, VBACLE" userId="2ef655ee-4d46-4cb7-b5d9-8a97e03de3a2" providerId="ADAL" clId="{995F94BD-76C6-4F13-80EF-59E2A5D19C52}" dt="2025-07-15T13:27:42.822" v="9" actId="26606"/>
          <ac:spMkLst>
            <pc:docMk/>
            <pc:sldMk cId="1575304825" sldId="260"/>
            <ac:spMk id="8" creationId="{0D9B8FD4-CDEB-4EB4-B4DE-C89E11938958}"/>
          </ac:spMkLst>
        </pc:spChg>
        <pc:spChg chg="add">
          <ac:chgData name="Genochio, William, VBACLE" userId="2ef655ee-4d46-4cb7-b5d9-8a97e03de3a2" providerId="ADAL" clId="{995F94BD-76C6-4F13-80EF-59E2A5D19C52}" dt="2025-07-15T13:27:42.822" v="9" actId="26606"/>
          <ac:spMkLst>
            <pc:docMk/>
            <pc:sldMk cId="1575304825" sldId="260"/>
            <ac:spMk id="10" creationId="{5A2E3D1D-9E9F-4739-BA14-D4D7FA9FBDD1}"/>
          </ac:spMkLst>
        </pc:spChg>
        <pc:spChg chg="add">
          <ac:chgData name="Genochio, William, VBACLE" userId="2ef655ee-4d46-4cb7-b5d9-8a97e03de3a2" providerId="ADAL" clId="{995F94BD-76C6-4F13-80EF-59E2A5D19C52}" dt="2025-07-15T13:27:42.822" v="9" actId="26606"/>
          <ac:spMkLst>
            <pc:docMk/>
            <pc:sldMk cId="1575304825" sldId="260"/>
            <ac:spMk id="12" creationId="{1FFB365B-E9DC-4859-B8AB-CB83EEBE4E28}"/>
          </ac:spMkLst>
        </pc:spChg>
        <pc:spChg chg="add">
          <ac:chgData name="Genochio, William, VBACLE" userId="2ef655ee-4d46-4cb7-b5d9-8a97e03de3a2" providerId="ADAL" clId="{995F94BD-76C6-4F13-80EF-59E2A5D19C52}" dt="2025-07-15T13:27:42.822" v="9" actId="26606"/>
          <ac:spMkLst>
            <pc:docMk/>
            <pc:sldMk cId="1575304825" sldId="260"/>
            <ac:spMk id="14" creationId="{8ADAB9C8-EB37-4914-A699-C716FC8FE4FE}"/>
          </ac:spMkLst>
        </pc:spChg>
      </pc:sldChg>
      <pc:sldChg chg="addSp delSp modSp mod setClrOvrMap">
        <pc:chgData name="Genochio, William, VBACLE" userId="2ef655ee-4d46-4cb7-b5d9-8a97e03de3a2" providerId="ADAL" clId="{995F94BD-76C6-4F13-80EF-59E2A5D19C52}" dt="2025-07-15T13:28:04.349" v="11" actId="26606"/>
        <pc:sldMkLst>
          <pc:docMk/>
          <pc:sldMk cId="3047250136" sldId="261"/>
        </pc:sldMkLst>
        <pc:spChg chg="mod">
          <ac:chgData name="Genochio, William, VBACLE" userId="2ef655ee-4d46-4cb7-b5d9-8a97e03de3a2" providerId="ADAL" clId="{995F94BD-76C6-4F13-80EF-59E2A5D19C52}" dt="2025-07-15T13:28:04.349" v="11" actId="26606"/>
          <ac:spMkLst>
            <pc:docMk/>
            <pc:sldMk cId="3047250136" sldId="261"/>
            <ac:spMk id="2" creationId="{8DE4B15B-1220-7795-BD30-5D5E8A79B9BC}"/>
          </ac:spMkLst>
        </pc:spChg>
        <pc:spChg chg="add">
          <ac:chgData name="Genochio, William, VBACLE" userId="2ef655ee-4d46-4cb7-b5d9-8a97e03de3a2" providerId="ADAL" clId="{995F94BD-76C6-4F13-80EF-59E2A5D19C52}" dt="2025-07-15T13:28:04.349" v="11" actId="26606"/>
          <ac:spMkLst>
            <pc:docMk/>
            <pc:sldMk cId="3047250136" sldId="261"/>
            <ac:spMk id="9" creationId="{4E78424C-6FD0-41F8-9CAA-5DC19C42359F}"/>
          </ac:spMkLst>
        </pc:spChg>
        <pc:spChg chg="add">
          <ac:chgData name="Genochio, William, VBACLE" userId="2ef655ee-4d46-4cb7-b5d9-8a97e03de3a2" providerId="ADAL" clId="{995F94BD-76C6-4F13-80EF-59E2A5D19C52}" dt="2025-07-15T13:28:04.349" v="11" actId="26606"/>
          <ac:spMkLst>
            <pc:docMk/>
            <pc:sldMk cId="3047250136" sldId="261"/>
            <ac:spMk id="11" creationId="{DD136760-57DC-4301-8BEA-B71AD2D13905}"/>
          </ac:spMkLst>
        </pc:spChg>
        <pc:spChg chg="add">
          <ac:chgData name="Genochio, William, VBACLE" userId="2ef655ee-4d46-4cb7-b5d9-8a97e03de3a2" providerId="ADAL" clId="{995F94BD-76C6-4F13-80EF-59E2A5D19C52}" dt="2025-07-15T13:28:04.349" v="11" actId="26606"/>
          <ac:spMkLst>
            <pc:docMk/>
            <pc:sldMk cId="3047250136" sldId="261"/>
            <ac:spMk id="13" creationId="{BDC58DEA-1307-4F44-AD47-E613D8B76A89}"/>
          </ac:spMkLst>
        </pc:spChg>
        <pc:spChg chg="add">
          <ac:chgData name="Genochio, William, VBACLE" userId="2ef655ee-4d46-4cb7-b5d9-8a97e03de3a2" providerId="ADAL" clId="{995F94BD-76C6-4F13-80EF-59E2A5D19C52}" dt="2025-07-15T13:28:04.349" v="11" actId="26606"/>
          <ac:spMkLst>
            <pc:docMk/>
            <pc:sldMk cId="3047250136" sldId="261"/>
            <ac:spMk id="15" creationId="{C99B912D-1E4B-42AF-A2BE-CFEFEC916EE7}"/>
          </ac:spMkLst>
        </pc:spChg>
        <pc:graphicFrameChg chg="add">
          <ac:chgData name="Genochio, William, VBACLE" userId="2ef655ee-4d46-4cb7-b5d9-8a97e03de3a2" providerId="ADAL" clId="{995F94BD-76C6-4F13-80EF-59E2A5D19C52}" dt="2025-07-15T13:28:04.349" v="11" actId="26606"/>
          <ac:graphicFrameMkLst>
            <pc:docMk/>
            <pc:sldMk cId="3047250136" sldId="261"/>
            <ac:graphicFrameMk id="5" creationId="{1BEDB404-24CD-D476-59C9-778C69C6772B}"/>
          </ac:graphicFrameMkLst>
        </pc:graphicFrameChg>
      </pc:sldChg>
      <pc:sldChg chg="addSp delSp modSp mod setClrOvrMap">
        <pc:chgData name="Genochio, William, VBACLE" userId="2ef655ee-4d46-4cb7-b5d9-8a97e03de3a2" providerId="ADAL" clId="{995F94BD-76C6-4F13-80EF-59E2A5D19C52}" dt="2025-07-15T13:28:09.169" v="12" actId="26606"/>
        <pc:sldMkLst>
          <pc:docMk/>
          <pc:sldMk cId="1877732595" sldId="262"/>
        </pc:sldMkLst>
        <pc:spChg chg="mod">
          <ac:chgData name="Genochio, William, VBACLE" userId="2ef655ee-4d46-4cb7-b5d9-8a97e03de3a2" providerId="ADAL" clId="{995F94BD-76C6-4F13-80EF-59E2A5D19C52}" dt="2025-07-15T13:28:09.169" v="12" actId="26606"/>
          <ac:spMkLst>
            <pc:docMk/>
            <pc:sldMk cId="1877732595" sldId="262"/>
            <ac:spMk id="2" creationId="{03D3B8FE-AA7C-2CAB-A7E7-EA8913628562}"/>
          </ac:spMkLst>
        </pc:spChg>
        <pc:spChg chg="add">
          <ac:chgData name="Genochio, William, VBACLE" userId="2ef655ee-4d46-4cb7-b5d9-8a97e03de3a2" providerId="ADAL" clId="{995F94BD-76C6-4F13-80EF-59E2A5D19C52}" dt="2025-07-15T13:28:09.169" v="12" actId="26606"/>
          <ac:spMkLst>
            <pc:docMk/>
            <pc:sldMk cId="1877732595" sldId="262"/>
            <ac:spMk id="9" creationId="{4E78424C-6FD0-41F8-9CAA-5DC19C42359F}"/>
          </ac:spMkLst>
        </pc:spChg>
        <pc:spChg chg="add">
          <ac:chgData name="Genochio, William, VBACLE" userId="2ef655ee-4d46-4cb7-b5d9-8a97e03de3a2" providerId="ADAL" clId="{995F94BD-76C6-4F13-80EF-59E2A5D19C52}" dt="2025-07-15T13:28:09.169" v="12" actId="26606"/>
          <ac:spMkLst>
            <pc:docMk/>
            <pc:sldMk cId="1877732595" sldId="262"/>
            <ac:spMk id="11" creationId="{DD136760-57DC-4301-8BEA-B71AD2D13905}"/>
          </ac:spMkLst>
        </pc:spChg>
        <pc:spChg chg="add">
          <ac:chgData name="Genochio, William, VBACLE" userId="2ef655ee-4d46-4cb7-b5d9-8a97e03de3a2" providerId="ADAL" clId="{995F94BD-76C6-4F13-80EF-59E2A5D19C52}" dt="2025-07-15T13:28:09.169" v="12" actId="26606"/>
          <ac:spMkLst>
            <pc:docMk/>
            <pc:sldMk cId="1877732595" sldId="262"/>
            <ac:spMk id="13" creationId="{BDC58DEA-1307-4F44-AD47-E613D8B76A89}"/>
          </ac:spMkLst>
        </pc:spChg>
        <pc:spChg chg="add">
          <ac:chgData name="Genochio, William, VBACLE" userId="2ef655ee-4d46-4cb7-b5d9-8a97e03de3a2" providerId="ADAL" clId="{995F94BD-76C6-4F13-80EF-59E2A5D19C52}" dt="2025-07-15T13:28:09.169" v="12" actId="26606"/>
          <ac:spMkLst>
            <pc:docMk/>
            <pc:sldMk cId="1877732595" sldId="262"/>
            <ac:spMk id="15" creationId="{C99B912D-1E4B-42AF-A2BE-CFEFEC916EE7}"/>
          </ac:spMkLst>
        </pc:spChg>
        <pc:graphicFrameChg chg="add">
          <ac:chgData name="Genochio, William, VBACLE" userId="2ef655ee-4d46-4cb7-b5d9-8a97e03de3a2" providerId="ADAL" clId="{995F94BD-76C6-4F13-80EF-59E2A5D19C52}" dt="2025-07-15T13:28:09.169" v="12" actId="26606"/>
          <ac:graphicFrameMkLst>
            <pc:docMk/>
            <pc:sldMk cId="1877732595" sldId="262"/>
            <ac:graphicFrameMk id="5" creationId="{D12DA4A4-BB28-515A-5717-ADF8EA749456}"/>
          </ac:graphicFrameMkLst>
        </pc:graphicFrameChg>
      </pc:sldChg>
      <pc:sldChg chg="addSp delSp modSp mod">
        <pc:chgData name="Genochio, William, VBACLE" userId="2ef655ee-4d46-4cb7-b5d9-8a97e03de3a2" providerId="ADAL" clId="{995F94BD-76C6-4F13-80EF-59E2A5D19C52}" dt="2025-07-15T13:28:14.208" v="13" actId="26606"/>
        <pc:sldMkLst>
          <pc:docMk/>
          <pc:sldMk cId="4197707784" sldId="263"/>
        </pc:sldMkLst>
        <pc:spChg chg="add">
          <ac:chgData name="Genochio, William, VBACLE" userId="2ef655ee-4d46-4cb7-b5d9-8a97e03de3a2" providerId="ADAL" clId="{995F94BD-76C6-4F13-80EF-59E2A5D19C52}" dt="2025-07-15T13:28:14.208" v="13" actId="26606"/>
          <ac:spMkLst>
            <pc:docMk/>
            <pc:sldMk cId="4197707784" sldId="263"/>
            <ac:spMk id="16" creationId="{909FE742-1A27-4AEF-B5F0-F8C383EAB1D7}"/>
          </ac:spMkLst>
        </pc:spChg>
        <pc:graphicFrameChg chg="mod modGraphic">
          <ac:chgData name="Genochio, William, VBACLE" userId="2ef655ee-4d46-4cb7-b5d9-8a97e03de3a2" providerId="ADAL" clId="{995F94BD-76C6-4F13-80EF-59E2A5D19C52}" dt="2025-07-15T13:28:14.208" v="13" actId="26606"/>
          <ac:graphicFrameMkLst>
            <pc:docMk/>
            <pc:sldMk cId="4197707784" sldId="263"/>
            <ac:graphicFrameMk id="5" creationId="{810E74D6-DA1D-2CD5-B6FE-2A28F1BF86BD}"/>
          </ac:graphicFrameMkLst>
        </pc:graphicFrameChg>
      </pc:sldChg>
      <pc:sldChg chg="addSp delSp modSp mod setBg setClrOvrMap">
        <pc:chgData name="Genochio, William, VBACLE" userId="2ef655ee-4d46-4cb7-b5d9-8a97e03de3a2" providerId="ADAL" clId="{995F94BD-76C6-4F13-80EF-59E2A5D19C52}" dt="2025-07-29T14:05:46.647" v="38" actId="26606"/>
        <pc:sldMkLst>
          <pc:docMk/>
          <pc:sldMk cId="1119034521" sldId="264"/>
        </pc:sldMkLst>
        <pc:spChg chg="mod">
          <ac:chgData name="Genochio, William, VBACLE" userId="2ef655ee-4d46-4cb7-b5d9-8a97e03de3a2" providerId="ADAL" clId="{995F94BD-76C6-4F13-80EF-59E2A5D19C52}" dt="2025-07-29T14:05:46.647" v="38" actId="26606"/>
          <ac:spMkLst>
            <pc:docMk/>
            <pc:sldMk cId="1119034521" sldId="264"/>
            <ac:spMk id="2" creationId="{62B9B376-C273-F1F7-C7C9-677D248CEB9E}"/>
          </ac:spMkLst>
        </pc:spChg>
        <pc:spChg chg="add del mod">
          <ac:chgData name="Genochio, William, VBACLE" userId="2ef655ee-4d46-4cb7-b5d9-8a97e03de3a2" providerId="ADAL" clId="{995F94BD-76C6-4F13-80EF-59E2A5D19C52}" dt="2025-07-29T14:05:46.647" v="38" actId="26606"/>
          <ac:spMkLst>
            <pc:docMk/>
            <pc:sldMk cId="1119034521" sldId="264"/>
            <ac:spMk id="3" creationId="{54927708-1806-78B1-EA8A-60FA0087A61C}"/>
          </ac:spMkLst>
        </pc:spChg>
        <pc:spChg chg="add del">
          <ac:chgData name="Genochio, William, VBACLE" userId="2ef655ee-4d46-4cb7-b5d9-8a97e03de3a2" providerId="ADAL" clId="{995F94BD-76C6-4F13-80EF-59E2A5D19C52}" dt="2025-07-29T14:05:46.647" v="38" actId="26606"/>
          <ac:spMkLst>
            <pc:docMk/>
            <pc:sldMk cId="1119034521" sldId="264"/>
            <ac:spMk id="8" creationId="{923E8915-D2AA-4327-A45A-972C3CA9574B}"/>
          </ac:spMkLst>
        </pc:spChg>
        <pc:spChg chg="add del">
          <ac:chgData name="Genochio, William, VBACLE" userId="2ef655ee-4d46-4cb7-b5d9-8a97e03de3a2" providerId="ADAL" clId="{995F94BD-76C6-4F13-80EF-59E2A5D19C52}" dt="2025-07-29T14:05:46.647" v="38" actId="26606"/>
          <ac:spMkLst>
            <pc:docMk/>
            <pc:sldMk cId="1119034521" sldId="264"/>
            <ac:spMk id="10" creationId="{8302FC3C-9804-4950-B721-5FD704BA6065}"/>
          </ac:spMkLst>
        </pc:spChg>
        <pc:spChg chg="add del">
          <ac:chgData name="Genochio, William, VBACLE" userId="2ef655ee-4d46-4cb7-b5d9-8a97e03de3a2" providerId="ADAL" clId="{995F94BD-76C6-4F13-80EF-59E2A5D19C52}" dt="2025-07-29T14:05:46.647" v="38" actId="26606"/>
          <ac:spMkLst>
            <pc:docMk/>
            <pc:sldMk cId="1119034521" sldId="264"/>
            <ac:spMk id="16" creationId="{F3798573-F27B-47EB-8EA4-7EE34954C2D6}"/>
          </ac:spMkLst>
        </pc:spChg>
        <pc:picChg chg="add del">
          <ac:chgData name="Genochio, William, VBACLE" userId="2ef655ee-4d46-4cb7-b5d9-8a97e03de3a2" providerId="ADAL" clId="{995F94BD-76C6-4F13-80EF-59E2A5D19C52}" dt="2025-07-29T14:05:43.147" v="36" actId="26606"/>
          <ac:picMkLst>
            <pc:docMk/>
            <pc:sldMk cId="1119034521" sldId="264"/>
            <ac:picMk id="14" creationId="{3BC6EBB2-9BDC-4075-BA6B-43A9FBF9C86C}"/>
          </ac:picMkLst>
        </pc:picChg>
        <pc:cxnChg chg="add">
          <ac:chgData name="Genochio, William, VBACLE" userId="2ef655ee-4d46-4cb7-b5d9-8a97e03de3a2" providerId="ADAL" clId="{995F94BD-76C6-4F13-80EF-59E2A5D19C52}" dt="2025-07-15T13:28:23.256" v="14" actId="26606"/>
          <ac:cxnSpMkLst>
            <pc:docMk/>
            <pc:sldMk cId="1119034521" sldId="264"/>
            <ac:cxnSpMk id="12" creationId="{6B9695BD-ECF6-49CA-8877-8C493193C65D}"/>
          </ac:cxnSpMkLst>
        </pc:cxnChg>
      </pc:sldChg>
      <pc:sldChg chg="addSp modSp mod setClrOvrMap">
        <pc:chgData name="Genochio, William, VBACLE" userId="2ef655ee-4d46-4cb7-b5d9-8a97e03de3a2" providerId="ADAL" clId="{995F94BD-76C6-4F13-80EF-59E2A5D19C52}" dt="2025-07-15T13:28:31.893" v="15" actId="26606"/>
        <pc:sldMkLst>
          <pc:docMk/>
          <pc:sldMk cId="2265803293" sldId="265"/>
        </pc:sldMkLst>
        <pc:spChg chg="mod">
          <ac:chgData name="Genochio, William, VBACLE" userId="2ef655ee-4d46-4cb7-b5d9-8a97e03de3a2" providerId="ADAL" clId="{995F94BD-76C6-4F13-80EF-59E2A5D19C52}" dt="2025-07-15T13:28:31.893" v="15" actId="26606"/>
          <ac:spMkLst>
            <pc:docMk/>
            <pc:sldMk cId="2265803293" sldId="265"/>
            <ac:spMk id="2" creationId="{BD8D4CD2-E365-1075-4824-851D6F92C866}"/>
          </ac:spMkLst>
        </pc:spChg>
        <pc:spChg chg="add">
          <ac:chgData name="Genochio, William, VBACLE" userId="2ef655ee-4d46-4cb7-b5d9-8a97e03de3a2" providerId="ADAL" clId="{995F94BD-76C6-4F13-80EF-59E2A5D19C52}" dt="2025-07-15T13:28:31.893" v="15" actId="26606"/>
          <ac:spMkLst>
            <pc:docMk/>
            <pc:sldMk cId="2265803293" sldId="265"/>
            <ac:spMk id="10" creationId="{ABE6F9A3-300E-47F5-B41C-C8C5E758DE7C}"/>
          </ac:spMkLst>
        </pc:spChg>
        <pc:spChg chg="add">
          <ac:chgData name="Genochio, William, VBACLE" userId="2ef655ee-4d46-4cb7-b5d9-8a97e03de3a2" providerId="ADAL" clId="{995F94BD-76C6-4F13-80EF-59E2A5D19C52}" dt="2025-07-15T13:28:31.893" v="15" actId="26606"/>
          <ac:spMkLst>
            <pc:docMk/>
            <pc:sldMk cId="2265803293" sldId="265"/>
            <ac:spMk id="12" creationId="{61B4701B-39FE-43B8-86AA-D6B8789C2207}"/>
          </ac:spMkLst>
        </pc:spChg>
        <pc:spChg chg="add">
          <ac:chgData name="Genochio, William, VBACLE" userId="2ef655ee-4d46-4cb7-b5d9-8a97e03de3a2" providerId="ADAL" clId="{995F94BD-76C6-4F13-80EF-59E2A5D19C52}" dt="2025-07-15T13:28:31.893" v="15" actId="26606"/>
          <ac:spMkLst>
            <pc:docMk/>
            <pc:sldMk cId="2265803293" sldId="265"/>
            <ac:spMk id="14" creationId="{E9A7EF13-49FA-4355-971A-34B065F35022}"/>
          </ac:spMkLst>
        </pc:spChg>
        <pc:spChg chg="add">
          <ac:chgData name="Genochio, William, VBACLE" userId="2ef655ee-4d46-4cb7-b5d9-8a97e03de3a2" providerId="ADAL" clId="{995F94BD-76C6-4F13-80EF-59E2A5D19C52}" dt="2025-07-15T13:28:31.893" v="15" actId="26606"/>
          <ac:spMkLst>
            <pc:docMk/>
            <pc:sldMk cId="2265803293" sldId="265"/>
            <ac:spMk id="16" creationId="{92CF3C3E-0F7B-4F0C-8EBD-BDD38E9C66F5}"/>
          </ac:spMkLst>
        </pc:spChg>
        <pc:graphicFrameChg chg="mod modGraphic">
          <ac:chgData name="Genochio, William, VBACLE" userId="2ef655ee-4d46-4cb7-b5d9-8a97e03de3a2" providerId="ADAL" clId="{995F94BD-76C6-4F13-80EF-59E2A5D19C52}" dt="2025-07-15T13:28:31.893" v="15" actId="26606"/>
          <ac:graphicFrameMkLst>
            <pc:docMk/>
            <pc:sldMk cId="2265803293" sldId="265"/>
            <ac:graphicFrameMk id="5" creationId="{CD58D7A6-4192-BD7C-6013-DCC5A71BE411}"/>
          </ac:graphicFrameMkLst>
        </pc:graphicFrameChg>
      </pc:sldChg>
      <pc:sldChg chg="addSp modSp mod setClrOvrMap">
        <pc:chgData name="Genochio, William, VBACLE" userId="2ef655ee-4d46-4cb7-b5d9-8a97e03de3a2" providerId="ADAL" clId="{995F94BD-76C6-4F13-80EF-59E2A5D19C52}" dt="2025-07-15T13:29:06.048" v="19" actId="255"/>
        <pc:sldMkLst>
          <pc:docMk/>
          <pc:sldMk cId="1384059720" sldId="266"/>
        </pc:sldMkLst>
        <pc:spChg chg="mod">
          <ac:chgData name="Genochio, William, VBACLE" userId="2ef655ee-4d46-4cb7-b5d9-8a97e03de3a2" providerId="ADAL" clId="{995F94BD-76C6-4F13-80EF-59E2A5D19C52}" dt="2025-07-15T13:28:42.107" v="16" actId="26606"/>
          <ac:spMkLst>
            <pc:docMk/>
            <pc:sldMk cId="1384059720" sldId="266"/>
            <ac:spMk id="2" creationId="{49B85BC4-A451-A4F5-4BB8-47A165ADF86F}"/>
          </ac:spMkLst>
        </pc:spChg>
        <pc:spChg chg="mod">
          <ac:chgData name="Genochio, William, VBACLE" userId="2ef655ee-4d46-4cb7-b5d9-8a97e03de3a2" providerId="ADAL" clId="{995F94BD-76C6-4F13-80EF-59E2A5D19C52}" dt="2025-07-15T13:29:06.048" v="19" actId="255"/>
          <ac:spMkLst>
            <pc:docMk/>
            <pc:sldMk cId="1384059720" sldId="266"/>
            <ac:spMk id="3" creationId="{60C9DFB3-297A-D1A0-188C-134EFE4AD35C}"/>
          </ac:spMkLst>
        </pc:spChg>
        <pc:spChg chg="add">
          <ac:chgData name="Genochio, William, VBACLE" userId="2ef655ee-4d46-4cb7-b5d9-8a97e03de3a2" providerId="ADAL" clId="{995F94BD-76C6-4F13-80EF-59E2A5D19C52}" dt="2025-07-15T13:28:42.107" v="16" actId="26606"/>
          <ac:spMkLst>
            <pc:docMk/>
            <pc:sldMk cId="1384059720" sldId="266"/>
            <ac:spMk id="8" creationId="{74CD14DB-BB81-479F-A1FC-1C75640E9F84}"/>
          </ac:spMkLst>
        </pc:spChg>
        <pc:spChg chg="add">
          <ac:chgData name="Genochio, William, VBACLE" userId="2ef655ee-4d46-4cb7-b5d9-8a97e03de3a2" providerId="ADAL" clId="{995F94BD-76C6-4F13-80EF-59E2A5D19C52}" dt="2025-07-15T13:28:42.107" v="16" actId="26606"/>
          <ac:spMkLst>
            <pc:docMk/>
            <pc:sldMk cId="1384059720" sldId="266"/>
            <ac:spMk id="10" creationId="{C943A91B-7CA7-4592-A975-73B1BF8C4C74}"/>
          </ac:spMkLst>
        </pc:spChg>
        <pc:spChg chg="add">
          <ac:chgData name="Genochio, William, VBACLE" userId="2ef655ee-4d46-4cb7-b5d9-8a97e03de3a2" providerId="ADAL" clId="{995F94BD-76C6-4F13-80EF-59E2A5D19C52}" dt="2025-07-15T13:28:42.107" v="16" actId="26606"/>
          <ac:spMkLst>
            <pc:docMk/>
            <pc:sldMk cId="1384059720" sldId="266"/>
            <ac:spMk id="12" creationId="{EC471314-E46A-414B-8D91-74880E84F187}"/>
          </ac:spMkLst>
        </pc:spChg>
        <pc:spChg chg="add">
          <ac:chgData name="Genochio, William, VBACLE" userId="2ef655ee-4d46-4cb7-b5d9-8a97e03de3a2" providerId="ADAL" clId="{995F94BD-76C6-4F13-80EF-59E2A5D19C52}" dt="2025-07-15T13:28:42.107" v="16" actId="26606"/>
          <ac:spMkLst>
            <pc:docMk/>
            <pc:sldMk cId="1384059720" sldId="266"/>
            <ac:spMk id="14" creationId="{6A681326-1C9D-44A3-A627-3871BDAE4127}"/>
          </ac:spMkLst>
        </pc:spChg>
      </pc:sldChg>
      <pc:sldChg chg="addSp delSp modSp mod setClrOvrMap">
        <pc:chgData name="Genochio, William, VBACLE" userId="2ef655ee-4d46-4cb7-b5d9-8a97e03de3a2" providerId="ADAL" clId="{995F94BD-76C6-4F13-80EF-59E2A5D19C52}" dt="2025-07-15T13:29:23.542" v="20" actId="26606"/>
        <pc:sldMkLst>
          <pc:docMk/>
          <pc:sldMk cId="842622056" sldId="267"/>
        </pc:sldMkLst>
        <pc:spChg chg="mod">
          <ac:chgData name="Genochio, William, VBACLE" userId="2ef655ee-4d46-4cb7-b5d9-8a97e03de3a2" providerId="ADAL" clId="{995F94BD-76C6-4F13-80EF-59E2A5D19C52}" dt="2025-07-15T13:29:23.542" v="20" actId="26606"/>
          <ac:spMkLst>
            <pc:docMk/>
            <pc:sldMk cId="842622056" sldId="267"/>
            <ac:spMk id="2" creationId="{823EA031-D129-5186-AABB-8576EE8B0FA1}"/>
          </ac:spMkLst>
        </pc:spChg>
        <pc:spChg chg="add">
          <ac:chgData name="Genochio, William, VBACLE" userId="2ef655ee-4d46-4cb7-b5d9-8a97e03de3a2" providerId="ADAL" clId="{995F94BD-76C6-4F13-80EF-59E2A5D19C52}" dt="2025-07-15T13:29:23.542" v="20" actId="26606"/>
          <ac:spMkLst>
            <pc:docMk/>
            <pc:sldMk cId="842622056" sldId="267"/>
            <ac:spMk id="9" creationId="{ABE6F9A3-300E-47F5-B41C-C8C5E758DE7C}"/>
          </ac:spMkLst>
        </pc:spChg>
        <pc:spChg chg="add">
          <ac:chgData name="Genochio, William, VBACLE" userId="2ef655ee-4d46-4cb7-b5d9-8a97e03de3a2" providerId="ADAL" clId="{995F94BD-76C6-4F13-80EF-59E2A5D19C52}" dt="2025-07-15T13:29:23.542" v="20" actId="26606"/>
          <ac:spMkLst>
            <pc:docMk/>
            <pc:sldMk cId="842622056" sldId="267"/>
            <ac:spMk id="11" creationId="{61B4701B-39FE-43B8-86AA-D6B8789C2207}"/>
          </ac:spMkLst>
        </pc:spChg>
        <pc:spChg chg="add">
          <ac:chgData name="Genochio, William, VBACLE" userId="2ef655ee-4d46-4cb7-b5d9-8a97e03de3a2" providerId="ADAL" clId="{995F94BD-76C6-4F13-80EF-59E2A5D19C52}" dt="2025-07-15T13:29:23.542" v="20" actId="26606"/>
          <ac:spMkLst>
            <pc:docMk/>
            <pc:sldMk cId="842622056" sldId="267"/>
            <ac:spMk id="13" creationId="{E9A7EF13-49FA-4355-971A-34B065F35022}"/>
          </ac:spMkLst>
        </pc:spChg>
        <pc:spChg chg="add">
          <ac:chgData name="Genochio, William, VBACLE" userId="2ef655ee-4d46-4cb7-b5d9-8a97e03de3a2" providerId="ADAL" clId="{995F94BD-76C6-4F13-80EF-59E2A5D19C52}" dt="2025-07-15T13:29:23.542" v="20" actId="26606"/>
          <ac:spMkLst>
            <pc:docMk/>
            <pc:sldMk cId="842622056" sldId="267"/>
            <ac:spMk id="15" creationId="{92CF3C3E-0F7B-4F0C-8EBD-BDD38E9C66F5}"/>
          </ac:spMkLst>
        </pc:spChg>
        <pc:graphicFrameChg chg="add">
          <ac:chgData name="Genochio, William, VBACLE" userId="2ef655ee-4d46-4cb7-b5d9-8a97e03de3a2" providerId="ADAL" clId="{995F94BD-76C6-4F13-80EF-59E2A5D19C52}" dt="2025-07-15T13:29:23.542" v="20" actId="26606"/>
          <ac:graphicFrameMkLst>
            <pc:docMk/>
            <pc:sldMk cId="842622056" sldId="267"/>
            <ac:graphicFrameMk id="5" creationId="{E60510C9-BB3F-8FDA-B6A8-381926A8A351}"/>
          </ac:graphicFrameMkLst>
        </pc:graphicFrameChg>
      </pc:sldChg>
      <pc:sldChg chg="addSp delSp modSp mod setBg setClrOvrMap">
        <pc:chgData name="Genochio, William, VBACLE" userId="2ef655ee-4d46-4cb7-b5d9-8a97e03de3a2" providerId="ADAL" clId="{995F94BD-76C6-4F13-80EF-59E2A5D19C52}" dt="2025-07-15T13:30:47.125" v="33" actId="26606"/>
        <pc:sldMkLst>
          <pc:docMk/>
          <pc:sldMk cId="2176741256" sldId="268"/>
        </pc:sldMkLst>
        <pc:spChg chg="mod">
          <ac:chgData name="Genochio, William, VBACLE" userId="2ef655ee-4d46-4cb7-b5d9-8a97e03de3a2" providerId="ADAL" clId="{995F94BD-76C6-4F13-80EF-59E2A5D19C52}" dt="2025-07-15T13:30:47.125" v="33" actId="26606"/>
          <ac:spMkLst>
            <pc:docMk/>
            <pc:sldMk cId="2176741256" sldId="268"/>
            <ac:spMk id="2" creationId="{045D2170-5914-4D68-C102-C01036983EE5}"/>
          </ac:spMkLst>
        </pc:spChg>
        <pc:spChg chg="add">
          <ac:chgData name="Genochio, William, VBACLE" userId="2ef655ee-4d46-4cb7-b5d9-8a97e03de3a2" providerId="ADAL" clId="{995F94BD-76C6-4F13-80EF-59E2A5D19C52}" dt="2025-07-15T13:30:47.125" v="33" actId="26606"/>
          <ac:spMkLst>
            <pc:docMk/>
            <pc:sldMk cId="2176741256" sldId="268"/>
            <ac:spMk id="45" creationId="{202A25CB-1ED1-4C87-AB49-8D3BC684D1CE}"/>
          </ac:spMkLst>
        </pc:spChg>
        <pc:spChg chg="add">
          <ac:chgData name="Genochio, William, VBACLE" userId="2ef655ee-4d46-4cb7-b5d9-8a97e03de3a2" providerId="ADAL" clId="{995F94BD-76C6-4F13-80EF-59E2A5D19C52}" dt="2025-07-15T13:30:47.125" v="33" actId="26606"/>
          <ac:spMkLst>
            <pc:docMk/>
            <pc:sldMk cId="2176741256" sldId="268"/>
            <ac:spMk id="47" creationId="{3484F10F-334C-431A-8E30-B66B496C56E8}"/>
          </ac:spMkLst>
        </pc:spChg>
        <pc:spChg chg="add">
          <ac:chgData name="Genochio, William, VBACLE" userId="2ef655ee-4d46-4cb7-b5d9-8a97e03de3a2" providerId="ADAL" clId="{995F94BD-76C6-4F13-80EF-59E2A5D19C52}" dt="2025-07-15T13:30:47.125" v="33" actId="26606"/>
          <ac:spMkLst>
            <pc:docMk/>
            <pc:sldMk cId="2176741256" sldId="268"/>
            <ac:spMk id="49" creationId="{AEA0BB24-2B23-4B19-996F-58DA607EE280}"/>
          </ac:spMkLst>
        </pc:spChg>
        <pc:picChg chg="add mod">
          <ac:chgData name="Genochio, William, VBACLE" userId="2ef655ee-4d46-4cb7-b5d9-8a97e03de3a2" providerId="ADAL" clId="{995F94BD-76C6-4F13-80EF-59E2A5D19C52}" dt="2025-07-15T13:30:44.021" v="32" actId="962"/>
          <ac:picMkLst>
            <pc:docMk/>
            <pc:sldMk cId="2176741256" sldId="268"/>
            <ac:picMk id="4" creationId="{37DF6753-9998-317E-C1BE-3C36FFEE2FDE}"/>
          </ac:picMkLst>
        </pc:picChg>
        <pc:picChg chg="mod">
          <ac:chgData name="Genochio, William, VBACLE" userId="2ef655ee-4d46-4cb7-b5d9-8a97e03de3a2" providerId="ADAL" clId="{995F94BD-76C6-4F13-80EF-59E2A5D19C52}" dt="2025-07-15T13:30:27.604" v="29" actId="26606"/>
          <ac:picMkLst>
            <pc:docMk/>
            <pc:sldMk cId="2176741256" sldId="268"/>
            <ac:picMk id="7" creationId="{B0587C0C-9F43-F48B-5C39-FE1053127A58}"/>
          </ac:picMkLst>
        </pc:picChg>
      </pc:sldChg>
      <pc:sldChg chg="addSp delSp modSp mod setClrOvrMap">
        <pc:chgData name="Genochio, William, VBACLE" userId="2ef655ee-4d46-4cb7-b5d9-8a97e03de3a2" providerId="ADAL" clId="{995F94BD-76C6-4F13-80EF-59E2A5D19C52}" dt="2025-07-29T14:05:47.081" v="39" actId="26606"/>
        <pc:sldMkLst>
          <pc:docMk/>
          <pc:sldMk cId="2821692735" sldId="269"/>
        </pc:sldMkLst>
        <pc:spChg chg="mod">
          <ac:chgData name="Genochio, William, VBACLE" userId="2ef655ee-4d46-4cb7-b5d9-8a97e03de3a2" providerId="ADAL" clId="{995F94BD-76C6-4F13-80EF-59E2A5D19C52}" dt="2025-07-15T13:27:55.426" v="10" actId="26606"/>
          <ac:spMkLst>
            <pc:docMk/>
            <pc:sldMk cId="2821692735" sldId="269"/>
            <ac:spMk id="2" creationId="{5E2264E7-6D13-5E46-9FAC-2A18CC873B8D}"/>
          </ac:spMkLst>
        </pc:spChg>
        <pc:spChg chg="add del">
          <ac:chgData name="Genochio, William, VBACLE" userId="2ef655ee-4d46-4cb7-b5d9-8a97e03de3a2" providerId="ADAL" clId="{995F94BD-76C6-4F13-80EF-59E2A5D19C52}" dt="2025-07-29T14:05:47.081" v="39" actId="26606"/>
          <ac:spMkLst>
            <pc:docMk/>
            <pc:sldMk cId="2821692735" sldId="269"/>
            <ac:spMk id="9" creationId="{ABE6F9A3-300E-47F5-B41C-C8C5E758DE7C}"/>
          </ac:spMkLst>
        </pc:spChg>
        <pc:spChg chg="add del">
          <ac:chgData name="Genochio, William, VBACLE" userId="2ef655ee-4d46-4cb7-b5d9-8a97e03de3a2" providerId="ADAL" clId="{995F94BD-76C6-4F13-80EF-59E2A5D19C52}" dt="2025-07-29T14:05:47.081" v="39" actId="26606"/>
          <ac:spMkLst>
            <pc:docMk/>
            <pc:sldMk cId="2821692735" sldId="269"/>
            <ac:spMk id="11" creationId="{61B4701B-39FE-43B8-86AA-D6B8789C2207}"/>
          </ac:spMkLst>
        </pc:spChg>
        <pc:spChg chg="add del">
          <ac:chgData name="Genochio, William, VBACLE" userId="2ef655ee-4d46-4cb7-b5d9-8a97e03de3a2" providerId="ADAL" clId="{995F94BD-76C6-4F13-80EF-59E2A5D19C52}" dt="2025-07-29T14:05:47.081" v="39" actId="26606"/>
          <ac:spMkLst>
            <pc:docMk/>
            <pc:sldMk cId="2821692735" sldId="269"/>
            <ac:spMk id="13" creationId="{E9A7EF13-49FA-4355-971A-34B065F35022}"/>
          </ac:spMkLst>
        </pc:spChg>
        <pc:spChg chg="add del">
          <ac:chgData name="Genochio, William, VBACLE" userId="2ef655ee-4d46-4cb7-b5d9-8a97e03de3a2" providerId="ADAL" clId="{995F94BD-76C6-4F13-80EF-59E2A5D19C52}" dt="2025-07-29T14:05:47.081" v="39" actId="26606"/>
          <ac:spMkLst>
            <pc:docMk/>
            <pc:sldMk cId="2821692735" sldId="269"/>
            <ac:spMk id="15" creationId="{92CF3C3E-0F7B-4F0C-8EBD-BDD38E9C66F5}"/>
          </ac:spMkLst>
        </pc:spChg>
        <pc:graphicFrameChg chg="add mod modGraphic">
          <ac:chgData name="Genochio, William, VBACLE" userId="2ef655ee-4d46-4cb7-b5d9-8a97e03de3a2" providerId="ADAL" clId="{995F94BD-76C6-4F13-80EF-59E2A5D19C52}" dt="2025-07-29T14:05:47.081" v="39" actId="26606"/>
          <ac:graphicFrameMkLst>
            <pc:docMk/>
            <pc:sldMk cId="2821692735" sldId="269"/>
            <ac:graphicFrameMk id="5" creationId="{3A07F65B-D757-8BD6-396B-17EFAE12AAD8}"/>
          </ac:graphicFrameMkLst>
        </pc:graphicFrameChg>
      </pc:sldChg>
      <pc:sldChg chg="addSp delSp modSp mod setBg setClrOvrMap">
        <pc:chgData name="Genochio, William, VBACLE" userId="2ef655ee-4d46-4cb7-b5d9-8a97e03de3a2" providerId="ADAL" clId="{995F94BD-76C6-4F13-80EF-59E2A5D19C52}" dt="2025-07-15T13:29:51.839" v="25" actId="26606"/>
        <pc:sldMkLst>
          <pc:docMk/>
          <pc:sldMk cId="875566292" sldId="270"/>
        </pc:sldMkLst>
        <pc:spChg chg="mod">
          <ac:chgData name="Genochio, William, VBACLE" userId="2ef655ee-4d46-4cb7-b5d9-8a97e03de3a2" providerId="ADAL" clId="{995F94BD-76C6-4F13-80EF-59E2A5D19C52}" dt="2025-07-15T13:29:51.839" v="25" actId="26606"/>
          <ac:spMkLst>
            <pc:docMk/>
            <pc:sldMk cId="875566292" sldId="270"/>
            <ac:spMk id="2" creationId="{823EA031-D129-5186-AABB-8576EE8B0FA1}"/>
          </ac:spMkLst>
        </pc:spChg>
        <pc:spChg chg="add">
          <ac:chgData name="Genochio, William, VBACLE" userId="2ef655ee-4d46-4cb7-b5d9-8a97e03de3a2" providerId="ADAL" clId="{995F94BD-76C6-4F13-80EF-59E2A5D19C52}" dt="2025-07-15T13:29:51.839" v="25" actId="26606"/>
          <ac:spMkLst>
            <pc:docMk/>
            <pc:sldMk cId="875566292" sldId="270"/>
            <ac:spMk id="8" creationId="{923E8915-D2AA-4327-A45A-972C3CA9574B}"/>
          </ac:spMkLst>
        </pc:spChg>
        <pc:spChg chg="add">
          <ac:chgData name="Genochio, William, VBACLE" userId="2ef655ee-4d46-4cb7-b5d9-8a97e03de3a2" providerId="ADAL" clId="{995F94BD-76C6-4F13-80EF-59E2A5D19C52}" dt="2025-07-15T13:29:51.839" v="25" actId="26606"/>
          <ac:spMkLst>
            <pc:docMk/>
            <pc:sldMk cId="875566292" sldId="270"/>
            <ac:spMk id="10" creationId="{8302FC3C-9804-4950-B721-5FD704BA6065}"/>
          </ac:spMkLst>
        </pc:spChg>
        <pc:spChg chg="add">
          <ac:chgData name="Genochio, William, VBACLE" userId="2ef655ee-4d46-4cb7-b5d9-8a97e03de3a2" providerId="ADAL" clId="{995F94BD-76C6-4F13-80EF-59E2A5D19C52}" dt="2025-07-15T13:29:51.839" v="25" actId="26606"/>
          <ac:spMkLst>
            <pc:docMk/>
            <pc:sldMk cId="875566292" sldId="270"/>
            <ac:spMk id="16" creationId="{F3798573-F27B-47EB-8EA4-7EE34954C2D6}"/>
          </ac:spMkLst>
        </pc:spChg>
        <pc:spChg chg="add">
          <ac:chgData name="Genochio, William, VBACLE" userId="2ef655ee-4d46-4cb7-b5d9-8a97e03de3a2" providerId="ADAL" clId="{995F94BD-76C6-4F13-80EF-59E2A5D19C52}" dt="2025-07-15T13:29:51.839" v="25" actId="26606"/>
          <ac:spMkLst>
            <pc:docMk/>
            <pc:sldMk cId="875566292" sldId="270"/>
            <ac:spMk id="17" creationId="{3643CBAC-6528-B3AB-A180-C81E34F903E2}"/>
          </ac:spMkLst>
        </pc:spChg>
        <pc:picChg chg="add">
          <ac:chgData name="Genochio, William, VBACLE" userId="2ef655ee-4d46-4cb7-b5d9-8a97e03de3a2" providerId="ADAL" clId="{995F94BD-76C6-4F13-80EF-59E2A5D19C52}" dt="2025-07-15T13:29:51.839" v="25" actId="26606"/>
          <ac:picMkLst>
            <pc:docMk/>
            <pc:sldMk cId="875566292" sldId="270"/>
            <ac:picMk id="14" creationId="{3BC6EBB2-9BDC-4075-BA6B-43A9FBF9C86C}"/>
          </ac:picMkLst>
        </pc:picChg>
        <pc:cxnChg chg="add">
          <ac:chgData name="Genochio, William, VBACLE" userId="2ef655ee-4d46-4cb7-b5d9-8a97e03de3a2" providerId="ADAL" clId="{995F94BD-76C6-4F13-80EF-59E2A5D19C52}" dt="2025-07-15T13:29:51.839" v="25" actId="26606"/>
          <ac:cxnSpMkLst>
            <pc:docMk/>
            <pc:sldMk cId="875566292" sldId="270"/>
            <ac:cxnSpMk id="12" creationId="{6B9695BD-ECF6-49CA-8877-8C493193C65D}"/>
          </ac:cxnSpMkLst>
        </pc:cxnChg>
      </pc:sldChg>
      <pc:sldChg chg="addSp modSp mod setBg setClrOvrMap">
        <pc:chgData name="Genochio, William, VBACLE" userId="2ef655ee-4d46-4cb7-b5d9-8a97e03de3a2" providerId="ADAL" clId="{995F94BD-76C6-4F13-80EF-59E2A5D19C52}" dt="2025-07-15T13:29:58.954" v="26" actId="26606"/>
        <pc:sldMkLst>
          <pc:docMk/>
          <pc:sldMk cId="1584822386" sldId="271"/>
        </pc:sldMkLst>
        <pc:spChg chg="mod">
          <ac:chgData name="Genochio, William, VBACLE" userId="2ef655ee-4d46-4cb7-b5d9-8a97e03de3a2" providerId="ADAL" clId="{995F94BD-76C6-4F13-80EF-59E2A5D19C52}" dt="2025-07-15T13:29:58.954" v="26" actId="26606"/>
          <ac:spMkLst>
            <pc:docMk/>
            <pc:sldMk cId="1584822386" sldId="271"/>
            <ac:spMk id="2" creationId="{823EA031-D129-5186-AABB-8576EE8B0FA1}"/>
          </ac:spMkLst>
        </pc:spChg>
        <pc:spChg chg="mod">
          <ac:chgData name="Genochio, William, VBACLE" userId="2ef655ee-4d46-4cb7-b5d9-8a97e03de3a2" providerId="ADAL" clId="{995F94BD-76C6-4F13-80EF-59E2A5D19C52}" dt="2025-07-15T13:29:58.954" v="26" actId="26606"/>
          <ac:spMkLst>
            <pc:docMk/>
            <pc:sldMk cId="1584822386" sldId="271"/>
            <ac:spMk id="3" creationId="{3643CBAC-6528-B3AB-A180-C81E34F903E2}"/>
          </ac:spMkLst>
        </pc:spChg>
        <pc:spChg chg="add">
          <ac:chgData name="Genochio, William, VBACLE" userId="2ef655ee-4d46-4cb7-b5d9-8a97e03de3a2" providerId="ADAL" clId="{995F94BD-76C6-4F13-80EF-59E2A5D19C52}" dt="2025-07-15T13:29:58.954" v="26" actId="26606"/>
          <ac:spMkLst>
            <pc:docMk/>
            <pc:sldMk cId="1584822386" sldId="271"/>
            <ac:spMk id="8" creationId="{052BEFF1-896C-45B1-B02C-96A6A1BC389A}"/>
          </ac:spMkLst>
        </pc:spChg>
        <pc:spChg chg="add">
          <ac:chgData name="Genochio, William, VBACLE" userId="2ef655ee-4d46-4cb7-b5d9-8a97e03de3a2" providerId="ADAL" clId="{995F94BD-76C6-4F13-80EF-59E2A5D19C52}" dt="2025-07-15T13:29:58.954" v="26" actId="26606"/>
          <ac:spMkLst>
            <pc:docMk/>
            <pc:sldMk cId="1584822386" sldId="271"/>
            <ac:spMk id="10" creationId="{BB237A14-61B1-4C00-A670-5D8D68A8668E}"/>
          </ac:spMkLst>
        </pc:spChg>
        <pc:spChg chg="add">
          <ac:chgData name="Genochio, William, VBACLE" userId="2ef655ee-4d46-4cb7-b5d9-8a97e03de3a2" providerId="ADAL" clId="{995F94BD-76C6-4F13-80EF-59E2A5D19C52}" dt="2025-07-15T13:29:58.954" v="26" actId="26606"/>
          <ac:spMkLst>
            <pc:docMk/>
            <pc:sldMk cId="1584822386" sldId="271"/>
            <ac:spMk id="12" creationId="{8598F259-6F54-47A3-8D13-1603D786A328}"/>
          </ac:spMkLst>
        </pc:spChg>
        <pc:spChg chg="add">
          <ac:chgData name="Genochio, William, VBACLE" userId="2ef655ee-4d46-4cb7-b5d9-8a97e03de3a2" providerId="ADAL" clId="{995F94BD-76C6-4F13-80EF-59E2A5D19C52}" dt="2025-07-15T13:29:58.954" v="26" actId="26606"/>
          <ac:spMkLst>
            <pc:docMk/>
            <pc:sldMk cId="1584822386" sldId="271"/>
            <ac:spMk id="14" creationId="{0BA768A8-4FED-4ED8-9E46-6BE72188ECD2}"/>
          </ac:spMkLst>
        </pc:spChg>
      </pc:sldChg>
      <pc:sldChg chg="addSp delSp modSp mod setClrOvrMap">
        <pc:chgData name="Genochio, William, VBACLE" userId="2ef655ee-4d46-4cb7-b5d9-8a97e03de3a2" providerId="ADAL" clId="{995F94BD-76C6-4F13-80EF-59E2A5D19C52}" dt="2025-07-29T14:07:23.033" v="43" actId="1076"/>
        <pc:sldMkLst>
          <pc:docMk/>
          <pc:sldMk cId="2685157738" sldId="273"/>
        </pc:sldMkLst>
        <pc:spChg chg="mod">
          <ac:chgData name="Genochio, William, VBACLE" userId="2ef655ee-4d46-4cb7-b5d9-8a97e03de3a2" providerId="ADAL" clId="{995F94BD-76C6-4F13-80EF-59E2A5D19C52}" dt="2025-07-29T14:07:12.380" v="42" actId="26606"/>
          <ac:spMkLst>
            <pc:docMk/>
            <pc:sldMk cId="2685157738" sldId="273"/>
            <ac:spMk id="2" creationId="{823EA031-D129-5186-AABB-8576EE8B0FA1}"/>
          </ac:spMkLst>
        </pc:spChg>
        <pc:spChg chg="add">
          <ac:chgData name="Genochio, William, VBACLE" userId="2ef655ee-4d46-4cb7-b5d9-8a97e03de3a2" providerId="ADAL" clId="{995F94BD-76C6-4F13-80EF-59E2A5D19C52}" dt="2025-07-29T14:07:12.380" v="42" actId="26606"/>
          <ac:spMkLst>
            <pc:docMk/>
            <pc:sldMk cId="2685157738" sldId="273"/>
            <ac:spMk id="30" creationId="{ABE6F9A3-300E-47F5-B41C-C8C5E758DE7C}"/>
          </ac:spMkLst>
        </pc:spChg>
        <pc:spChg chg="add">
          <ac:chgData name="Genochio, William, VBACLE" userId="2ef655ee-4d46-4cb7-b5d9-8a97e03de3a2" providerId="ADAL" clId="{995F94BD-76C6-4F13-80EF-59E2A5D19C52}" dt="2025-07-29T14:07:12.380" v="42" actId="26606"/>
          <ac:spMkLst>
            <pc:docMk/>
            <pc:sldMk cId="2685157738" sldId="273"/>
            <ac:spMk id="31" creationId="{61B4701B-39FE-43B8-86AA-D6B8789C2207}"/>
          </ac:spMkLst>
        </pc:spChg>
        <pc:spChg chg="add">
          <ac:chgData name="Genochio, William, VBACLE" userId="2ef655ee-4d46-4cb7-b5d9-8a97e03de3a2" providerId="ADAL" clId="{995F94BD-76C6-4F13-80EF-59E2A5D19C52}" dt="2025-07-29T14:07:12.380" v="42" actId="26606"/>
          <ac:spMkLst>
            <pc:docMk/>
            <pc:sldMk cId="2685157738" sldId="273"/>
            <ac:spMk id="32" creationId="{E9A7EF13-49FA-4355-971A-34B065F35022}"/>
          </ac:spMkLst>
        </pc:spChg>
        <pc:spChg chg="add">
          <ac:chgData name="Genochio, William, VBACLE" userId="2ef655ee-4d46-4cb7-b5d9-8a97e03de3a2" providerId="ADAL" clId="{995F94BD-76C6-4F13-80EF-59E2A5D19C52}" dt="2025-07-29T14:07:12.380" v="42" actId="26606"/>
          <ac:spMkLst>
            <pc:docMk/>
            <pc:sldMk cId="2685157738" sldId="273"/>
            <ac:spMk id="33" creationId="{92CF3C3E-0F7B-4F0C-8EBD-BDD38E9C66F5}"/>
          </ac:spMkLst>
        </pc:spChg>
        <pc:graphicFrameChg chg="add mod modGraphic">
          <ac:chgData name="Genochio, William, VBACLE" userId="2ef655ee-4d46-4cb7-b5d9-8a97e03de3a2" providerId="ADAL" clId="{995F94BD-76C6-4F13-80EF-59E2A5D19C52}" dt="2025-07-29T14:07:23.033" v="43" actId="1076"/>
          <ac:graphicFrameMkLst>
            <pc:docMk/>
            <pc:sldMk cId="2685157738" sldId="273"/>
            <ac:graphicFrameMk id="7" creationId="{94268E16-92BF-B5D9-F5AF-8995E0563F8F}"/>
          </ac:graphicFrameMkLst>
        </pc:graphicFrameChg>
      </pc:sldChg>
      <pc:sldChg chg="addSp modSp mod setBg">
        <pc:chgData name="Genochio, William, VBACLE" userId="2ef655ee-4d46-4cb7-b5d9-8a97e03de3a2" providerId="ADAL" clId="{995F94BD-76C6-4F13-80EF-59E2A5D19C52}" dt="2025-07-15T13:30:23.666" v="28" actId="26606"/>
        <pc:sldMkLst>
          <pc:docMk/>
          <pc:sldMk cId="2738950862" sldId="274"/>
        </pc:sldMkLst>
        <pc:spChg chg="mod">
          <ac:chgData name="Genochio, William, VBACLE" userId="2ef655ee-4d46-4cb7-b5d9-8a97e03de3a2" providerId="ADAL" clId="{995F94BD-76C6-4F13-80EF-59E2A5D19C52}" dt="2025-07-15T13:30:23.666" v="28" actId="26606"/>
          <ac:spMkLst>
            <pc:docMk/>
            <pc:sldMk cId="2738950862" sldId="274"/>
            <ac:spMk id="2" creationId="{823EA031-D129-5186-AABB-8576EE8B0FA1}"/>
          </ac:spMkLst>
        </pc:spChg>
        <pc:spChg chg="mod">
          <ac:chgData name="Genochio, William, VBACLE" userId="2ef655ee-4d46-4cb7-b5d9-8a97e03de3a2" providerId="ADAL" clId="{995F94BD-76C6-4F13-80EF-59E2A5D19C52}" dt="2025-07-15T13:30:23.666" v="28" actId="26606"/>
          <ac:spMkLst>
            <pc:docMk/>
            <pc:sldMk cId="2738950862" sldId="274"/>
            <ac:spMk id="5" creationId="{4839314D-316A-9788-B011-7CA7D661F7F2}"/>
          </ac:spMkLst>
        </pc:spChg>
        <pc:spChg chg="add">
          <ac:chgData name="Genochio, William, VBACLE" userId="2ef655ee-4d46-4cb7-b5d9-8a97e03de3a2" providerId="ADAL" clId="{995F94BD-76C6-4F13-80EF-59E2A5D19C52}" dt="2025-07-15T13:30:23.666" v="28" actId="26606"/>
          <ac:spMkLst>
            <pc:docMk/>
            <pc:sldMk cId="2738950862" sldId="274"/>
            <ac:spMk id="10" creationId="{923E8915-D2AA-4327-A45A-972C3CA9574B}"/>
          </ac:spMkLst>
        </pc:spChg>
        <pc:spChg chg="add">
          <ac:chgData name="Genochio, William, VBACLE" userId="2ef655ee-4d46-4cb7-b5d9-8a97e03de3a2" providerId="ADAL" clId="{995F94BD-76C6-4F13-80EF-59E2A5D19C52}" dt="2025-07-15T13:30:23.666" v="28" actId="26606"/>
          <ac:spMkLst>
            <pc:docMk/>
            <pc:sldMk cId="2738950862" sldId="274"/>
            <ac:spMk id="12" creationId="{8302FC3C-9804-4950-B721-5FD704BA6065}"/>
          </ac:spMkLst>
        </pc:spChg>
        <pc:spChg chg="add">
          <ac:chgData name="Genochio, William, VBACLE" userId="2ef655ee-4d46-4cb7-b5d9-8a97e03de3a2" providerId="ADAL" clId="{995F94BD-76C6-4F13-80EF-59E2A5D19C52}" dt="2025-07-15T13:30:23.666" v="28" actId="26606"/>
          <ac:spMkLst>
            <pc:docMk/>
            <pc:sldMk cId="2738950862" sldId="274"/>
            <ac:spMk id="18" creationId="{F3798573-F27B-47EB-8EA4-7EE34954C2D6}"/>
          </ac:spMkLst>
        </pc:spChg>
        <pc:picChg chg="add">
          <ac:chgData name="Genochio, William, VBACLE" userId="2ef655ee-4d46-4cb7-b5d9-8a97e03de3a2" providerId="ADAL" clId="{995F94BD-76C6-4F13-80EF-59E2A5D19C52}" dt="2025-07-15T13:30:23.666" v="28" actId="26606"/>
          <ac:picMkLst>
            <pc:docMk/>
            <pc:sldMk cId="2738950862" sldId="274"/>
            <ac:picMk id="16" creationId="{3BC6EBB2-9BDC-4075-BA6B-43A9FBF9C86C}"/>
          </ac:picMkLst>
        </pc:picChg>
        <pc:cxnChg chg="add">
          <ac:chgData name="Genochio, William, VBACLE" userId="2ef655ee-4d46-4cb7-b5d9-8a97e03de3a2" providerId="ADAL" clId="{995F94BD-76C6-4F13-80EF-59E2A5D19C52}" dt="2025-07-15T13:30:23.666" v="28" actId="26606"/>
          <ac:cxnSpMkLst>
            <pc:docMk/>
            <pc:sldMk cId="2738950862" sldId="274"/>
            <ac:cxnSpMk id="14" creationId="{6B9695BD-ECF6-49CA-8877-8C493193C65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E8D74-E229-4FCC-9156-6092E8881DAF}" type="doc">
      <dgm:prSet loTypeId="urn:microsoft.com/office/officeart/2008/layout/LinedList" loCatId="list" qsTypeId="urn:microsoft.com/office/officeart/2005/8/quickstyle/simple5" qsCatId="simple" csTypeId="urn:microsoft.com/office/officeart/2005/8/colors/accent4_2" csCatId="accent4"/>
      <dgm:spPr/>
      <dgm:t>
        <a:bodyPr/>
        <a:lstStyle/>
        <a:p>
          <a:endParaRPr lang="en-US"/>
        </a:p>
      </dgm:t>
    </dgm:pt>
    <dgm:pt modelId="{73A84455-5129-4802-AB6F-F1065D526232}">
      <dgm:prSet/>
      <dgm:spPr/>
      <dgm:t>
        <a:bodyPr/>
        <a:lstStyle/>
        <a:p>
          <a:r>
            <a:rPr lang="en-US" b="0" i="0"/>
            <a:t>Expands and extends eligibility for VA health care for Veterans with toxic exposures and Veterans of the Vietnam, Gulf War, and post-9/11 eras</a:t>
          </a:r>
          <a:endParaRPr lang="en-US" dirty="0"/>
        </a:p>
      </dgm:t>
    </dgm:pt>
    <dgm:pt modelId="{AF7BFC73-0FE9-4C3B-B965-EBE6CD55BD52}" type="parTrans" cxnId="{91F7CC83-0982-4395-BB24-502CD279ABF5}">
      <dgm:prSet/>
      <dgm:spPr/>
      <dgm:t>
        <a:bodyPr/>
        <a:lstStyle/>
        <a:p>
          <a:endParaRPr lang="en-US"/>
        </a:p>
      </dgm:t>
    </dgm:pt>
    <dgm:pt modelId="{DED7B11C-2D59-4C87-86B0-245800A05E34}" type="sibTrans" cxnId="{91F7CC83-0982-4395-BB24-502CD279ABF5}">
      <dgm:prSet/>
      <dgm:spPr/>
      <dgm:t>
        <a:bodyPr/>
        <a:lstStyle/>
        <a:p>
          <a:endParaRPr lang="en-US"/>
        </a:p>
      </dgm:t>
    </dgm:pt>
    <dgm:pt modelId="{C4549A7D-4EE0-4926-BABD-198953486B44}">
      <dgm:prSet/>
      <dgm:spPr/>
      <dgm:t>
        <a:bodyPr/>
        <a:lstStyle/>
        <a:p>
          <a:r>
            <a:rPr lang="en-US" b="0" i="0"/>
            <a:t>Adds 20+ more presumptive conditions for burn pits, Agent Orange, and other toxic exposures</a:t>
          </a:r>
          <a:endParaRPr lang="en-US"/>
        </a:p>
      </dgm:t>
    </dgm:pt>
    <dgm:pt modelId="{9EC26FAE-239B-466F-848D-4B17E9880552}" type="parTrans" cxnId="{993C578D-39EE-43B1-8EC0-7E50A379347F}">
      <dgm:prSet/>
      <dgm:spPr/>
      <dgm:t>
        <a:bodyPr/>
        <a:lstStyle/>
        <a:p>
          <a:endParaRPr lang="en-US"/>
        </a:p>
      </dgm:t>
    </dgm:pt>
    <dgm:pt modelId="{E8A193E4-0BAA-45FE-A8BB-94970B5AA570}" type="sibTrans" cxnId="{993C578D-39EE-43B1-8EC0-7E50A379347F}">
      <dgm:prSet/>
      <dgm:spPr/>
      <dgm:t>
        <a:bodyPr/>
        <a:lstStyle/>
        <a:p>
          <a:endParaRPr lang="en-US"/>
        </a:p>
      </dgm:t>
    </dgm:pt>
    <dgm:pt modelId="{B814E650-64F1-4B46-B6F3-33B7096EE1CB}">
      <dgm:prSet/>
      <dgm:spPr/>
      <dgm:t>
        <a:bodyPr/>
        <a:lstStyle/>
        <a:p>
          <a:r>
            <a:rPr lang="en-US" b="0" i="0"/>
            <a:t>Adds more presumptive-exposure locations for Agent Orange and radiation</a:t>
          </a:r>
          <a:endParaRPr lang="en-US"/>
        </a:p>
      </dgm:t>
    </dgm:pt>
    <dgm:pt modelId="{147E92EC-C4E6-4AC7-9FE9-257B35FCEECB}" type="parTrans" cxnId="{48E546A9-F967-4805-BEC3-9891E45A33F3}">
      <dgm:prSet/>
      <dgm:spPr/>
      <dgm:t>
        <a:bodyPr/>
        <a:lstStyle/>
        <a:p>
          <a:endParaRPr lang="en-US"/>
        </a:p>
      </dgm:t>
    </dgm:pt>
    <dgm:pt modelId="{F57E603E-CFFD-46FF-B690-6B49F156A06A}" type="sibTrans" cxnId="{48E546A9-F967-4805-BEC3-9891E45A33F3}">
      <dgm:prSet/>
      <dgm:spPr/>
      <dgm:t>
        <a:bodyPr/>
        <a:lstStyle/>
        <a:p>
          <a:endParaRPr lang="en-US"/>
        </a:p>
      </dgm:t>
    </dgm:pt>
    <dgm:pt modelId="{D111DB6B-8EE3-46BA-A289-8A7EB0F3F523}">
      <dgm:prSet/>
      <dgm:spPr/>
      <dgm:t>
        <a:bodyPr/>
        <a:lstStyle/>
        <a:p>
          <a:r>
            <a:rPr lang="en-US" b="0" i="0"/>
            <a:t>Requires VA to provide a toxic exposure screening to every Veteran enrolled in VA health care</a:t>
          </a:r>
          <a:endParaRPr lang="en-US"/>
        </a:p>
      </dgm:t>
    </dgm:pt>
    <dgm:pt modelId="{7B39AE50-B797-4D5C-B54E-59470091D3A5}" type="parTrans" cxnId="{C4131544-F4BD-4E63-89D3-566833D8AA10}">
      <dgm:prSet/>
      <dgm:spPr/>
      <dgm:t>
        <a:bodyPr/>
        <a:lstStyle/>
        <a:p>
          <a:endParaRPr lang="en-US"/>
        </a:p>
      </dgm:t>
    </dgm:pt>
    <dgm:pt modelId="{0AF8618D-8311-4991-8D83-5AB982F2A005}" type="sibTrans" cxnId="{C4131544-F4BD-4E63-89D3-566833D8AA10}">
      <dgm:prSet/>
      <dgm:spPr/>
      <dgm:t>
        <a:bodyPr/>
        <a:lstStyle/>
        <a:p>
          <a:endParaRPr lang="en-US"/>
        </a:p>
      </dgm:t>
    </dgm:pt>
    <dgm:pt modelId="{9EC7F824-787F-4BFE-97D5-CFF038C7FD17}">
      <dgm:prSet/>
      <dgm:spPr/>
      <dgm:t>
        <a:bodyPr/>
        <a:lstStyle/>
        <a:p>
          <a:r>
            <a:rPr lang="en-US" b="0" i="0"/>
            <a:t>Helps us improve research, staff education, and treatment related to toxic exposures</a:t>
          </a:r>
          <a:endParaRPr lang="en-US"/>
        </a:p>
      </dgm:t>
    </dgm:pt>
    <dgm:pt modelId="{587DFD7B-A9AB-4566-B1FA-CF39CCB03C22}" type="parTrans" cxnId="{FEDC4558-A0D2-4452-8D10-81D4BC3D99DD}">
      <dgm:prSet/>
      <dgm:spPr/>
      <dgm:t>
        <a:bodyPr/>
        <a:lstStyle/>
        <a:p>
          <a:endParaRPr lang="en-US"/>
        </a:p>
      </dgm:t>
    </dgm:pt>
    <dgm:pt modelId="{2378F421-CEF8-49B3-9EA5-62A9E0717A1F}" type="sibTrans" cxnId="{FEDC4558-A0D2-4452-8D10-81D4BC3D99DD}">
      <dgm:prSet/>
      <dgm:spPr/>
      <dgm:t>
        <a:bodyPr/>
        <a:lstStyle/>
        <a:p>
          <a:endParaRPr lang="en-US"/>
        </a:p>
      </dgm:t>
    </dgm:pt>
    <dgm:pt modelId="{ACE98A49-CA86-40AC-A12B-FE5407C53D28}" type="pres">
      <dgm:prSet presAssocID="{139E8D74-E229-4FCC-9156-6092E8881DAF}" presName="vert0" presStyleCnt="0">
        <dgm:presLayoutVars>
          <dgm:dir/>
          <dgm:animOne val="branch"/>
          <dgm:animLvl val="lvl"/>
        </dgm:presLayoutVars>
      </dgm:prSet>
      <dgm:spPr/>
    </dgm:pt>
    <dgm:pt modelId="{A630BC9D-7D2C-49FC-B63C-F755BA2451EC}" type="pres">
      <dgm:prSet presAssocID="{73A84455-5129-4802-AB6F-F1065D526232}" presName="thickLine" presStyleLbl="alignNode1" presStyleIdx="0" presStyleCnt="5"/>
      <dgm:spPr/>
    </dgm:pt>
    <dgm:pt modelId="{26718B2C-5709-44F0-A2B6-47922E72A75B}" type="pres">
      <dgm:prSet presAssocID="{73A84455-5129-4802-AB6F-F1065D526232}" presName="horz1" presStyleCnt="0"/>
      <dgm:spPr/>
    </dgm:pt>
    <dgm:pt modelId="{49CC37ED-5ED9-4E9B-9827-4360B1E6F0E8}" type="pres">
      <dgm:prSet presAssocID="{73A84455-5129-4802-AB6F-F1065D526232}" presName="tx1" presStyleLbl="revTx" presStyleIdx="0" presStyleCnt="5"/>
      <dgm:spPr/>
    </dgm:pt>
    <dgm:pt modelId="{96B35805-9632-4425-B876-FEE8AAFDB140}" type="pres">
      <dgm:prSet presAssocID="{73A84455-5129-4802-AB6F-F1065D526232}" presName="vert1" presStyleCnt="0"/>
      <dgm:spPr/>
    </dgm:pt>
    <dgm:pt modelId="{18DFB818-128E-42BA-A4B1-E1194E67A559}" type="pres">
      <dgm:prSet presAssocID="{C4549A7D-4EE0-4926-BABD-198953486B44}" presName="thickLine" presStyleLbl="alignNode1" presStyleIdx="1" presStyleCnt="5"/>
      <dgm:spPr/>
    </dgm:pt>
    <dgm:pt modelId="{4C848675-29E9-4238-B98B-CB74F4C889E6}" type="pres">
      <dgm:prSet presAssocID="{C4549A7D-4EE0-4926-BABD-198953486B44}" presName="horz1" presStyleCnt="0"/>
      <dgm:spPr/>
    </dgm:pt>
    <dgm:pt modelId="{D4DBCF7A-D119-42F1-91CD-311255FF13AA}" type="pres">
      <dgm:prSet presAssocID="{C4549A7D-4EE0-4926-BABD-198953486B44}" presName="tx1" presStyleLbl="revTx" presStyleIdx="1" presStyleCnt="5"/>
      <dgm:spPr/>
    </dgm:pt>
    <dgm:pt modelId="{1341BF4B-C2C9-4A67-9DA2-C09D249DF2E7}" type="pres">
      <dgm:prSet presAssocID="{C4549A7D-4EE0-4926-BABD-198953486B44}" presName="vert1" presStyleCnt="0"/>
      <dgm:spPr/>
    </dgm:pt>
    <dgm:pt modelId="{FB089346-A59E-42F0-9DE2-6A44BA94835E}" type="pres">
      <dgm:prSet presAssocID="{B814E650-64F1-4B46-B6F3-33B7096EE1CB}" presName="thickLine" presStyleLbl="alignNode1" presStyleIdx="2" presStyleCnt="5"/>
      <dgm:spPr/>
    </dgm:pt>
    <dgm:pt modelId="{6587FEFA-FE5E-47BF-B752-D3B1D5971348}" type="pres">
      <dgm:prSet presAssocID="{B814E650-64F1-4B46-B6F3-33B7096EE1CB}" presName="horz1" presStyleCnt="0"/>
      <dgm:spPr/>
    </dgm:pt>
    <dgm:pt modelId="{EB98CD86-0058-438D-B752-1D514F06090C}" type="pres">
      <dgm:prSet presAssocID="{B814E650-64F1-4B46-B6F3-33B7096EE1CB}" presName="tx1" presStyleLbl="revTx" presStyleIdx="2" presStyleCnt="5"/>
      <dgm:spPr/>
    </dgm:pt>
    <dgm:pt modelId="{9CC9AA12-BB50-4049-A73C-F339F02B090C}" type="pres">
      <dgm:prSet presAssocID="{B814E650-64F1-4B46-B6F3-33B7096EE1CB}" presName="vert1" presStyleCnt="0"/>
      <dgm:spPr/>
    </dgm:pt>
    <dgm:pt modelId="{06A91275-A42A-47F2-B1B2-0A4E39049ADD}" type="pres">
      <dgm:prSet presAssocID="{D111DB6B-8EE3-46BA-A289-8A7EB0F3F523}" presName="thickLine" presStyleLbl="alignNode1" presStyleIdx="3" presStyleCnt="5"/>
      <dgm:spPr/>
    </dgm:pt>
    <dgm:pt modelId="{2EDF6392-EEBF-4B2B-9DE9-AC5F63A28601}" type="pres">
      <dgm:prSet presAssocID="{D111DB6B-8EE3-46BA-A289-8A7EB0F3F523}" presName="horz1" presStyleCnt="0"/>
      <dgm:spPr/>
    </dgm:pt>
    <dgm:pt modelId="{CD3D4F0B-3C8C-4D9B-815F-FD0EE07B49D1}" type="pres">
      <dgm:prSet presAssocID="{D111DB6B-8EE3-46BA-A289-8A7EB0F3F523}" presName="tx1" presStyleLbl="revTx" presStyleIdx="3" presStyleCnt="5"/>
      <dgm:spPr/>
    </dgm:pt>
    <dgm:pt modelId="{88638BD6-18C1-4880-B698-6DAC8CB47012}" type="pres">
      <dgm:prSet presAssocID="{D111DB6B-8EE3-46BA-A289-8A7EB0F3F523}" presName="vert1" presStyleCnt="0"/>
      <dgm:spPr/>
    </dgm:pt>
    <dgm:pt modelId="{20389196-8B20-457F-87C1-1DB5AC5BAFB1}" type="pres">
      <dgm:prSet presAssocID="{9EC7F824-787F-4BFE-97D5-CFF038C7FD17}" presName="thickLine" presStyleLbl="alignNode1" presStyleIdx="4" presStyleCnt="5"/>
      <dgm:spPr/>
    </dgm:pt>
    <dgm:pt modelId="{8E5FA1ED-0315-4F2D-8DBE-BEC7895552F3}" type="pres">
      <dgm:prSet presAssocID="{9EC7F824-787F-4BFE-97D5-CFF038C7FD17}" presName="horz1" presStyleCnt="0"/>
      <dgm:spPr/>
    </dgm:pt>
    <dgm:pt modelId="{C529F87D-68E3-41D3-BB42-F6D668E3734F}" type="pres">
      <dgm:prSet presAssocID="{9EC7F824-787F-4BFE-97D5-CFF038C7FD17}" presName="tx1" presStyleLbl="revTx" presStyleIdx="4" presStyleCnt="5"/>
      <dgm:spPr/>
    </dgm:pt>
    <dgm:pt modelId="{672FF580-5385-4A11-A973-B39C931EDE62}" type="pres">
      <dgm:prSet presAssocID="{9EC7F824-787F-4BFE-97D5-CFF038C7FD17}" presName="vert1" presStyleCnt="0"/>
      <dgm:spPr/>
    </dgm:pt>
  </dgm:ptLst>
  <dgm:cxnLst>
    <dgm:cxn modelId="{955C2312-F57C-468D-B789-B711D1D7D727}" type="presOf" srcId="{73A84455-5129-4802-AB6F-F1065D526232}" destId="{49CC37ED-5ED9-4E9B-9827-4360B1E6F0E8}" srcOrd="0" destOrd="0" presId="urn:microsoft.com/office/officeart/2008/layout/LinedList"/>
    <dgm:cxn modelId="{DCDA0A3B-AA91-4CD3-8780-D53EC0D3794D}" type="presOf" srcId="{D111DB6B-8EE3-46BA-A289-8A7EB0F3F523}" destId="{CD3D4F0B-3C8C-4D9B-815F-FD0EE07B49D1}" srcOrd="0" destOrd="0" presId="urn:microsoft.com/office/officeart/2008/layout/LinedList"/>
    <dgm:cxn modelId="{4DEA0044-52A2-463D-8328-2674808AA53A}" type="presOf" srcId="{9EC7F824-787F-4BFE-97D5-CFF038C7FD17}" destId="{C529F87D-68E3-41D3-BB42-F6D668E3734F}" srcOrd="0" destOrd="0" presId="urn:microsoft.com/office/officeart/2008/layout/LinedList"/>
    <dgm:cxn modelId="{C4131544-F4BD-4E63-89D3-566833D8AA10}" srcId="{139E8D74-E229-4FCC-9156-6092E8881DAF}" destId="{D111DB6B-8EE3-46BA-A289-8A7EB0F3F523}" srcOrd="3" destOrd="0" parTransId="{7B39AE50-B797-4D5C-B54E-59470091D3A5}" sibTransId="{0AF8618D-8311-4991-8D83-5AB982F2A005}"/>
    <dgm:cxn modelId="{8F449373-0685-4573-9C6D-7DB0DC5493FD}" type="presOf" srcId="{C4549A7D-4EE0-4926-BABD-198953486B44}" destId="{D4DBCF7A-D119-42F1-91CD-311255FF13AA}" srcOrd="0" destOrd="0" presId="urn:microsoft.com/office/officeart/2008/layout/LinedList"/>
    <dgm:cxn modelId="{FEDC4558-A0D2-4452-8D10-81D4BC3D99DD}" srcId="{139E8D74-E229-4FCC-9156-6092E8881DAF}" destId="{9EC7F824-787F-4BFE-97D5-CFF038C7FD17}" srcOrd="4" destOrd="0" parTransId="{587DFD7B-A9AB-4566-B1FA-CF39CCB03C22}" sibTransId="{2378F421-CEF8-49B3-9EA5-62A9E0717A1F}"/>
    <dgm:cxn modelId="{91F7CC83-0982-4395-BB24-502CD279ABF5}" srcId="{139E8D74-E229-4FCC-9156-6092E8881DAF}" destId="{73A84455-5129-4802-AB6F-F1065D526232}" srcOrd="0" destOrd="0" parTransId="{AF7BFC73-0FE9-4C3B-B965-EBE6CD55BD52}" sibTransId="{DED7B11C-2D59-4C87-86B0-245800A05E34}"/>
    <dgm:cxn modelId="{993C578D-39EE-43B1-8EC0-7E50A379347F}" srcId="{139E8D74-E229-4FCC-9156-6092E8881DAF}" destId="{C4549A7D-4EE0-4926-BABD-198953486B44}" srcOrd="1" destOrd="0" parTransId="{9EC26FAE-239B-466F-848D-4B17E9880552}" sibTransId="{E8A193E4-0BAA-45FE-A8BB-94970B5AA570}"/>
    <dgm:cxn modelId="{466FAD90-D80F-459F-883B-3AF9579BBB54}" type="presOf" srcId="{B814E650-64F1-4B46-B6F3-33B7096EE1CB}" destId="{EB98CD86-0058-438D-B752-1D514F06090C}" srcOrd="0" destOrd="0" presId="urn:microsoft.com/office/officeart/2008/layout/LinedList"/>
    <dgm:cxn modelId="{48E546A9-F967-4805-BEC3-9891E45A33F3}" srcId="{139E8D74-E229-4FCC-9156-6092E8881DAF}" destId="{B814E650-64F1-4B46-B6F3-33B7096EE1CB}" srcOrd="2" destOrd="0" parTransId="{147E92EC-C4E6-4AC7-9FE9-257B35FCEECB}" sibTransId="{F57E603E-CFFD-46FF-B690-6B49F156A06A}"/>
    <dgm:cxn modelId="{B19102C8-27FF-4ED0-BC15-2E5C3B425B04}" type="presOf" srcId="{139E8D74-E229-4FCC-9156-6092E8881DAF}" destId="{ACE98A49-CA86-40AC-A12B-FE5407C53D28}" srcOrd="0" destOrd="0" presId="urn:microsoft.com/office/officeart/2008/layout/LinedList"/>
    <dgm:cxn modelId="{377A61CA-52C0-4C41-9E6C-984299DC1497}" type="presParOf" srcId="{ACE98A49-CA86-40AC-A12B-FE5407C53D28}" destId="{A630BC9D-7D2C-49FC-B63C-F755BA2451EC}" srcOrd="0" destOrd="0" presId="urn:microsoft.com/office/officeart/2008/layout/LinedList"/>
    <dgm:cxn modelId="{1FBC4D3F-B070-4C79-A1AE-DB47E919A827}" type="presParOf" srcId="{ACE98A49-CA86-40AC-A12B-FE5407C53D28}" destId="{26718B2C-5709-44F0-A2B6-47922E72A75B}" srcOrd="1" destOrd="0" presId="urn:microsoft.com/office/officeart/2008/layout/LinedList"/>
    <dgm:cxn modelId="{8EFC5696-22FA-496E-B273-687413D1994F}" type="presParOf" srcId="{26718B2C-5709-44F0-A2B6-47922E72A75B}" destId="{49CC37ED-5ED9-4E9B-9827-4360B1E6F0E8}" srcOrd="0" destOrd="0" presId="urn:microsoft.com/office/officeart/2008/layout/LinedList"/>
    <dgm:cxn modelId="{A5BA812F-023B-4198-A0D8-FAD8591EB6B2}" type="presParOf" srcId="{26718B2C-5709-44F0-A2B6-47922E72A75B}" destId="{96B35805-9632-4425-B876-FEE8AAFDB140}" srcOrd="1" destOrd="0" presId="urn:microsoft.com/office/officeart/2008/layout/LinedList"/>
    <dgm:cxn modelId="{F4BC03D0-8B42-4EE7-979F-E27A31404CE5}" type="presParOf" srcId="{ACE98A49-CA86-40AC-A12B-FE5407C53D28}" destId="{18DFB818-128E-42BA-A4B1-E1194E67A559}" srcOrd="2" destOrd="0" presId="urn:microsoft.com/office/officeart/2008/layout/LinedList"/>
    <dgm:cxn modelId="{63617DF7-C330-4521-B9C7-091E36E6C2F1}" type="presParOf" srcId="{ACE98A49-CA86-40AC-A12B-FE5407C53D28}" destId="{4C848675-29E9-4238-B98B-CB74F4C889E6}" srcOrd="3" destOrd="0" presId="urn:microsoft.com/office/officeart/2008/layout/LinedList"/>
    <dgm:cxn modelId="{35D41AAF-2EF1-48D7-B726-0A27C0D252B3}" type="presParOf" srcId="{4C848675-29E9-4238-B98B-CB74F4C889E6}" destId="{D4DBCF7A-D119-42F1-91CD-311255FF13AA}" srcOrd="0" destOrd="0" presId="urn:microsoft.com/office/officeart/2008/layout/LinedList"/>
    <dgm:cxn modelId="{97BC95E0-EC49-4E50-A5BF-0E5FDC42EC86}" type="presParOf" srcId="{4C848675-29E9-4238-B98B-CB74F4C889E6}" destId="{1341BF4B-C2C9-4A67-9DA2-C09D249DF2E7}" srcOrd="1" destOrd="0" presId="urn:microsoft.com/office/officeart/2008/layout/LinedList"/>
    <dgm:cxn modelId="{FAEB89B1-863E-4929-8EE9-9166CFA2681A}" type="presParOf" srcId="{ACE98A49-CA86-40AC-A12B-FE5407C53D28}" destId="{FB089346-A59E-42F0-9DE2-6A44BA94835E}" srcOrd="4" destOrd="0" presId="urn:microsoft.com/office/officeart/2008/layout/LinedList"/>
    <dgm:cxn modelId="{2A48339F-B632-4EEC-AED0-584D8E79352B}" type="presParOf" srcId="{ACE98A49-CA86-40AC-A12B-FE5407C53D28}" destId="{6587FEFA-FE5E-47BF-B752-D3B1D5971348}" srcOrd="5" destOrd="0" presId="urn:microsoft.com/office/officeart/2008/layout/LinedList"/>
    <dgm:cxn modelId="{E151136D-193A-46A8-A90C-5B3358B16A43}" type="presParOf" srcId="{6587FEFA-FE5E-47BF-B752-D3B1D5971348}" destId="{EB98CD86-0058-438D-B752-1D514F06090C}" srcOrd="0" destOrd="0" presId="urn:microsoft.com/office/officeart/2008/layout/LinedList"/>
    <dgm:cxn modelId="{4DB0DED8-E532-4042-837F-4872E52BA78C}" type="presParOf" srcId="{6587FEFA-FE5E-47BF-B752-D3B1D5971348}" destId="{9CC9AA12-BB50-4049-A73C-F339F02B090C}" srcOrd="1" destOrd="0" presId="urn:microsoft.com/office/officeart/2008/layout/LinedList"/>
    <dgm:cxn modelId="{06462057-FAF7-4E3C-B9B7-088EA0A3D530}" type="presParOf" srcId="{ACE98A49-CA86-40AC-A12B-FE5407C53D28}" destId="{06A91275-A42A-47F2-B1B2-0A4E39049ADD}" srcOrd="6" destOrd="0" presId="urn:microsoft.com/office/officeart/2008/layout/LinedList"/>
    <dgm:cxn modelId="{3A3B092D-75BE-4DE5-B329-1AC3D974C6B5}" type="presParOf" srcId="{ACE98A49-CA86-40AC-A12B-FE5407C53D28}" destId="{2EDF6392-EEBF-4B2B-9DE9-AC5F63A28601}" srcOrd="7" destOrd="0" presId="urn:microsoft.com/office/officeart/2008/layout/LinedList"/>
    <dgm:cxn modelId="{DF184C60-356F-4F72-B553-43210DC9A4EC}" type="presParOf" srcId="{2EDF6392-EEBF-4B2B-9DE9-AC5F63A28601}" destId="{CD3D4F0B-3C8C-4D9B-815F-FD0EE07B49D1}" srcOrd="0" destOrd="0" presId="urn:microsoft.com/office/officeart/2008/layout/LinedList"/>
    <dgm:cxn modelId="{279B6634-36D0-4914-A5C8-B348CF9738D0}" type="presParOf" srcId="{2EDF6392-EEBF-4B2B-9DE9-AC5F63A28601}" destId="{88638BD6-18C1-4880-B698-6DAC8CB47012}" srcOrd="1" destOrd="0" presId="urn:microsoft.com/office/officeart/2008/layout/LinedList"/>
    <dgm:cxn modelId="{CE40D8A6-F042-483F-93FE-2AF522753D6E}" type="presParOf" srcId="{ACE98A49-CA86-40AC-A12B-FE5407C53D28}" destId="{20389196-8B20-457F-87C1-1DB5AC5BAFB1}" srcOrd="8" destOrd="0" presId="urn:microsoft.com/office/officeart/2008/layout/LinedList"/>
    <dgm:cxn modelId="{C679CFE9-0FB6-46A3-84F8-9244E089B4E7}" type="presParOf" srcId="{ACE98A49-CA86-40AC-A12B-FE5407C53D28}" destId="{8E5FA1ED-0315-4F2D-8DBE-BEC7895552F3}" srcOrd="9" destOrd="0" presId="urn:microsoft.com/office/officeart/2008/layout/LinedList"/>
    <dgm:cxn modelId="{451EF603-4D87-4E7E-93F7-9D4D5A2D020B}" type="presParOf" srcId="{8E5FA1ED-0315-4F2D-8DBE-BEC7895552F3}" destId="{C529F87D-68E3-41D3-BB42-F6D668E3734F}" srcOrd="0" destOrd="0" presId="urn:microsoft.com/office/officeart/2008/layout/LinedList"/>
    <dgm:cxn modelId="{3A65F5B2-8C4D-4848-9FED-4A47BE4FB892}" type="presParOf" srcId="{8E5FA1ED-0315-4F2D-8DBE-BEC7895552F3}" destId="{672FF580-5385-4A11-A973-B39C931EDE6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04A864-13F4-4567-B0B9-79CAFBDDE54E}" type="doc">
      <dgm:prSet loTypeId="urn:microsoft.com/office/officeart/2005/8/layout/cycle8" loCatId="cycle" qsTypeId="urn:microsoft.com/office/officeart/2005/8/quickstyle/simple1" qsCatId="simple" csTypeId="urn:microsoft.com/office/officeart/2005/8/colors/colorful5" csCatId="colorful"/>
      <dgm:spPr/>
      <dgm:t>
        <a:bodyPr/>
        <a:lstStyle/>
        <a:p>
          <a:endParaRPr lang="en-US"/>
        </a:p>
      </dgm:t>
    </dgm:pt>
    <dgm:pt modelId="{7BDD48DA-0F6E-401C-A4BD-3B681D88C2BD}">
      <dgm:prSet/>
      <dgm:spPr/>
      <dgm:t>
        <a:bodyPr/>
        <a:lstStyle/>
        <a:p>
          <a:r>
            <a:rPr lang="en-US" b="1" i="0"/>
            <a:t>Operations </a:t>
          </a:r>
          <a:endParaRPr lang="en-US"/>
        </a:p>
      </dgm:t>
    </dgm:pt>
    <dgm:pt modelId="{2DFAC161-0F6D-42CC-A283-49024AB2C24C}" type="parTrans" cxnId="{C44170C3-27F8-46B4-84AC-80B75AACEB39}">
      <dgm:prSet/>
      <dgm:spPr/>
      <dgm:t>
        <a:bodyPr/>
        <a:lstStyle/>
        <a:p>
          <a:endParaRPr lang="en-US"/>
        </a:p>
      </dgm:t>
    </dgm:pt>
    <dgm:pt modelId="{CE6E6FD5-569B-4750-94F8-8F435F5B6233}" type="sibTrans" cxnId="{C44170C3-27F8-46B4-84AC-80B75AACEB39}">
      <dgm:prSet/>
      <dgm:spPr/>
      <dgm:t>
        <a:bodyPr/>
        <a:lstStyle/>
        <a:p>
          <a:endParaRPr lang="en-US"/>
        </a:p>
      </dgm:t>
    </dgm:pt>
    <dgm:pt modelId="{28F76248-A378-4FEA-A082-4E039DE0E831}">
      <dgm:prSet/>
      <dgm:spPr/>
      <dgm:t>
        <a:bodyPr/>
        <a:lstStyle/>
        <a:p>
          <a:r>
            <a:rPr lang="en-US"/>
            <a:t>Operation Enduring Freedom (Afghanistan) </a:t>
          </a:r>
        </a:p>
      </dgm:t>
    </dgm:pt>
    <dgm:pt modelId="{6BBF0238-AAB9-4E54-AB4A-37E18467BCE3}" type="parTrans" cxnId="{96C2D699-5C47-4108-8DCB-2EFEA670D753}">
      <dgm:prSet/>
      <dgm:spPr/>
      <dgm:t>
        <a:bodyPr/>
        <a:lstStyle/>
        <a:p>
          <a:endParaRPr lang="en-US"/>
        </a:p>
      </dgm:t>
    </dgm:pt>
    <dgm:pt modelId="{094307B0-3C17-48ED-BA95-4F403AC353B1}" type="sibTrans" cxnId="{96C2D699-5C47-4108-8DCB-2EFEA670D753}">
      <dgm:prSet/>
      <dgm:spPr/>
      <dgm:t>
        <a:bodyPr/>
        <a:lstStyle/>
        <a:p>
          <a:endParaRPr lang="en-US"/>
        </a:p>
      </dgm:t>
    </dgm:pt>
    <dgm:pt modelId="{B2DAA5C1-075D-4074-B00F-66EAF32978D5}">
      <dgm:prSet/>
      <dgm:spPr/>
      <dgm:t>
        <a:bodyPr/>
        <a:lstStyle/>
        <a:p>
          <a:r>
            <a:rPr lang="en-US" b="0" i="0"/>
            <a:t>Operation Freedom’s Sentinel (Afghanistan, Coalition)</a:t>
          </a:r>
          <a:endParaRPr lang="en-US"/>
        </a:p>
      </dgm:t>
    </dgm:pt>
    <dgm:pt modelId="{E022F5DD-42A8-4DA0-8702-5C6DA800DB85}" type="parTrans" cxnId="{C85F4255-BB95-4E24-A69E-DBCD110AD88B}">
      <dgm:prSet/>
      <dgm:spPr/>
      <dgm:t>
        <a:bodyPr/>
        <a:lstStyle/>
        <a:p>
          <a:endParaRPr lang="en-US"/>
        </a:p>
      </dgm:t>
    </dgm:pt>
    <dgm:pt modelId="{E9C51F8B-2556-4F41-84D3-B81133C5E171}" type="sibTrans" cxnId="{C85F4255-BB95-4E24-A69E-DBCD110AD88B}">
      <dgm:prSet/>
      <dgm:spPr/>
      <dgm:t>
        <a:bodyPr/>
        <a:lstStyle/>
        <a:p>
          <a:endParaRPr lang="en-US"/>
        </a:p>
      </dgm:t>
    </dgm:pt>
    <dgm:pt modelId="{4A1F5FBE-82F6-45C0-B87A-3E7EDB6C8B20}">
      <dgm:prSet/>
      <dgm:spPr/>
      <dgm:t>
        <a:bodyPr/>
        <a:lstStyle/>
        <a:p>
          <a:r>
            <a:rPr lang="en-US"/>
            <a:t>Operation Iraqi Freedom (Iraqi)</a:t>
          </a:r>
        </a:p>
      </dgm:t>
    </dgm:pt>
    <dgm:pt modelId="{F431B34B-DB6E-490C-A143-3B2DE8D70861}" type="parTrans" cxnId="{6B3174F3-AA1A-4EDF-BDD9-E417B6158312}">
      <dgm:prSet/>
      <dgm:spPr/>
      <dgm:t>
        <a:bodyPr/>
        <a:lstStyle/>
        <a:p>
          <a:endParaRPr lang="en-US"/>
        </a:p>
      </dgm:t>
    </dgm:pt>
    <dgm:pt modelId="{80ADFB28-1383-4FC0-8F61-BAF781D938DE}" type="sibTrans" cxnId="{6B3174F3-AA1A-4EDF-BDD9-E417B6158312}">
      <dgm:prSet/>
      <dgm:spPr/>
      <dgm:t>
        <a:bodyPr/>
        <a:lstStyle/>
        <a:p>
          <a:endParaRPr lang="en-US"/>
        </a:p>
      </dgm:t>
    </dgm:pt>
    <dgm:pt modelId="{CF15B9F6-C0AC-4AB4-B742-013B8BE7DFF0}">
      <dgm:prSet/>
      <dgm:spPr/>
      <dgm:t>
        <a:bodyPr/>
        <a:lstStyle/>
        <a:p>
          <a:r>
            <a:rPr lang="en-US" b="0" i="0"/>
            <a:t>Operation New Dawn (Iraqi)</a:t>
          </a:r>
          <a:endParaRPr lang="en-US"/>
        </a:p>
      </dgm:t>
    </dgm:pt>
    <dgm:pt modelId="{DC182B7A-8D9F-49FC-BE99-7624D90DA94F}" type="parTrans" cxnId="{6852AAFA-0DC1-4194-BF33-3E8612B4C32C}">
      <dgm:prSet/>
      <dgm:spPr/>
      <dgm:t>
        <a:bodyPr/>
        <a:lstStyle/>
        <a:p>
          <a:endParaRPr lang="en-US"/>
        </a:p>
      </dgm:t>
    </dgm:pt>
    <dgm:pt modelId="{46EAF7EC-B7A7-4604-A8DB-1A0A9C46F9A4}" type="sibTrans" cxnId="{6852AAFA-0DC1-4194-BF33-3E8612B4C32C}">
      <dgm:prSet/>
      <dgm:spPr/>
      <dgm:t>
        <a:bodyPr/>
        <a:lstStyle/>
        <a:p>
          <a:endParaRPr lang="en-US"/>
        </a:p>
      </dgm:t>
    </dgm:pt>
    <dgm:pt modelId="{AFB6E412-7112-4442-A344-D1A94F076A67}">
      <dgm:prSet/>
      <dgm:spPr/>
      <dgm:t>
        <a:bodyPr/>
        <a:lstStyle/>
        <a:p>
          <a:r>
            <a:rPr lang="en-US"/>
            <a:t>Operation Inherent Resolve (Iraqi and Syria)</a:t>
          </a:r>
        </a:p>
      </dgm:t>
    </dgm:pt>
    <dgm:pt modelId="{EB126502-E264-493E-A4E7-DE27A4938C4A}" type="parTrans" cxnId="{A709CC28-5DA5-421D-A3C1-8C0F3EF0766F}">
      <dgm:prSet/>
      <dgm:spPr/>
      <dgm:t>
        <a:bodyPr/>
        <a:lstStyle/>
        <a:p>
          <a:endParaRPr lang="en-US"/>
        </a:p>
      </dgm:t>
    </dgm:pt>
    <dgm:pt modelId="{A465BB76-CB68-4FFE-AEB3-953BDD33815D}" type="sibTrans" cxnId="{A709CC28-5DA5-421D-A3C1-8C0F3EF0766F}">
      <dgm:prSet/>
      <dgm:spPr/>
      <dgm:t>
        <a:bodyPr/>
        <a:lstStyle/>
        <a:p>
          <a:endParaRPr lang="en-US"/>
        </a:p>
      </dgm:t>
    </dgm:pt>
    <dgm:pt modelId="{E9A31FC2-13C6-4CDB-81DD-693F313CA3B9}">
      <dgm:prSet/>
      <dgm:spPr/>
      <dgm:t>
        <a:bodyPr/>
        <a:lstStyle/>
        <a:p>
          <a:r>
            <a:rPr lang="en-US" b="0" i="0"/>
            <a:t>Operation Support Mission </a:t>
          </a:r>
          <a:endParaRPr lang="en-US"/>
        </a:p>
      </dgm:t>
    </dgm:pt>
    <dgm:pt modelId="{57354E1B-44E1-4019-A8A5-1212FB885A00}" type="parTrans" cxnId="{C58590DF-F0CF-4943-A3A0-3E5A140A5977}">
      <dgm:prSet/>
      <dgm:spPr/>
      <dgm:t>
        <a:bodyPr/>
        <a:lstStyle/>
        <a:p>
          <a:endParaRPr lang="en-US"/>
        </a:p>
      </dgm:t>
    </dgm:pt>
    <dgm:pt modelId="{9054C712-D76F-408F-852B-1D9BEB540931}" type="sibTrans" cxnId="{C58590DF-F0CF-4943-A3A0-3E5A140A5977}">
      <dgm:prSet/>
      <dgm:spPr/>
      <dgm:t>
        <a:bodyPr/>
        <a:lstStyle/>
        <a:p>
          <a:endParaRPr lang="en-US"/>
        </a:p>
      </dgm:t>
    </dgm:pt>
    <dgm:pt modelId="{47CF0478-D158-4F6A-BF00-48128CF7F931}" type="pres">
      <dgm:prSet presAssocID="{BE04A864-13F4-4567-B0B9-79CAFBDDE54E}" presName="compositeShape" presStyleCnt="0">
        <dgm:presLayoutVars>
          <dgm:chMax val="7"/>
          <dgm:dir/>
          <dgm:resizeHandles val="exact"/>
        </dgm:presLayoutVars>
      </dgm:prSet>
      <dgm:spPr/>
    </dgm:pt>
    <dgm:pt modelId="{7AF242AD-F432-4A84-AF67-8C090D7D2D45}" type="pres">
      <dgm:prSet presAssocID="{BE04A864-13F4-4567-B0B9-79CAFBDDE54E}" presName="wedge1" presStyleLbl="node1" presStyleIdx="0" presStyleCnt="7"/>
      <dgm:spPr/>
    </dgm:pt>
    <dgm:pt modelId="{657E0EE4-8AD9-41F0-93DF-021A4CBF1A49}" type="pres">
      <dgm:prSet presAssocID="{BE04A864-13F4-4567-B0B9-79CAFBDDE54E}" presName="dummy1a" presStyleCnt="0"/>
      <dgm:spPr/>
    </dgm:pt>
    <dgm:pt modelId="{4C50F61A-3222-46EA-859D-84AF16A9B967}" type="pres">
      <dgm:prSet presAssocID="{BE04A864-13F4-4567-B0B9-79CAFBDDE54E}" presName="dummy1b" presStyleCnt="0"/>
      <dgm:spPr/>
    </dgm:pt>
    <dgm:pt modelId="{4B4F9253-1599-4D3F-B6B7-3054169F1AFD}" type="pres">
      <dgm:prSet presAssocID="{BE04A864-13F4-4567-B0B9-79CAFBDDE54E}" presName="wedge1Tx" presStyleLbl="node1" presStyleIdx="0" presStyleCnt="7">
        <dgm:presLayoutVars>
          <dgm:chMax val="0"/>
          <dgm:chPref val="0"/>
          <dgm:bulletEnabled val="1"/>
        </dgm:presLayoutVars>
      </dgm:prSet>
      <dgm:spPr/>
    </dgm:pt>
    <dgm:pt modelId="{8FD6DA20-F29C-4802-838B-385C66F00230}" type="pres">
      <dgm:prSet presAssocID="{BE04A864-13F4-4567-B0B9-79CAFBDDE54E}" presName="wedge2" presStyleLbl="node1" presStyleIdx="1" presStyleCnt="7"/>
      <dgm:spPr/>
    </dgm:pt>
    <dgm:pt modelId="{890B1648-E190-4A4F-A6A3-5C88FC05D75F}" type="pres">
      <dgm:prSet presAssocID="{BE04A864-13F4-4567-B0B9-79CAFBDDE54E}" presName="dummy2a" presStyleCnt="0"/>
      <dgm:spPr/>
    </dgm:pt>
    <dgm:pt modelId="{720A502B-DD65-4AD1-84DD-E941F2DBFE71}" type="pres">
      <dgm:prSet presAssocID="{BE04A864-13F4-4567-B0B9-79CAFBDDE54E}" presName="dummy2b" presStyleCnt="0"/>
      <dgm:spPr/>
    </dgm:pt>
    <dgm:pt modelId="{1F4CC957-7EF6-4367-89AE-8E83E03318DA}" type="pres">
      <dgm:prSet presAssocID="{BE04A864-13F4-4567-B0B9-79CAFBDDE54E}" presName="wedge2Tx" presStyleLbl="node1" presStyleIdx="1" presStyleCnt="7">
        <dgm:presLayoutVars>
          <dgm:chMax val="0"/>
          <dgm:chPref val="0"/>
          <dgm:bulletEnabled val="1"/>
        </dgm:presLayoutVars>
      </dgm:prSet>
      <dgm:spPr/>
    </dgm:pt>
    <dgm:pt modelId="{F459B802-A5AC-4433-A0D4-92BA9D3805FF}" type="pres">
      <dgm:prSet presAssocID="{BE04A864-13F4-4567-B0B9-79CAFBDDE54E}" presName="wedge3" presStyleLbl="node1" presStyleIdx="2" presStyleCnt="7"/>
      <dgm:spPr/>
    </dgm:pt>
    <dgm:pt modelId="{FC362286-29ED-4430-BEE6-68894C316F9C}" type="pres">
      <dgm:prSet presAssocID="{BE04A864-13F4-4567-B0B9-79CAFBDDE54E}" presName="dummy3a" presStyleCnt="0"/>
      <dgm:spPr/>
    </dgm:pt>
    <dgm:pt modelId="{3BCD78BD-74DA-49A3-BF7B-59DB0D6E67A4}" type="pres">
      <dgm:prSet presAssocID="{BE04A864-13F4-4567-B0B9-79CAFBDDE54E}" presName="dummy3b" presStyleCnt="0"/>
      <dgm:spPr/>
    </dgm:pt>
    <dgm:pt modelId="{8AAB1642-719B-4DCB-88F5-B8B2CAEC7CE1}" type="pres">
      <dgm:prSet presAssocID="{BE04A864-13F4-4567-B0B9-79CAFBDDE54E}" presName="wedge3Tx" presStyleLbl="node1" presStyleIdx="2" presStyleCnt="7">
        <dgm:presLayoutVars>
          <dgm:chMax val="0"/>
          <dgm:chPref val="0"/>
          <dgm:bulletEnabled val="1"/>
        </dgm:presLayoutVars>
      </dgm:prSet>
      <dgm:spPr/>
    </dgm:pt>
    <dgm:pt modelId="{72F9420E-49B2-4D8B-BA21-55F3FFAA1B14}" type="pres">
      <dgm:prSet presAssocID="{BE04A864-13F4-4567-B0B9-79CAFBDDE54E}" presName="wedge4" presStyleLbl="node1" presStyleIdx="3" presStyleCnt="7"/>
      <dgm:spPr/>
    </dgm:pt>
    <dgm:pt modelId="{163C7F01-847D-4FE1-8770-C8FD0B5F84D1}" type="pres">
      <dgm:prSet presAssocID="{BE04A864-13F4-4567-B0B9-79CAFBDDE54E}" presName="dummy4a" presStyleCnt="0"/>
      <dgm:spPr/>
    </dgm:pt>
    <dgm:pt modelId="{EBF00D1E-3542-4079-9EEF-EBB4757A93DD}" type="pres">
      <dgm:prSet presAssocID="{BE04A864-13F4-4567-B0B9-79CAFBDDE54E}" presName="dummy4b" presStyleCnt="0"/>
      <dgm:spPr/>
    </dgm:pt>
    <dgm:pt modelId="{520DBA7F-D8D5-4F0A-9F95-EDD361F3E3C5}" type="pres">
      <dgm:prSet presAssocID="{BE04A864-13F4-4567-B0B9-79CAFBDDE54E}" presName="wedge4Tx" presStyleLbl="node1" presStyleIdx="3" presStyleCnt="7">
        <dgm:presLayoutVars>
          <dgm:chMax val="0"/>
          <dgm:chPref val="0"/>
          <dgm:bulletEnabled val="1"/>
        </dgm:presLayoutVars>
      </dgm:prSet>
      <dgm:spPr/>
    </dgm:pt>
    <dgm:pt modelId="{6876F61E-7FCB-4E9D-BA45-367C0BE4CF2A}" type="pres">
      <dgm:prSet presAssocID="{BE04A864-13F4-4567-B0B9-79CAFBDDE54E}" presName="wedge5" presStyleLbl="node1" presStyleIdx="4" presStyleCnt="7"/>
      <dgm:spPr/>
    </dgm:pt>
    <dgm:pt modelId="{692F2870-E9C5-4B9E-82DA-8CB5EA7ADE6E}" type="pres">
      <dgm:prSet presAssocID="{BE04A864-13F4-4567-B0B9-79CAFBDDE54E}" presName="dummy5a" presStyleCnt="0"/>
      <dgm:spPr/>
    </dgm:pt>
    <dgm:pt modelId="{B5A0EE64-4950-4F90-ABAC-AB9B4DD36A5D}" type="pres">
      <dgm:prSet presAssocID="{BE04A864-13F4-4567-B0B9-79CAFBDDE54E}" presName="dummy5b" presStyleCnt="0"/>
      <dgm:spPr/>
    </dgm:pt>
    <dgm:pt modelId="{954D1A19-98AD-4E36-ACB1-BDAAB1AD906F}" type="pres">
      <dgm:prSet presAssocID="{BE04A864-13F4-4567-B0B9-79CAFBDDE54E}" presName="wedge5Tx" presStyleLbl="node1" presStyleIdx="4" presStyleCnt="7">
        <dgm:presLayoutVars>
          <dgm:chMax val="0"/>
          <dgm:chPref val="0"/>
          <dgm:bulletEnabled val="1"/>
        </dgm:presLayoutVars>
      </dgm:prSet>
      <dgm:spPr/>
    </dgm:pt>
    <dgm:pt modelId="{E3981FED-3170-4CF0-9061-A851D6CDDE5A}" type="pres">
      <dgm:prSet presAssocID="{BE04A864-13F4-4567-B0B9-79CAFBDDE54E}" presName="wedge6" presStyleLbl="node1" presStyleIdx="5" presStyleCnt="7"/>
      <dgm:spPr/>
    </dgm:pt>
    <dgm:pt modelId="{5161FE4C-4E58-47AC-8768-8C4841CDEA9B}" type="pres">
      <dgm:prSet presAssocID="{BE04A864-13F4-4567-B0B9-79CAFBDDE54E}" presName="dummy6a" presStyleCnt="0"/>
      <dgm:spPr/>
    </dgm:pt>
    <dgm:pt modelId="{EEC546B4-60CC-47C0-8507-B9812DFC5C09}" type="pres">
      <dgm:prSet presAssocID="{BE04A864-13F4-4567-B0B9-79CAFBDDE54E}" presName="dummy6b" presStyleCnt="0"/>
      <dgm:spPr/>
    </dgm:pt>
    <dgm:pt modelId="{3251190E-038F-457C-BF57-A1E7B3DE6578}" type="pres">
      <dgm:prSet presAssocID="{BE04A864-13F4-4567-B0B9-79CAFBDDE54E}" presName="wedge6Tx" presStyleLbl="node1" presStyleIdx="5" presStyleCnt="7">
        <dgm:presLayoutVars>
          <dgm:chMax val="0"/>
          <dgm:chPref val="0"/>
          <dgm:bulletEnabled val="1"/>
        </dgm:presLayoutVars>
      </dgm:prSet>
      <dgm:spPr/>
    </dgm:pt>
    <dgm:pt modelId="{5DC570D9-04D4-4126-A303-A02693424F2D}" type="pres">
      <dgm:prSet presAssocID="{BE04A864-13F4-4567-B0B9-79CAFBDDE54E}" presName="wedge7" presStyleLbl="node1" presStyleIdx="6" presStyleCnt="7"/>
      <dgm:spPr/>
    </dgm:pt>
    <dgm:pt modelId="{9B243052-E94B-4370-9F4E-96E9C2C97244}" type="pres">
      <dgm:prSet presAssocID="{BE04A864-13F4-4567-B0B9-79CAFBDDE54E}" presName="dummy7a" presStyleCnt="0"/>
      <dgm:spPr/>
    </dgm:pt>
    <dgm:pt modelId="{2E58662D-10E8-4211-BEAE-C9D599846681}" type="pres">
      <dgm:prSet presAssocID="{BE04A864-13F4-4567-B0B9-79CAFBDDE54E}" presName="dummy7b" presStyleCnt="0"/>
      <dgm:spPr/>
    </dgm:pt>
    <dgm:pt modelId="{04EAEFD7-9D9E-4C75-ADC9-F94EAC47205D}" type="pres">
      <dgm:prSet presAssocID="{BE04A864-13F4-4567-B0B9-79CAFBDDE54E}" presName="wedge7Tx" presStyleLbl="node1" presStyleIdx="6" presStyleCnt="7">
        <dgm:presLayoutVars>
          <dgm:chMax val="0"/>
          <dgm:chPref val="0"/>
          <dgm:bulletEnabled val="1"/>
        </dgm:presLayoutVars>
      </dgm:prSet>
      <dgm:spPr/>
    </dgm:pt>
    <dgm:pt modelId="{4CCB2E29-EE68-490A-BC8E-C9E2FBBAA649}" type="pres">
      <dgm:prSet presAssocID="{CE6E6FD5-569B-4750-94F8-8F435F5B6233}" presName="arrowWedge1" presStyleLbl="fgSibTrans2D1" presStyleIdx="0" presStyleCnt="7"/>
      <dgm:spPr/>
    </dgm:pt>
    <dgm:pt modelId="{A545D1AE-628A-4C2B-BD1D-33B13833C625}" type="pres">
      <dgm:prSet presAssocID="{094307B0-3C17-48ED-BA95-4F403AC353B1}" presName="arrowWedge2" presStyleLbl="fgSibTrans2D1" presStyleIdx="1" presStyleCnt="7"/>
      <dgm:spPr/>
    </dgm:pt>
    <dgm:pt modelId="{3AA01232-C0BD-4161-A1AF-6C93CB4542AB}" type="pres">
      <dgm:prSet presAssocID="{E9C51F8B-2556-4F41-84D3-B81133C5E171}" presName="arrowWedge3" presStyleLbl="fgSibTrans2D1" presStyleIdx="2" presStyleCnt="7"/>
      <dgm:spPr/>
    </dgm:pt>
    <dgm:pt modelId="{D93BD31C-21F4-45A1-B46E-358038169D20}" type="pres">
      <dgm:prSet presAssocID="{80ADFB28-1383-4FC0-8F61-BAF781D938DE}" presName="arrowWedge4" presStyleLbl="fgSibTrans2D1" presStyleIdx="3" presStyleCnt="7"/>
      <dgm:spPr/>
    </dgm:pt>
    <dgm:pt modelId="{3F14AB08-22C4-4021-A91A-1A1922E014F4}" type="pres">
      <dgm:prSet presAssocID="{46EAF7EC-B7A7-4604-A8DB-1A0A9C46F9A4}" presName="arrowWedge5" presStyleLbl="fgSibTrans2D1" presStyleIdx="4" presStyleCnt="7"/>
      <dgm:spPr/>
    </dgm:pt>
    <dgm:pt modelId="{CA91D6DE-E74F-42ED-AD14-E073D7BFDEE8}" type="pres">
      <dgm:prSet presAssocID="{A465BB76-CB68-4FFE-AEB3-953BDD33815D}" presName="arrowWedge6" presStyleLbl="fgSibTrans2D1" presStyleIdx="5" presStyleCnt="7"/>
      <dgm:spPr/>
    </dgm:pt>
    <dgm:pt modelId="{4074D626-3963-4C34-9AA7-5421BAFB16F5}" type="pres">
      <dgm:prSet presAssocID="{9054C712-D76F-408F-852B-1D9BEB540931}" presName="arrowWedge7" presStyleLbl="fgSibTrans2D1" presStyleIdx="6" presStyleCnt="7"/>
      <dgm:spPr/>
    </dgm:pt>
  </dgm:ptLst>
  <dgm:cxnLst>
    <dgm:cxn modelId="{E0752B03-7A54-49E6-B303-044C280DBB67}" type="presOf" srcId="{4A1F5FBE-82F6-45C0-B87A-3E7EDB6C8B20}" destId="{520DBA7F-D8D5-4F0A-9F95-EDD361F3E3C5}" srcOrd="1" destOrd="0" presId="urn:microsoft.com/office/officeart/2005/8/layout/cycle8"/>
    <dgm:cxn modelId="{77869225-076D-41DA-BC6B-356B84712C6C}" type="presOf" srcId="{B2DAA5C1-075D-4074-B00F-66EAF32978D5}" destId="{F459B802-A5AC-4433-A0D4-92BA9D3805FF}" srcOrd="0" destOrd="0" presId="urn:microsoft.com/office/officeart/2005/8/layout/cycle8"/>
    <dgm:cxn modelId="{A709CC28-5DA5-421D-A3C1-8C0F3EF0766F}" srcId="{BE04A864-13F4-4567-B0B9-79CAFBDDE54E}" destId="{AFB6E412-7112-4442-A344-D1A94F076A67}" srcOrd="5" destOrd="0" parTransId="{EB126502-E264-493E-A4E7-DE27A4938C4A}" sibTransId="{A465BB76-CB68-4FFE-AEB3-953BDD33815D}"/>
    <dgm:cxn modelId="{3987002A-B9B5-4E2F-832B-ACA47412001A}" type="presOf" srcId="{4A1F5FBE-82F6-45C0-B87A-3E7EDB6C8B20}" destId="{72F9420E-49B2-4D8B-BA21-55F3FFAA1B14}" srcOrd="0" destOrd="0" presId="urn:microsoft.com/office/officeart/2005/8/layout/cycle8"/>
    <dgm:cxn modelId="{D40EF53C-3B17-41F6-8E57-CB65D2C51651}" type="presOf" srcId="{28F76248-A378-4FEA-A082-4E039DE0E831}" destId="{8FD6DA20-F29C-4802-838B-385C66F00230}" srcOrd="0" destOrd="0" presId="urn:microsoft.com/office/officeart/2005/8/layout/cycle8"/>
    <dgm:cxn modelId="{AF6FF03E-2106-42A5-B300-10B208225E89}" type="presOf" srcId="{B2DAA5C1-075D-4074-B00F-66EAF32978D5}" destId="{8AAB1642-719B-4DCB-88F5-B8B2CAEC7CE1}" srcOrd="1" destOrd="0" presId="urn:microsoft.com/office/officeart/2005/8/layout/cycle8"/>
    <dgm:cxn modelId="{55204849-AAF6-4DF0-A10C-001C3E05EAC2}" type="presOf" srcId="{AFB6E412-7112-4442-A344-D1A94F076A67}" destId="{3251190E-038F-457C-BF57-A1E7B3DE6578}" srcOrd="1" destOrd="0" presId="urn:microsoft.com/office/officeart/2005/8/layout/cycle8"/>
    <dgm:cxn modelId="{0E56186C-5FF4-461B-A9B4-7DE8E5826329}" type="presOf" srcId="{E9A31FC2-13C6-4CDB-81DD-693F313CA3B9}" destId="{5DC570D9-04D4-4126-A303-A02693424F2D}" srcOrd="0" destOrd="0" presId="urn:microsoft.com/office/officeart/2005/8/layout/cycle8"/>
    <dgm:cxn modelId="{C85F4255-BB95-4E24-A69E-DBCD110AD88B}" srcId="{BE04A864-13F4-4567-B0B9-79CAFBDDE54E}" destId="{B2DAA5C1-075D-4074-B00F-66EAF32978D5}" srcOrd="2" destOrd="0" parTransId="{E022F5DD-42A8-4DA0-8702-5C6DA800DB85}" sibTransId="{E9C51F8B-2556-4F41-84D3-B81133C5E171}"/>
    <dgm:cxn modelId="{F5C1C17A-3A50-413B-A712-13A4312983B2}" type="presOf" srcId="{CF15B9F6-C0AC-4AB4-B742-013B8BE7DFF0}" destId="{954D1A19-98AD-4E36-ACB1-BDAAB1AD906F}" srcOrd="1" destOrd="0" presId="urn:microsoft.com/office/officeart/2005/8/layout/cycle8"/>
    <dgm:cxn modelId="{4F32A288-FC24-4E8E-BAD2-DF329249524E}" type="presOf" srcId="{BE04A864-13F4-4567-B0B9-79CAFBDDE54E}" destId="{47CF0478-D158-4F6A-BF00-48128CF7F931}" srcOrd="0" destOrd="0" presId="urn:microsoft.com/office/officeart/2005/8/layout/cycle8"/>
    <dgm:cxn modelId="{96B72C8B-53AE-4A5E-8626-91A7FD64F54B}" type="presOf" srcId="{E9A31FC2-13C6-4CDB-81DD-693F313CA3B9}" destId="{04EAEFD7-9D9E-4C75-ADC9-F94EAC47205D}" srcOrd="1" destOrd="0" presId="urn:microsoft.com/office/officeart/2005/8/layout/cycle8"/>
    <dgm:cxn modelId="{31EECB97-D8E2-4DF8-A48E-AF871B8FA8A7}" type="presOf" srcId="{28F76248-A378-4FEA-A082-4E039DE0E831}" destId="{1F4CC957-7EF6-4367-89AE-8E83E03318DA}" srcOrd="1" destOrd="0" presId="urn:microsoft.com/office/officeart/2005/8/layout/cycle8"/>
    <dgm:cxn modelId="{96C2D699-5C47-4108-8DCB-2EFEA670D753}" srcId="{BE04A864-13F4-4567-B0B9-79CAFBDDE54E}" destId="{28F76248-A378-4FEA-A082-4E039DE0E831}" srcOrd="1" destOrd="0" parTransId="{6BBF0238-AAB9-4E54-AB4A-37E18467BCE3}" sibTransId="{094307B0-3C17-48ED-BA95-4F403AC353B1}"/>
    <dgm:cxn modelId="{815F6F9C-BE90-4C12-BE94-DF5316219496}" type="presOf" srcId="{7BDD48DA-0F6E-401C-A4BD-3B681D88C2BD}" destId="{4B4F9253-1599-4D3F-B6B7-3054169F1AFD}" srcOrd="1" destOrd="0" presId="urn:microsoft.com/office/officeart/2005/8/layout/cycle8"/>
    <dgm:cxn modelId="{91DC77BB-DF3D-42AE-A0B6-86FA447F94FA}" type="presOf" srcId="{AFB6E412-7112-4442-A344-D1A94F076A67}" destId="{E3981FED-3170-4CF0-9061-A851D6CDDE5A}" srcOrd="0" destOrd="0" presId="urn:microsoft.com/office/officeart/2005/8/layout/cycle8"/>
    <dgm:cxn modelId="{C44170C3-27F8-46B4-84AC-80B75AACEB39}" srcId="{BE04A864-13F4-4567-B0B9-79CAFBDDE54E}" destId="{7BDD48DA-0F6E-401C-A4BD-3B681D88C2BD}" srcOrd="0" destOrd="0" parTransId="{2DFAC161-0F6D-42CC-A283-49024AB2C24C}" sibTransId="{CE6E6FD5-569B-4750-94F8-8F435F5B6233}"/>
    <dgm:cxn modelId="{8A782BCD-A9A8-4D94-8B89-F2D1BF1E86F8}" type="presOf" srcId="{CF15B9F6-C0AC-4AB4-B742-013B8BE7DFF0}" destId="{6876F61E-7FCB-4E9D-BA45-367C0BE4CF2A}" srcOrd="0" destOrd="0" presId="urn:microsoft.com/office/officeart/2005/8/layout/cycle8"/>
    <dgm:cxn modelId="{C58590DF-F0CF-4943-A3A0-3E5A140A5977}" srcId="{BE04A864-13F4-4567-B0B9-79CAFBDDE54E}" destId="{E9A31FC2-13C6-4CDB-81DD-693F313CA3B9}" srcOrd="6" destOrd="0" parTransId="{57354E1B-44E1-4019-A8A5-1212FB885A00}" sibTransId="{9054C712-D76F-408F-852B-1D9BEB540931}"/>
    <dgm:cxn modelId="{7F7BFCE0-CFC0-45D6-8E67-B21F10300D0D}" type="presOf" srcId="{7BDD48DA-0F6E-401C-A4BD-3B681D88C2BD}" destId="{7AF242AD-F432-4A84-AF67-8C090D7D2D45}" srcOrd="0" destOrd="0" presId="urn:microsoft.com/office/officeart/2005/8/layout/cycle8"/>
    <dgm:cxn modelId="{6B3174F3-AA1A-4EDF-BDD9-E417B6158312}" srcId="{BE04A864-13F4-4567-B0B9-79CAFBDDE54E}" destId="{4A1F5FBE-82F6-45C0-B87A-3E7EDB6C8B20}" srcOrd="3" destOrd="0" parTransId="{F431B34B-DB6E-490C-A143-3B2DE8D70861}" sibTransId="{80ADFB28-1383-4FC0-8F61-BAF781D938DE}"/>
    <dgm:cxn modelId="{6852AAFA-0DC1-4194-BF33-3E8612B4C32C}" srcId="{BE04A864-13F4-4567-B0B9-79CAFBDDE54E}" destId="{CF15B9F6-C0AC-4AB4-B742-013B8BE7DFF0}" srcOrd="4" destOrd="0" parTransId="{DC182B7A-8D9F-49FC-BE99-7624D90DA94F}" sibTransId="{46EAF7EC-B7A7-4604-A8DB-1A0A9C46F9A4}"/>
    <dgm:cxn modelId="{E9328942-1D13-4CAA-8AF7-BC8791D9FE57}" type="presParOf" srcId="{47CF0478-D158-4F6A-BF00-48128CF7F931}" destId="{7AF242AD-F432-4A84-AF67-8C090D7D2D45}" srcOrd="0" destOrd="0" presId="urn:microsoft.com/office/officeart/2005/8/layout/cycle8"/>
    <dgm:cxn modelId="{B40BC5EC-42CB-4757-8FD2-7D639D9292C2}" type="presParOf" srcId="{47CF0478-D158-4F6A-BF00-48128CF7F931}" destId="{657E0EE4-8AD9-41F0-93DF-021A4CBF1A49}" srcOrd="1" destOrd="0" presId="urn:microsoft.com/office/officeart/2005/8/layout/cycle8"/>
    <dgm:cxn modelId="{FABB6626-8F7D-48E0-996E-E8390BC2A8B1}" type="presParOf" srcId="{47CF0478-D158-4F6A-BF00-48128CF7F931}" destId="{4C50F61A-3222-46EA-859D-84AF16A9B967}" srcOrd="2" destOrd="0" presId="urn:microsoft.com/office/officeart/2005/8/layout/cycle8"/>
    <dgm:cxn modelId="{926B1B05-B8E8-4785-9B6A-5BD2AD308DD4}" type="presParOf" srcId="{47CF0478-D158-4F6A-BF00-48128CF7F931}" destId="{4B4F9253-1599-4D3F-B6B7-3054169F1AFD}" srcOrd="3" destOrd="0" presId="urn:microsoft.com/office/officeart/2005/8/layout/cycle8"/>
    <dgm:cxn modelId="{4C997680-02D4-49DB-AAD5-0820FCDF2FA4}" type="presParOf" srcId="{47CF0478-D158-4F6A-BF00-48128CF7F931}" destId="{8FD6DA20-F29C-4802-838B-385C66F00230}" srcOrd="4" destOrd="0" presId="urn:microsoft.com/office/officeart/2005/8/layout/cycle8"/>
    <dgm:cxn modelId="{23BAE694-56FC-4D2C-A276-C0E3B2513137}" type="presParOf" srcId="{47CF0478-D158-4F6A-BF00-48128CF7F931}" destId="{890B1648-E190-4A4F-A6A3-5C88FC05D75F}" srcOrd="5" destOrd="0" presId="urn:microsoft.com/office/officeart/2005/8/layout/cycle8"/>
    <dgm:cxn modelId="{E012723F-AAD3-4A00-8CA2-174517841B15}" type="presParOf" srcId="{47CF0478-D158-4F6A-BF00-48128CF7F931}" destId="{720A502B-DD65-4AD1-84DD-E941F2DBFE71}" srcOrd="6" destOrd="0" presId="urn:microsoft.com/office/officeart/2005/8/layout/cycle8"/>
    <dgm:cxn modelId="{E566C8CC-F695-40A6-B688-85DA45DC3989}" type="presParOf" srcId="{47CF0478-D158-4F6A-BF00-48128CF7F931}" destId="{1F4CC957-7EF6-4367-89AE-8E83E03318DA}" srcOrd="7" destOrd="0" presId="urn:microsoft.com/office/officeart/2005/8/layout/cycle8"/>
    <dgm:cxn modelId="{BC0F61D0-CC83-4200-B5CA-7D3C47C860C7}" type="presParOf" srcId="{47CF0478-D158-4F6A-BF00-48128CF7F931}" destId="{F459B802-A5AC-4433-A0D4-92BA9D3805FF}" srcOrd="8" destOrd="0" presId="urn:microsoft.com/office/officeart/2005/8/layout/cycle8"/>
    <dgm:cxn modelId="{FE18BC8B-E090-46C7-AA31-8ED93CBE5035}" type="presParOf" srcId="{47CF0478-D158-4F6A-BF00-48128CF7F931}" destId="{FC362286-29ED-4430-BEE6-68894C316F9C}" srcOrd="9" destOrd="0" presId="urn:microsoft.com/office/officeart/2005/8/layout/cycle8"/>
    <dgm:cxn modelId="{FC9A366B-0865-4107-A526-3F75A64F1C9A}" type="presParOf" srcId="{47CF0478-D158-4F6A-BF00-48128CF7F931}" destId="{3BCD78BD-74DA-49A3-BF7B-59DB0D6E67A4}" srcOrd="10" destOrd="0" presId="urn:microsoft.com/office/officeart/2005/8/layout/cycle8"/>
    <dgm:cxn modelId="{7D6861A1-042D-4C53-BE59-BFABF47C5A73}" type="presParOf" srcId="{47CF0478-D158-4F6A-BF00-48128CF7F931}" destId="{8AAB1642-719B-4DCB-88F5-B8B2CAEC7CE1}" srcOrd="11" destOrd="0" presId="urn:microsoft.com/office/officeart/2005/8/layout/cycle8"/>
    <dgm:cxn modelId="{DDA0ACB3-F7A6-40BC-9773-D0F0CA127EDE}" type="presParOf" srcId="{47CF0478-D158-4F6A-BF00-48128CF7F931}" destId="{72F9420E-49B2-4D8B-BA21-55F3FFAA1B14}" srcOrd="12" destOrd="0" presId="urn:microsoft.com/office/officeart/2005/8/layout/cycle8"/>
    <dgm:cxn modelId="{9CF70268-C3E3-4E79-BCBC-8E5993B00B0C}" type="presParOf" srcId="{47CF0478-D158-4F6A-BF00-48128CF7F931}" destId="{163C7F01-847D-4FE1-8770-C8FD0B5F84D1}" srcOrd="13" destOrd="0" presId="urn:microsoft.com/office/officeart/2005/8/layout/cycle8"/>
    <dgm:cxn modelId="{A4883C24-100B-42C2-A33B-18C6D2F7E798}" type="presParOf" srcId="{47CF0478-D158-4F6A-BF00-48128CF7F931}" destId="{EBF00D1E-3542-4079-9EEF-EBB4757A93DD}" srcOrd="14" destOrd="0" presId="urn:microsoft.com/office/officeart/2005/8/layout/cycle8"/>
    <dgm:cxn modelId="{7A29E46A-CB88-4E54-93CD-82C84CA3EE38}" type="presParOf" srcId="{47CF0478-D158-4F6A-BF00-48128CF7F931}" destId="{520DBA7F-D8D5-4F0A-9F95-EDD361F3E3C5}" srcOrd="15" destOrd="0" presId="urn:microsoft.com/office/officeart/2005/8/layout/cycle8"/>
    <dgm:cxn modelId="{97219C44-8854-4118-8F89-30F9B8D415D2}" type="presParOf" srcId="{47CF0478-D158-4F6A-BF00-48128CF7F931}" destId="{6876F61E-7FCB-4E9D-BA45-367C0BE4CF2A}" srcOrd="16" destOrd="0" presId="urn:microsoft.com/office/officeart/2005/8/layout/cycle8"/>
    <dgm:cxn modelId="{73ACEEA7-348F-41E9-80AE-919AC73A7DFF}" type="presParOf" srcId="{47CF0478-D158-4F6A-BF00-48128CF7F931}" destId="{692F2870-E9C5-4B9E-82DA-8CB5EA7ADE6E}" srcOrd="17" destOrd="0" presId="urn:microsoft.com/office/officeart/2005/8/layout/cycle8"/>
    <dgm:cxn modelId="{7C25D11F-FF7C-4918-BC85-D7539372992C}" type="presParOf" srcId="{47CF0478-D158-4F6A-BF00-48128CF7F931}" destId="{B5A0EE64-4950-4F90-ABAC-AB9B4DD36A5D}" srcOrd="18" destOrd="0" presId="urn:microsoft.com/office/officeart/2005/8/layout/cycle8"/>
    <dgm:cxn modelId="{2397852B-E0A4-4BF3-8835-E5F87DE3B562}" type="presParOf" srcId="{47CF0478-D158-4F6A-BF00-48128CF7F931}" destId="{954D1A19-98AD-4E36-ACB1-BDAAB1AD906F}" srcOrd="19" destOrd="0" presId="urn:microsoft.com/office/officeart/2005/8/layout/cycle8"/>
    <dgm:cxn modelId="{D2170819-1FC7-416C-BAF9-FAEF6E96B47C}" type="presParOf" srcId="{47CF0478-D158-4F6A-BF00-48128CF7F931}" destId="{E3981FED-3170-4CF0-9061-A851D6CDDE5A}" srcOrd="20" destOrd="0" presId="urn:microsoft.com/office/officeart/2005/8/layout/cycle8"/>
    <dgm:cxn modelId="{96CF6C67-55C9-4F90-A9D6-C3521C45C80D}" type="presParOf" srcId="{47CF0478-D158-4F6A-BF00-48128CF7F931}" destId="{5161FE4C-4E58-47AC-8768-8C4841CDEA9B}" srcOrd="21" destOrd="0" presId="urn:microsoft.com/office/officeart/2005/8/layout/cycle8"/>
    <dgm:cxn modelId="{7DAA5534-54E4-45F3-99BC-41C93B722EB9}" type="presParOf" srcId="{47CF0478-D158-4F6A-BF00-48128CF7F931}" destId="{EEC546B4-60CC-47C0-8507-B9812DFC5C09}" srcOrd="22" destOrd="0" presId="urn:microsoft.com/office/officeart/2005/8/layout/cycle8"/>
    <dgm:cxn modelId="{05B7ABDA-9E4A-48A4-8B43-6F4F30E4D911}" type="presParOf" srcId="{47CF0478-D158-4F6A-BF00-48128CF7F931}" destId="{3251190E-038F-457C-BF57-A1E7B3DE6578}" srcOrd="23" destOrd="0" presId="urn:microsoft.com/office/officeart/2005/8/layout/cycle8"/>
    <dgm:cxn modelId="{1CB45346-EF51-4520-8B0D-F658266C8D1C}" type="presParOf" srcId="{47CF0478-D158-4F6A-BF00-48128CF7F931}" destId="{5DC570D9-04D4-4126-A303-A02693424F2D}" srcOrd="24" destOrd="0" presId="urn:microsoft.com/office/officeart/2005/8/layout/cycle8"/>
    <dgm:cxn modelId="{DE99C92E-35FD-4826-9655-6FE1CCEF2539}" type="presParOf" srcId="{47CF0478-D158-4F6A-BF00-48128CF7F931}" destId="{9B243052-E94B-4370-9F4E-96E9C2C97244}" srcOrd="25" destOrd="0" presId="urn:microsoft.com/office/officeart/2005/8/layout/cycle8"/>
    <dgm:cxn modelId="{B5A81484-CFA4-409C-9393-D92B3F1A8DE3}" type="presParOf" srcId="{47CF0478-D158-4F6A-BF00-48128CF7F931}" destId="{2E58662D-10E8-4211-BEAE-C9D599846681}" srcOrd="26" destOrd="0" presId="urn:microsoft.com/office/officeart/2005/8/layout/cycle8"/>
    <dgm:cxn modelId="{A6EBA04C-B082-43C7-80DC-8E776763EB2C}" type="presParOf" srcId="{47CF0478-D158-4F6A-BF00-48128CF7F931}" destId="{04EAEFD7-9D9E-4C75-ADC9-F94EAC47205D}" srcOrd="27" destOrd="0" presId="urn:microsoft.com/office/officeart/2005/8/layout/cycle8"/>
    <dgm:cxn modelId="{468BEF8B-F6B3-4084-8C26-D6B1C1A55ABA}" type="presParOf" srcId="{47CF0478-D158-4F6A-BF00-48128CF7F931}" destId="{4CCB2E29-EE68-490A-BC8E-C9E2FBBAA649}" srcOrd="28" destOrd="0" presId="urn:microsoft.com/office/officeart/2005/8/layout/cycle8"/>
    <dgm:cxn modelId="{892C09CE-5228-41ED-A2EE-3C5E126B81C5}" type="presParOf" srcId="{47CF0478-D158-4F6A-BF00-48128CF7F931}" destId="{A545D1AE-628A-4C2B-BD1D-33B13833C625}" srcOrd="29" destOrd="0" presId="urn:microsoft.com/office/officeart/2005/8/layout/cycle8"/>
    <dgm:cxn modelId="{AF7464E2-6467-4CF4-AC87-D3526B9BE7FE}" type="presParOf" srcId="{47CF0478-D158-4F6A-BF00-48128CF7F931}" destId="{3AA01232-C0BD-4161-A1AF-6C93CB4542AB}" srcOrd="30" destOrd="0" presId="urn:microsoft.com/office/officeart/2005/8/layout/cycle8"/>
    <dgm:cxn modelId="{EDA3925C-861D-477B-A4C3-D373984882CF}" type="presParOf" srcId="{47CF0478-D158-4F6A-BF00-48128CF7F931}" destId="{D93BD31C-21F4-45A1-B46E-358038169D20}" srcOrd="31" destOrd="0" presId="urn:microsoft.com/office/officeart/2005/8/layout/cycle8"/>
    <dgm:cxn modelId="{4E6020BD-A054-45DE-98B3-4B9B23DAA2B5}" type="presParOf" srcId="{47CF0478-D158-4F6A-BF00-48128CF7F931}" destId="{3F14AB08-22C4-4021-A91A-1A1922E014F4}" srcOrd="32" destOrd="0" presId="urn:microsoft.com/office/officeart/2005/8/layout/cycle8"/>
    <dgm:cxn modelId="{74EA3B4B-2C89-47A1-BFEC-13EEADA8C720}" type="presParOf" srcId="{47CF0478-D158-4F6A-BF00-48128CF7F931}" destId="{CA91D6DE-E74F-42ED-AD14-E073D7BFDEE8}" srcOrd="33" destOrd="0" presId="urn:microsoft.com/office/officeart/2005/8/layout/cycle8"/>
    <dgm:cxn modelId="{9BB81A64-4559-448E-99A7-0C694AF3EB2C}" type="presParOf" srcId="{47CF0478-D158-4F6A-BF00-48128CF7F931}" destId="{4074D626-3963-4C34-9AA7-5421BAFB16F5}"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393610-305C-4FB1-94EB-C89B0910A791}"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68652AA9-FD1E-4D8F-AD56-93EE76078D39}">
      <dgm:prSet/>
      <dgm:spPr/>
      <dgm:t>
        <a:bodyPr/>
        <a:lstStyle/>
        <a:p>
          <a:r>
            <a:rPr lang="en-US" b="1" i="0"/>
            <a:t>These cancers are now presumptive:</a:t>
          </a:r>
          <a:endParaRPr lang="en-US"/>
        </a:p>
      </dgm:t>
    </dgm:pt>
    <dgm:pt modelId="{AA8A7F72-CC79-42B7-BDAA-66B9074B8652}" type="parTrans" cxnId="{AB0E18B5-87C9-4CBB-BD6B-8DF31CD58370}">
      <dgm:prSet/>
      <dgm:spPr/>
      <dgm:t>
        <a:bodyPr/>
        <a:lstStyle/>
        <a:p>
          <a:endParaRPr lang="en-US"/>
        </a:p>
      </dgm:t>
    </dgm:pt>
    <dgm:pt modelId="{E6B51442-C09B-49B2-8F6F-12A21EF8B2BC}" type="sibTrans" cxnId="{AB0E18B5-87C9-4CBB-BD6B-8DF31CD58370}">
      <dgm:prSet/>
      <dgm:spPr/>
      <dgm:t>
        <a:bodyPr/>
        <a:lstStyle/>
        <a:p>
          <a:endParaRPr lang="en-US"/>
        </a:p>
      </dgm:t>
    </dgm:pt>
    <dgm:pt modelId="{F13C0DA5-CAFC-438E-A0F4-9FDBDF8C5A4B}">
      <dgm:prSet/>
      <dgm:spPr/>
      <dgm:t>
        <a:bodyPr/>
        <a:lstStyle/>
        <a:p>
          <a:r>
            <a:rPr lang="en-US" b="0" i="0"/>
            <a:t>Brain cancer</a:t>
          </a:r>
          <a:endParaRPr lang="en-US"/>
        </a:p>
      </dgm:t>
    </dgm:pt>
    <dgm:pt modelId="{0BC02F3D-A79D-4BB6-B06A-47250683B7A7}" type="parTrans" cxnId="{E1A215EE-E793-42BD-BFFB-C5EAF74580D0}">
      <dgm:prSet/>
      <dgm:spPr/>
      <dgm:t>
        <a:bodyPr/>
        <a:lstStyle/>
        <a:p>
          <a:endParaRPr lang="en-US"/>
        </a:p>
      </dgm:t>
    </dgm:pt>
    <dgm:pt modelId="{27A9E7C5-2FCB-4697-808A-3BD73226AEF7}" type="sibTrans" cxnId="{E1A215EE-E793-42BD-BFFB-C5EAF74580D0}">
      <dgm:prSet/>
      <dgm:spPr/>
      <dgm:t>
        <a:bodyPr/>
        <a:lstStyle/>
        <a:p>
          <a:endParaRPr lang="en-US"/>
        </a:p>
      </dgm:t>
    </dgm:pt>
    <dgm:pt modelId="{F8840F8C-78E3-4A84-81D5-D1AC3B8C600D}">
      <dgm:prSet/>
      <dgm:spPr/>
      <dgm:t>
        <a:bodyPr/>
        <a:lstStyle/>
        <a:p>
          <a:r>
            <a:rPr lang="en-US" b="0" i="0"/>
            <a:t>Gastrointestinal cancer of any type</a:t>
          </a:r>
          <a:endParaRPr lang="en-US"/>
        </a:p>
      </dgm:t>
    </dgm:pt>
    <dgm:pt modelId="{5FB60805-F315-4D41-9CA4-3619EDA98705}" type="parTrans" cxnId="{8F448C77-3852-4F3B-AE89-B1687857E5C8}">
      <dgm:prSet/>
      <dgm:spPr/>
      <dgm:t>
        <a:bodyPr/>
        <a:lstStyle/>
        <a:p>
          <a:endParaRPr lang="en-US"/>
        </a:p>
      </dgm:t>
    </dgm:pt>
    <dgm:pt modelId="{626805DA-67A4-423D-8D6A-80CEAAF17F19}" type="sibTrans" cxnId="{8F448C77-3852-4F3B-AE89-B1687857E5C8}">
      <dgm:prSet/>
      <dgm:spPr/>
      <dgm:t>
        <a:bodyPr/>
        <a:lstStyle/>
        <a:p>
          <a:endParaRPr lang="en-US"/>
        </a:p>
      </dgm:t>
    </dgm:pt>
    <dgm:pt modelId="{E4404C0D-4577-44C8-A4B2-E4BA6022DF6F}">
      <dgm:prSet/>
      <dgm:spPr/>
      <dgm:t>
        <a:bodyPr/>
        <a:lstStyle/>
        <a:p>
          <a:r>
            <a:rPr lang="en-US" b="0" i="0"/>
            <a:t>Glioblastoma</a:t>
          </a:r>
          <a:endParaRPr lang="en-US"/>
        </a:p>
      </dgm:t>
    </dgm:pt>
    <dgm:pt modelId="{10930A16-1928-40DF-B63B-6DB57F3B8FED}" type="parTrans" cxnId="{84AE59C4-1761-4179-9C61-3ABD5D993211}">
      <dgm:prSet/>
      <dgm:spPr/>
      <dgm:t>
        <a:bodyPr/>
        <a:lstStyle/>
        <a:p>
          <a:endParaRPr lang="en-US"/>
        </a:p>
      </dgm:t>
    </dgm:pt>
    <dgm:pt modelId="{528EAFFF-8412-41ED-AB7D-C2576E39D43F}" type="sibTrans" cxnId="{84AE59C4-1761-4179-9C61-3ABD5D993211}">
      <dgm:prSet/>
      <dgm:spPr/>
      <dgm:t>
        <a:bodyPr/>
        <a:lstStyle/>
        <a:p>
          <a:endParaRPr lang="en-US"/>
        </a:p>
      </dgm:t>
    </dgm:pt>
    <dgm:pt modelId="{F1CB17AE-CE78-40AD-A108-D0ECDFC07300}">
      <dgm:prSet/>
      <dgm:spPr/>
      <dgm:t>
        <a:bodyPr/>
        <a:lstStyle/>
        <a:p>
          <a:r>
            <a:rPr lang="en-US" b="0" i="0"/>
            <a:t>Head cancer of any type</a:t>
          </a:r>
          <a:endParaRPr lang="en-US"/>
        </a:p>
      </dgm:t>
    </dgm:pt>
    <dgm:pt modelId="{CFB0EF6C-6E9F-4D09-9BE5-908AE2705D50}" type="parTrans" cxnId="{B6484086-BB67-4213-8F28-83154674F770}">
      <dgm:prSet/>
      <dgm:spPr/>
      <dgm:t>
        <a:bodyPr/>
        <a:lstStyle/>
        <a:p>
          <a:endParaRPr lang="en-US"/>
        </a:p>
      </dgm:t>
    </dgm:pt>
    <dgm:pt modelId="{9820A5EC-B5AA-46D0-98A3-70128B3A71B6}" type="sibTrans" cxnId="{B6484086-BB67-4213-8F28-83154674F770}">
      <dgm:prSet/>
      <dgm:spPr/>
      <dgm:t>
        <a:bodyPr/>
        <a:lstStyle/>
        <a:p>
          <a:endParaRPr lang="en-US"/>
        </a:p>
      </dgm:t>
    </dgm:pt>
    <dgm:pt modelId="{8E5EE6DE-5BD4-486D-9686-C6A82E76FF91}">
      <dgm:prSet/>
      <dgm:spPr/>
      <dgm:t>
        <a:bodyPr/>
        <a:lstStyle/>
        <a:p>
          <a:r>
            <a:rPr lang="en-US" b="0" i="0"/>
            <a:t>Kidney cancer</a:t>
          </a:r>
          <a:endParaRPr lang="en-US"/>
        </a:p>
      </dgm:t>
    </dgm:pt>
    <dgm:pt modelId="{DFCF11D2-6DD9-4085-AC67-626847F23657}" type="parTrans" cxnId="{C7DD905F-29EF-4BB9-A4A4-BC79BEFA1128}">
      <dgm:prSet/>
      <dgm:spPr/>
      <dgm:t>
        <a:bodyPr/>
        <a:lstStyle/>
        <a:p>
          <a:endParaRPr lang="en-US"/>
        </a:p>
      </dgm:t>
    </dgm:pt>
    <dgm:pt modelId="{8858399E-0DC1-4F26-991A-00DB855173ED}" type="sibTrans" cxnId="{C7DD905F-29EF-4BB9-A4A4-BC79BEFA1128}">
      <dgm:prSet/>
      <dgm:spPr/>
      <dgm:t>
        <a:bodyPr/>
        <a:lstStyle/>
        <a:p>
          <a:endParaRPr lang="en-US"/>
        </a:p>
      </dgm:t>
    </dgm:pt>
    <dgm:pt modelId="{EFE5B260-D7BE-411A-87FB-3B822D6C12E5}">
      <dgm:prSet/>
      <dgm:spPr/>
      <dgm:t>
        <a:bodyPr/>
        <a:lstStyle/>
        <a:p>
          <a:r>
            <a:rPr lang="en-US" b="0" i="0"/>
            <a:t>Lymphoma of any type</a:t>
          </a:r>
          <a:endParaRPr lang="en-US"/>
        </a:p>
      </dgm:t>
    </dgm:pt>
    <dgm:pt modelId="{836F61CE-0366-40DA-A45E-076DD0434F12}" type="parTrans" cxnId="{4841A510-666C-4B80-9E24-75E72F03DC5E}">
      <dgm:prSet/>
      <dgm:spPr/>
      <dgm:t>
        <a:bodyPr/>
        <a:lstStyle/>
        <a:p>
          <a:endParaRPr lang="en-US"/>
        </a:p>
      </dgm:t>
    </dgm:pt>
    <dgm:pt modelId="{381514BB-9822-4A4A-A9BB-52EC22280FA0}" type="sibTrans" cxnId="{4841A510-666C-4B80-9E24-75E72F03DC5E}">
      <dgm:prSet/>
      <dgm:spPr/>
      <dgm:t>
        <a:bodyPr/>
        <a:lstStyle/>
        <a:p>
          <a:endParaRPr lang="en-US"/>
        </a:p>
      </dgm:t>
    </dgm:pt>
    <dgm:pt modelId="{6ED272A8-46E9-4F65-A9AF-98F96017F740}">
      <dgm:prSet/>
      <dgm:spPr/>
      <dgm:t>
        <a:bodyPr/>
        <a:lstStyle/>
        <a:p>
          <a:r>
            <a:rPr lang="en-US" b="0" i="0"/>
            <a:t>Melanoma</a:t>
          </a:r>
          <a:endParaRPr lang="en-US"/>
        </a:p>
      </dgm:t>
    </dgm:pt>
    <dgm:pt modelId="{C8E0EDF0-15C3-494B-9B82-39D24129D485}" type="parTrans" cxnId="{8AF506B0-98B5-44D6-922E-588B73D6823D}">
      <dgm:prSet/>
      <dgm:spPr/>
      <dgm:t>
        <a:bodyPr/>
        <a:lstStyle/>
        <a:p>
          <a:endParaRPr lang="en-US"/>
        </a:p>
      </dgm:t>
    </dgm:pt>
    <dgm:pt modelId="{BEB02472-7FC1-44B8-A815-C8BFB67ACA5F}" type="sibTrans" cxnId="{8AF506B0-98B5-44D6-922E-588B73D6823D}">
      <dgm:prSet/>
      <dgm:spPr/>
      <dgm:t>
        <a:bodyPr/>
        <a:lstStyle/>
        <a:p>
          <a:endParaRPr lang="en-US"/>
        </a:p>
      </dgm:t>
    </dgm:pt>
    <dgm:pt modelId="{18125540-1FFD-4EC1-84AC-BA063DB3105F}">
      <dgm:prSet/>
      <dgm:spPr/>
      <dgm:t>
        <a:bodyPr/>
        <a:lstStyle/>
        <a:p>
          <a:r>
            <a:rPr lang="en-US" b="0" i="0"/>
            <a:t>Neck cancer of any type</a:t>
          </a:r>
          <a:endParaRPr lang="en-US"/>
        </a:p>
      </dgm:t>
    </dgm:pt>
    <dgm:pt modelId="{EC911586-6CB2-4490-B94B-C64D6EC213C3}" type="parTrans" cxnId="{871E23F6-7139-4A9A-8F90-0AF529B11915}">
      <dgm:prSet/>
      <dgm:spPr/>
      <dgm:t>
        <a:bodyPr/>
        <a:lstStyle/>
        <a:p>
          <a:endParaRPr lang="en-US"/>
        </a:p>
      </dgm:t>
    </dgm:pt>
    <dgm:pt modelId="{949146B2-D993-4EDC-9E95-E950EEC8FD12}" type="sibTrans" cxnId="{871E23F6-7139-4A9A-8F90-0AF529B11915}">
      <dgm:prSet/>
      <dgm:spPr/>
      <dgm:t>
        <a:bodyPr/>
        <a:lstStyle/>
        <a:p>
          <a:endParaRPr lang="en-US"/>
        </a:p>
      </dgm:t>
    </dgm:pt>
    <dgm:pt modelId="{0238F756-2432-4BC1-AF7F-E1D1A7D47106}">
      <dgm:prSet/>
      <dgm:spPr/>
      <dgm:t>
        <a:bodyPr/>
        <a:lstStyle/>
        <a:p>
          <a:r>
            <a:rPr lang="en-US" b="0" i="0"/>
            <a:t>Pancreatic cancer</a:t>
          </a:r>
          <a:endParaRPr lang="en-US"/>
        </a:p>
      </dgm:t>
    </dgm:pt>
    <dgm:pt modelId="{4E715932-3403-453F-AEBF-D705F8EA6CD0}" type="parTrans" cxnId="{E1488E12-7563-48DE-A6D8-D44953E48681}">
      <dgm:prSet/>
      <dgm:spPr/>
      <dgm:t>
        <a:bodyPr/>
        <a:lstStyle/>
        <a:p>
          <a:endParaRPr lang="en-US"/>
        </a:p>
      </dgm:t>
    </dgm:pt>
    <dgm:pt modelId="{2CC791D1-5E16-4D83-AD7B-D47DD2468A7F}" type="sibTrans" cxnId="{E1488E12-7563-48DE-A6D8-D44953E48681}">
      <dgm:prSet/>
      <dgm:spPr/>
      <dgm:t>
        <a:bodyPr/>
        <a:lstStyle/>
        <a:p>
          <a:endParaRPr lang="en-US"/>
        </a:p>
      </dgm:t>
    </dgm:pt>
    <dgm:pt modelId="{3071FCF2-864F-4CEA-A031-0B875200E3BA}">
      <dgm:prSet/>
      <dgm:spPr/>
      <dgm:t>
        <a:bodyPr/>
        <a:lstStyle/>
        <a:p>
          <a:r>
            <a:rPr lang="en-US" b="0" i="0"/>
            <a:t>Reproductive cancer of any type</a:t>
          </a:r>
          <a:endParaRPr lang="en-US"/>
        </a:p>
      </dgm:t>
    </dgm:pt>
    <dgm:pt modelId="{0FEF3EE5-F87A-4FEF-B662-F8D71384F515}" type="parTrans" cxnId="{737526BB-13FE-498C-9C27-98392E4FAC8B}">
      <dgm:prSet/>
      <dgm:spPr/>
      <dgm:t>
        <a:bodyPr/>
        <a:lstStyle/>
        <a:p>
          <a:endParaRPr lang="en-US"/>
        </a:p>
      </dgm:t>
    </dgm:pt>
    <dgm:pt modelId="{8EF6167A-EC43-4D28-86E5-0A1C9D219D24}" type="sibTrans" cxnId="{737526BB-13FE-498C-9C27-98392E4FAC8B}">
      <dgm:prSet/>
      <dgm:spPr/>
      <dgm:t>
        <a:bodyPr/>
        <a:lstStyle/>
        <a:p>
          <a:endParaRPr lang="en-US"/>
        </a:p>
      </dgm:t>
    </dgm:pt>
    <dgm:pt modelId="{F1A68192-EAE3-496A-A3B1-C19B457CD08E}">
      <dgm:prSet/>
      <dgm:spPr/>
      <dgm:t>
        <a:bodyPr/>
        <a:lstStyle/>
        <a:p>
          <a:r>
            <a:rPr lang="en-US" b="0" i="0"/>
            <a:t>Respiratory (breathing-related) cancer of any type</a:t>
          </a:r>
          <a:endParaRPr lang="en-US"/>
        </a:p>
      </dgm:t>
    </dgm:pt>
    <dgm:pt modelId="{82F99C8A-FA0E-4788-8C28-6DE7DCE002EE}" type="parTrans" cxnId="{4CA78B52-E741-4AD8-9285-0B171E17DE7A}">
      <dgm:prSet/>
      <dgm:spPr/>
      <dgm:t>
        <a:bodyPr/>
        <a:lstStyle/>
        <a:p>
          <a:endParaRPr lang="en-US"/>
        </a:p>
      </dgm:t>
    </dgm:pt>
    <dgm:pt modelId="{DB546986-8871-46BC-BDCA-CCA053A1FD93}" type="sibTrans" cxnId="{4CA78B52-E741-4AD8-9285-0B171E17DE7A}">
      <dgm:prSet/>
      <dgm:spPr/>
      <dgm:t>
        <a:bodyPr/>
        <a:lstStyle/>
        <a:p>
          <a:endParaRPr lang="en-US"/>
        </a:p>
      </dgm:t>
    </dgm:pt>
    <dgm:pt modelId="{BC3F7891-D8CD-4A4A-A77D-714E44D21892}" type="pres">
      <dgm:prSet presAssocID="{A3393610-305C-4FB1-94EB-C89B0910A791}" presName="vert0" presStyleCnt="0">
        <dgm:presLayoutVars>
          <dgm:dir/>
          <dgm:animOne val="branch"/>
          <dgm:animLvl val="lvl"/>
        </dgm:presLayoutVars>
      </dgm:prSet>
      <dgm:spPr/>
    </dgm:pt>
    <dgm:pt modelId="{3BCB2815-1970-49EC-98F8-7F64C0CB79E2}" type="pres">
      <dgm:prSet presAssocID="{68652AA9-FD1E-4D8F-AD56-93EE76078D39}" presName="thickLine" presStyleLbl="alignNode1" presStyleIdx="0" presStyleCnt="12"/>
      <dgm:spPr/>
    </dgm:pt>
    <dgm:pt modelId="{649E03EF-71CA-4D3D-BD00-73E1469D0898}" type="pres">
      <dgm:prSet presAssocID="{68652AA9-FD1E-4D8F-AD56-93EE76078D39}" presName="horz1" presStyleCnt="0"/>
      <dgm:spPr/>
    </dgm:pt>
    <dgm:pt modelId="{1A24B9D1-84AA-4D17-81C1-951C36406CB3}" type="pres">
      <dgm:prSet presAssocID="{68652AA9-FD1E-4D8F-AD56-93EE76078D39}" presName="tx1" presStyleLbl="revTx" presStyleIdx="0" presStyleCnt="12"/>
      <dgm:spPr/>
    </dgm:pt>
    <dgm:pt modelId="{23EBCF9C-A799-4E4C-A7A7-BF14B749334D}" type="pres">
      <dgm:prSet presAssocID="{68652AA9-FD1E-4D8F-AD56-93EE76078D39}" presName="vert1" presStyleCnt="0"/>
      <dgm:spPr/>
    </dgm:pt>
    <dgm:pt modelId="{63EF92A0-BC6D-4EF9-91FD-B9E26D704AD3}" type="pres">
      <dgm:prSet presAssocID="{F13C0DA5-CAFC-438E-A0F4-9FDBDF8C5A4B}" presName="thickLine" presStyleLbl="alignNode1" presStyleIdx="1" presStyleCnt="12"/>
      <dgm:spPr/>
    </dgm:pt>
    <dgm:pt modelId="{D0F43F2D-84E0-4C5E-A456-FB0493298D83}" type="pres">
      <dgm:prSet presAssocID="{F13C0DA5-CAFC-438E-A0F4-9FDBDF8C5A4B}" presName="horz1" presStyleCnt="0"/>
      <dgm:spPr/>
    </dgm:pt>
    <dgm:pt modelId="{BE4C4157-16C7-4E6E-877E-92210309AA24}" type="pres">
      <dgm:prSet presAssocID="{F13C0DA5-CAFC-438E-A0F4-9FDBDF8C5A4B}" presName="tx1" presStyleLbl="revTx" presStyleIdx="1" presStyleCnt="12"/>
      <dgm:spPr/>
    </dgm:pt>
    <dgm:pt modelId="{067CF94A-D565-4FDA-8AA1-2D9B6003D01B}" type="pres">
      <dgm:prSet presAssocID="{F13C0DA5-CAFC-438E-A0F4-9FDBDF8C5A4B}" presName="vert1" presStyleCnt="0"/>
      <dgm:spPr/>
    </dgm:pt>
    <dgm:pt modelId="{D14F96CD-D97E-453A-B033-6FEC05653FEE}" type="pres">
      <dgm:prSet presAssocID="{F8840F8C-78E3-4A84-81D5-D1AC3B8C600D}" presName="thickLine" presStyleLbl="alignNode1" presStyleIdx="2" presStyleCnt="12"/>
      <dgm:spPr/>
    </dgm:pt>
    <dgm:pt modelId="{E5774B93-DE99-4778-9E70-508BCC9AB74F}" type="pres">
      <dgm:prSet presAssocID="{F8840F8C-78E3-4A84-81D5-D1AC3B8C600D}" presName="horz1" presStyleCnt="0"/>
      <dgm:spPr/>
    </dgm:pt>
    <dgm:pt modelId="{40F391E7-10C3-491A-B816-F3C371400212}" type="pres">
      <dgm:prSet presAssocID="{F8840F8C-78E3-4A84-81D5-D1AC3B8C600D}" presName="tx1" presStyleLbl="revTx" presStyleIdx="2" presStyleCnt="12"/>
      <dgm:spPr/>
    </dgm:pt>
    <dgm:pt modelId="{D1C65D0B-E4DE-41A0-A457-179C8B86DE11}" type="pres">
      <dgm:prSet presAssocID="{F8840F8C-78E3-4A84-81D5-D1AC3B8C600D}" presName="vert1" presStyleCnt="0"/>
      <dgm:spPr/>
    </dgm:pt>
    <dgm:pt modelId="{113932A1-1F1E-4E6B-B2FA-939D08D222A3}" type="pres">
      <dgm:prSet presAssocID="{E4404C0D-4577-44C8-A4B2-E4BA6022DF6F}" presName="thickLine" presStyleLbl="alignNode1" presStyleIdx="3" presStyleCnt="12"/>
      <dgm:spPr/>
    </dgm:pt>
    <dgm:pt modelId="{5D455749-03CD-4123-B370-967396313CBD}" type="pres">
      <dgm:prSet presAssocID="{E4404C0D-4577-44C8-A4B2-E4BA6022DF6F}" presName="horz1" presStyleCnt="0"/>
      <dgm:spPr/>
    </dgm:pt>
    <dgm:pt modelId="{9CC7ABCD-DA66-4131-A419-B8D454F9D017}" type="pres">
      <dgm:prSet presAssocID="{E4404C0D-4577-44C8-A4B2-E4BA6022DF6F}" presName="tx1" presStyleLbl="revTx" presStyleIdx="3" presStyleCnt="12"/>
      <dgm:spPr/>
    </dgm:pt>
    <dgm:pt modelId="{4FD6D554-B4C9-4072-B3DD-D935349BFC09}" type="pres">
      <dgm:prSet presAssocID="{E4404C0D-4577-44C8-A4B2-E4BA6022DF6F}" presName="vert1" presStyleCnt="0"/>
      <dgm:spPr/>
    </dgm:pt>
    <dgm:pt modelId="{7A592244-EA9F-4F7D-B836-E4F1EB3F8541}" type="pres">
      <dgm:prSet presAssocID="{F1CB17AE-CE78-40AD-A108-D0ECDFC07300}" presName="thickLine" presStyleLbl="alignNode1" presStyleIdx="4" presStyleCnt="12"/>
      <dgm:spPr/>
    </dgm:pt>
    <dgm:pt modelId="{A34ACDB8-464C-404E-9AA0-088570777376}" type="pres">
      <dgm:prSet presAssocID="{F1CB17AE-CE78-40AD-A108-D0ECDFC07300}" presName="horz1" presStyleCnt="0"/>
      <dgm:spPr/>
    </dgm:pt>
    <dgm:pt modelId="{63F14E30-2AE9-4FF0-BFAA-1D61F7F2922E}" type="pres">
      <dgm:prSet presAssocID="{F1CB17AE-CE78-40AD-A108-D0ECDFC07300}" presName="tx1" presStyleLbl="revTx" presStyleIdx="4" presStyleCnt="12"/>
      <dgm:spPr/>
    </dgm:pt>
    <dgm:pt modelId="{E83E1829-8059-4FF4-95DF-8EA90FFF69F2}" type="pres">
      <dgm:prSet presAssocID="{F1CB17AE-CE78-40AD-A108-D0ECDFC07300}" presName="vert1" presStyleCnt="0"/>
      <dgm:spPr/>
    </dgm:pt>
    <dgm:pt modelId="{C5AFBC31-F7ED-4317-B3EB-A4FEBF3AF4C5}" type="pres">
      <dgm:prSet presAssocID="{8E5EE6DE-5BD4-486D-9686-C6A82E76FF91}" presName="thickLine" presStyleLbl="alignNode1" presStyleIdx="5" presStyleCnt="12"/>
      <dgm:spPr/>
    </dgm:pt>
    <dgm:pt modelId="{0861A13A-55C2-4B18-BF8C-03C742065D0B}" type="pres">
      <dgm:prSet presAssocID="{8E5EE6DE-5BD4-486D-9686-C6A82E76FF91}" presName="horz1" presStyleCnt="0"/>
      <dgm:spPr/>
    </dgm:pt>
    <dgm:pt modelId="{3D91172E-BF4B-4AC6-89FA-CA7241C45AD0}" type="pres">
      <dgm:prSet presAssocID="{8E5EE6DE-5BD4-486D-9686-C6A82E76FF91}" presName="tx1" presStyleLbl="revTx" presStyleIdx="5" presStyleCnt="12"/>
      <dgm:spPr/>
    </dgm:pt>
    <dgm:pt modelId="{BC8CE51F-2282-4D3D-837E-41FA6B2EDCDC}" type="pres">
      <dgm:prSet presAssocID="{8E5EE6DE-5BD4-486D-9686-C6A82E76FF91}" presName="vert1" presStyleCnt="0"/>
      <dgm:spPr/>
    </dgm:pt>
    <dgm:pt modelId="{FB92502C-05AC-4B75-A4C4-6CC30FBC6CAE}" type="pres">
      <dgm:prSet presAssocID="{EFE5B260-D7BE-411A-87FB-3B822D6C12E5}" presName="thickLine" presStyleLbl="alignNode1" presStyleIdx="6" presStyleCnt="12"/>
      <dgm:spPr/>
    </dgm:pt>
    <dgm:pt modelId="{84B84473-B9C2-4B30-961F-D25E14C343CE}" type="pres">
      <dgm:prSet presAssocID="{EFE5B260-D7BE-411A-87FB-3B822D6C12E5}" presName="horz1" presStyleCnt="0"/>
      <dgm:spPr/>
    </dgm:pt>
    <dgm:pt modelId="{FF8299DC-072D-4914-A088-D0E4CCEFAB64}" type="pres">
      <dgm:prSet presAssocID="{EFE5B260-D7BE-411A-87FB-3B822D6C12E5}" presName="tx1" presStyleLbl="revTx" presStyleIdx="6" presStyleCnt="12"/>
      <dgm:spPr/>
    </dgm:pt>
    <dgm:pt modelId="{A6962C6F-9D1C-4751-AC18-144A324DEF18}" type="pres">
      <dgm:prSet presAssocID="{EFE5B260-D7BE-411A-87FB-3B822D6C12E5}" presName="vert1" presStyleCnt="0"/>
      <dgm:spPr/>
    </dgm:pt>
    <dgm:pt modelId="{AACFDD18-90DF-431B-BB89-ABBE69DC5E45}" type="pres">
      <dgm:prSet presAssocID="{6ED272A8-46E9-4F65-A9AF-98F96017F740}" presName="thickLine" presStyleLbl="alignNode1" presStyleIdx="7" presStyleCnt="12"/>
      <dgm:spPr/>
    </dgm:pt>
    <dgm:pt modelId="{4BFF2700-6A4E-4988-8EF0-ECD0FCB021FB}" type="pres">
      <dgm:prSet presAssocID="{6ED272A8-46E9-4F65-A9AF-98F96017F740}" presName="horz1" presStyleCnt="0"/>
      <dgm:spPr/>
    </dgm:pt>
    <dgm:pt modelId="{02C75093-273F-4C00-A595-EACBAC904213}" type="pres">
      <dgm:prSet presAssocID="{6ED272A8-46E9-4F65-A9AF-98F96017F740}" presName="tx1" presStyleLbl="revTx" presStyleIdx="7" presStyleCnt="12"/>
      <dgm:spPr/>
    </dgm:pt>
    <dgm:pt modelId="{A8E5D0CF-210A-445C-8C27-FDD5B623996A}" type="pres">
      <dgm:prSet presAssocID="{6ED272A8-46E9-4F65-A9AF-98F96017F740}" presName="vert1" presStyleCnt="0"/>
      <dgm:spPr/>
    </dgm:pt>
    <dgm:pt modelId="{4E5B585B-918E-4E2E-8916-A12C818DAADB}" type="pres">
      <dgm:prSet presAssocID="{18125540-1FFD-4EC1-84AC-BA063DB3105F}" presName="thickLine" presStyleLbl="alignNode1" presStyleIdx="8" presStyleCnt="12"/>
      <dgm:spPr/>
    </dgm:pt>
    <dgm:pt modelId="{B9BD51AF-6CBF-40C9-84E0-D1F628673BFF}" type="pres">
      <dgm:prSet presAssocID="{18125540-1FFD-4EC1-84AC-BA063DB3105F}" presName="horz1" presStyleCnt="0"/>
      <dgm:spPr/>
    </dgm:pt>
    <dgm:pt modelId="{E940388E-65B0-40FA-B81A-9FBC251A1F90}" type="pres">
      <dgm:prSet presAssocID="{18125540-1FFD-4EC1-84AC-BA063DB3105F}" presName="tx1" presStyleLbl="revTx" presStyleIdx="8" presStyleCnt="12"/>
      <dgm:spPr/>
    </dgm:pt>
    <dgm:pt modelId="{EF02A4F3-CE84-4732-9CCC-4467A0277DC8}" type="pres">
      <dgm:prSet presAssocID="{18125540-1FFD-4EC1-84AC-BA063DB3105F}" presName="vert1" presStyleCnt="0"/>
      <dgm:spPr/>
    </dgm:pt>
    <dgm:pt modelId="{F4C219F7-CD3F-45FB-808D-4BABE301AB56}" type="pres">
      <dgm:prSet presAssocID="{0238F756-2432-4BC1-AF7F-E1D1A7D47106}" presName="thickLine" presStyleLbl="alignNode1" presStyleIdx="9" presStyleCnt="12"/>
      <dgm:spPr/>
    </dgm:pt>
    <dgm:pt modelId="{3A15544A-94D5-4A69-BDDD-2FEFB51C0BF5}" type="pres">
      <dgm:prSet presAssocID="{0238F756-2432-4BC1-AF7F-E1D1A7D47106}" presName="horz1" presStyleCnt="0"/>
      <dgm:spPr/>
    </dgm:pt>
    <dgm:pt modelId="{ABC5294A-66D6-436C-95DF-581502190875}" type="pres">
      <dgm:prSet presAssocID="{0238F756-2432-4BC1-AF7F-E1D1A7D47106}" presName="tx1" presStyleLbl="revTx" presStyleIdx="9" presStyleCnt="12"/>
      <dgm:spPr/>
    </dgm:pt>
    <dgm:pt modelId="{F1CA4D99-66E7-4753-A40B-46C55635BA1E}" type="pres">
      <dgm:prSet presAssocID="{0238F756-2432-4BC1-AF7F-E1D1A7D47106}" presName="vert1" presStyleCnt="0"/>
      <dgm:spPr/>
    </dgm:pt>
    <dgm:pt modelId="{738AC7E2-0829-4A61-A520-058C1707D56A}" type="pres">
      <dgm:prSet presAssocID="{3071FCF2-864F-4CEA-A031-0B875200E3BA}" presName="thickLine" presStyleLbl="alignNode1" presStyleIdx="10" presStyleCnt="12"/>
      <dgm:spPr/>
    </dgm:pt>
    <dgm:pt modelId="{587C75F0-EEA8-4C90-8F20-11C361C6128B}" type="pres">
      <dgm:prSet presAssocID="{3071FCF2-864F-4CEA-A031-0B875200E3BA}" presName="horz1" presStyleCnt="0"/>
      <dgm:spPr/>
    </dgm:pt>
    <dgm:pt modelId="{1B9B39C6-6D14-4F8A-B34D-B34FAF1B4CD6}" type="pres">
      <dgm:prSet presAssocID="{3071FCF2-864F-4CEA-A031-0B875200E3BA}" presName="tx1" presStyleLbl="revTx" presStyleIdx="10" presStyleCnt="12"/>
      <dgm:spPr/>
    </dgm:pt>
    <dgm:pt modelId="{FE265F4A-4383-4AE2-8117-C01A13039F8B}" type="pres">
      <dgm:prSet presAssocID="{3071FCF2-864F-4CEA-A031-0B875200E3BA}" presName="vert1" presStyleCnt="0"/>
      <dgm:spPr/>
    </dgm:pt>
    <dgm:pt modelId="{03F4CEBE-B86B-4BA6-B9A6-8214702E0400}" type="pres">
      <dgm:prSet presAssocID="{F1A68192-EAE3-496A-A3B1-C19B457CD08E}" presName="thickLine" presStyleLbl="alignNode1" presStyleIdx="11" presStyleCnt="12"/>
      <dgm:spPr/>
    </dgm:pt>
    <dgm:pt modelId="{AB31F0DF-DD50-4490-BD14-D2F9D92BDA39}" type="pres">
      <dgm:prSet presAssocID="{F1A68192-EAE3-496A-A3B1-C19B457CD08E}" presName="horz1" presStyleCnt="0"/>
      <dgm:spPr/>
    </dgm:pt>
    <dgm:pt modelId="{556703CE-68D9-4CBB-9CD3-E853F284B069}" type="pres">
      <dgm:prSet presAssocID="{F1A68192-EAE3-496A-A3B1-C19B457CD08E}" presName="tx1" presStyleLbl="revTx" presStyleIdx="11" presStyleCnt="12"/>
      <dgm:spPr/>
    </dgm:pt>
    <dgm:pt modelId="{6B7F0BBE-76E7-4467-84D3-B05D5D41F34D}" type="pres">
      <dgm:prSet presAssocID="{F1A68192-EAE3-496A-A3B1-C19B457CD08E}" presName="vert1" presStyleCnt="0"/>
      <dgm:spPr/>
    </dgm:pt>
  </dgm:ptLst>
  <dgm:cxnLst>
    <dgm:cxn modelId="{59BEC50D-1ECB-47A0-A9CD-1B6D5A863739}" type="presOf" srcId="{F13C0DA5-CAFC-438E-A0F4-9FDBDF8C5A4B}" destId="{BE4C4157-16C7-4E6E-877E-92210309AA24}" srcOrd="0" destOrd="0" presId="urn:microsoft.com/office/officeart/2008/layout/LinedList"/>
    <dgm:cxn modelId="{4841A510-666C-4B80-9E24-75E72F03DC5E}" srcId="{A3393610-305C-4FB1-94EB-C89B0910A791}" destId="{EFE5B260-D7BE-411A-87FB-3B822D6C12E5}" srcOrd="6" destOrd="0" parTransId="{836F61CE-0366-40DA-A45E-076DD0434F12}" sibTransId="{381514BB-9822-4A4A-A9BB-52EC22280FA0}"/>
    <dgm:cxn modelId="{E1488E12-7563-48DE-A6D8-D44953E48681}" srcId="{A3393610-305C-4FB1-94EB-C89B0910A791}" destId="{0238F756-2432-4BC1-AF7F-E1D1A7D47106}" srcOrd="9" destOrd="0" parTransId="{4E715932-3403-453F-AEBF-D705F8EA6CD0}" sibTransId="{2CC791D1-5E16-4D83-AD7B-D47DD2468A7F}"/>
    <dgm:cxn modelId="{E002C413-32D9-4317-A159-0602AABCF8F0}" type="presOf" srcId="{3071FCF2-864F-4CEA-A031-0B875200E3BA}" destId="{1B9B39C6-6D14-4F8A-B34D-B34FAF1B4CD6}" srcOrd="0" destOrd="0" presId="urn:microsoft.com/office/officeart/2008/layout/LinedList"/>
    <dgm:cxn modelId="{A2D25C30-4032-46CE-9B4A-238485F1BF64}" type="presOf" srcId="{18125540-1FFD-4EC1-84AC-BA063DB3105F}" destId="{E940388E-65B0-40FA-B81A-9FBC251A1F90}" srcOrd="0" destOrd="0" presId="urn:microsoft.com/office/officeart/2008/layout/LinedList"/>
    <dgm:cxn modelId="{9336233E-FB7A-407A-B922-A4CB0D4A453A}" type="presOf" srcId="{0238F756-2432-4BC1-AF7F-E1D1A7D47106}" destId="{ABC5294A-66D6-436C-95DF-581502190875}" srcOrd="0" destOrd="0" presId="urn:microsoft.com/office/officeart/2008/layout/LinedList"/>
    <dgm:cxn modelId="{C7DD905F-29EF-4BB9-A4A4-BC79BEFA1128}" srcId="{A3393610-305C-4FB1-94EB-C89B0910A791}" destId="{8E5EE6DE-5BD4-486D-9686-C6A82E76FF91}" srcOrd="5" destOrd="0" parTransId="{DFCF11D2-6DD9-4085-AC67-626847F23657}" sibTransId="{8858399E-0DC1-4F26-991A-00DB855173ED}"/>
    <dgm:cxn modelId="{F342A45F-CAA0-46E8-9111-8864F415DBCE}" type="presOf" srcId="{EFE5B260-D7BE-411A-87FB-3B822D6C12E5}" destId="{FF8299DC-072D-4914-A088-D0E4CCEFAB64}" srcOrd="0" destOrd="0" presId="urn:microsoft.com/office/officeart/2008/layout/LinedList"/>
    <dgm:cxn modelId="{46B0646A-FE76-4FAC-8040-BCA207F12DA3}" type="presOf" srcId="{68652AA9-FD1E-4D8F-AD56-93EE76078D39}" destId="{1A24B9D1-84AA-4D17-81C1-951C36406CB3}" srcOrd="0" destOrd="0" presId="urn:microsoft.com/office/officeart/2008/layout/LinedList"/>
    <dgm:cxn modelId="{81B6C36D-FD0F-4B84-A42E-C32BA0BCE9E5}" type="presOf" srcId="{A3393610-305C-4FB1-94EB-C89B0910A791}" destId="{BC3F7891-D8CD-4A4A-A77D-714E44D21892}" srcOrd="0" destOrd="0" presId="urn:microsoft.com/office/officeart/2008/layout/LinedList"/>
    <dgm:cxn modelId="{7DC70452-2183-4115-BD05-2385C9354598}" type="presOf" srcId="{8E5EE6DE-5BD4-486D-9686-C6A82E76FF91}" destId="{3D91172E-BF4B-4AC6-89FA-CA7241C45AD0}" srcOrd="0" destOrd="0" presId="urn:microsoft.com/office/officeart/2008/layout/LinedList"/>
    <dgm:cxn modelId="{4CA78B52-E741-4AD8-9285-0B171E17DE7A}" srcId="{A3393610-305C-4FB1-94EB-C89B0910A791}" destId="{F1A68192-EAE3-496A-A3B1-C19B457CD08E}" srcOrd="11" destOrd="0" parTransId="{82F99C8A-FA0E-4788-8C28-6DE7DCE002EE}" sibTransId="{DB546986-8871-46BC-BDCA-CCA053A1FD93}"/>
    <dgm:cxn modelId="{8F448C77-3852-4F3B-AE89-B1687857E5C8}" srcId="{A3393610-305C-4FB1-94EB-C89B0910A791}" destId="{F8840F8C-78E3-4A84-81D5-D1AC3B8C600D}" srcOrd="2" destOrd="0" parTransId="{5FB60805-F315-4D41-9CA4-3619EDA98705}" sibTransId="{626805DA-67A4-423D-8D6A-80CEAAF17F19}"/>
    <dgm:cxn modelId="{B6484086-BB67-4213-8F28-83154674F770}" srcId="{A3393610-305C-4FB1-94EB-C89B0910A791}" destId="{F1CB17AE-CE78-40AD-A108-D0ECDFC07300}" srcOrd="4" destOrd="0" parTransId="{CFB0EF6C-6E9F-4D09-9BE5-908AE2705D50}" sibTransId="{9820A5EC-B5AA-46D0-98A3-70128B3A71B6}"/>
    <dgm:cxn modelId="{35400D97-16A3-4952-B6F9-855F020B386C}" type="presOf" srcId="{F1CB17AE-CE78-40AD-A108-D0ECDFC07300}" destId="{63F14E30-2AE9-4FF0-BFAA-1D61F7F2922E}" srcOrd="0" destOrd="0" presId="urn:microsoft.com/office/officeart/2008/layout/LinedList"/>
    <dgm:cxn modelId="{8AF506B0-98B5-44D6-922E-588B73D6823D}" srcId="{A3393610-305C-4FB1-94EB-C89B0910A791}" destId="{6ED272A8-46E9-4F65-A9AF-98F96017F740}" srcOrd="7" destOrd="0" parTransId="{C8E0EDF0-15C3-494B-9B82-39D24129D485}" sibTransId="{BEB02472-7FC1-44B8-A815-C8BFB67ACA5F}"/>
    <dgm:cxn modelId="{AB0E18B5-87C9-4CBB-BD6B-8DF31CD58370}" srcId="{A3393610-305C-4FB1-94EB-C89B0910A791}" destId="{68652AA9-FD1E-4D8F-AD56-93EE76078D39}" srcOrd="0" destOrd="0" parTransId="{AA8A7F72-CC79-42B7-BDAA-66B9074B8652}" sibTransId="{E6B51442-C09B-49B2-8F6F-12A21EF8B2BC}"/>
    <dgm:cxn modelId="{737526BB-13FE-498C-9C27-98392E4FAC8B}" srcId="{A3393610-305C-4FB1-94EB-C89B0910A791}" destId="{3071FCF2-864F-4CEA-A031-0B875200E3BA}" srcOrd="10" destOrd="0" parTransId="{0FEF3EE5-F87A-4FEF-B662-F8D71384F515}" sibTransId="{8EF6167A-EC43-4D28-86E5-0A1C9D219D24}"/>
    <dgm:cxn modelId="{DE607BBC-4822-4F3D-8671-EA550A18F65A}" type="presOf" srcId="{6ED272A8-46E9-4F65-A9AF-98F96017F740}" destId="{02C75093-273F-4C00-A595-EACBAC904213}" srcOrd="0" destOrd="0" presId="urn:microsoft.com/office/officeart/2008/layout/LinedList"/>
    <dgm:cxn modelId="{84AE59C4-1761-4179-9C61-3ABD5D993211}" srcId="{A3393610-305C-4FB1-94EB-C89B0910A791}" destId="{E4404C0D-4577-44C8-A4B2-E4BA6022DF6F}" srcOrd="3" destOrd="0" parTransId="{10930A16-1928-40DF-B63B-6DB57F3B8FED}" sibTransId="{528EAFFF-8412-41ED-AB7D-C2576E39D43F}"/>
    <dgm:cxn modelId="{C3D8ABC9-B666-49A0-8FB5-97F46037984A}" type="presOf" srcId="{F8840F8C-78E3-4A84-81D5-D1AC3B8C600D}" destId="{40F391E7-10C3-491A-B816-F3C371400212}" srcOrd="0" destOrd="0" presId="urn:microsoft.com/office/officeart/2008/layout/LinedList"/>
    <dgm:cxn modelId="{E1A215EE-E793-42BD-BFFB-C5EAF74580D0}" srcId="{A3393610-305C-4FB1-94EB-C89B0910A791}" destId="{F13C0DA5-CAFC-438E-A0F4-9FDBDF8C5A4B}" srcOrd="1" destOrd="0" parTransId="{0BC02F3D-A79D-4BB6-B06A-47250683B7A7}" sibTransId="{27A9E7C5-2FCB-4697-808A-3BD73226AEF7}"/>
    <dgm:cxn modelId="{442F1CF0-7AD9-42E8-91B3-D3CA74E492F2}" type="presOf" srcId="{F1A68192-EAE3-496A-A3B1-C19B457CD08E}" destId="{556703CE-68D9-4CBB-9CD3-E853F284B069}" srcOrd="0" destOrd="0" presId="urn:microsoft.com/office/officeart/2008/layout/LinedList"/>
    <dgm:cxn modelId="{A8A2A8F4-D792-4E21-974C-A13285D39E38}" type="presOf" srcId="{E4404C0D-4577-44C8-A4B2-E4BA6022DF6F}" destId="{9CC7ABCD-DA66-4131-A419-B8D454F9D017}" srcOrd="0" destOrd="0" presId="urn:microsoft.com/office/officeart/2008/layout/LinedList"/>
    <dgm:cxn modelId="{871E23F6-7139-4A9A-8F90-0AF529B11915}" srcId="{A3393610-305C-4FB1-94EB-C89B0910A791}" destId="{18125540-1FFD-4EC1-84AC-BA063DB3105F}" srcOrd="8" destOrd="0" parTransId="{EC911586-6CB2-4490-B94B-C64D6EC213C3}" sibTransId="{949146B2-D993-4EDC-9E95-E950EEC8FD12}"/>
    <dgm:cxn modelId="{52854C0F-61B6-432A-ABD3-504E9932B6E3}" type="presParOf" srcId="{BC3F7891-D8CD-4A4A-A77D-714E44D21892}" destId="{3BCB2815-1970-49EC-98F8-7F64C0CB79E2}" srcOrd="0" destOrd="0" presId="urn:microsoft.com/office/officeart/2008/layout/LinedList"/>
    <dgm:cxn modelId="{FB89C30A-EFB1-4475-9EFE-6F6646DC7C2E}" type="presParOf" srcId="{BC3F7891-D8CD-4A4A-A77D-714E44D21892}" destId="{649E03EF-71CA-4D3D-BD00-73E1469D0898}" srcOrd="1" destOrd="0" presId="urn:microsoft.com/office/officeart/2008/layout/LinedList"/>
    <dgm:cxn modelId="{B7FA921F-16D4-4274-87AE-5436C9B296EE}" type="presParOf" srcId="{649E03EF-71CA-4D3D-BD00-73E1469D0898}" destId="{1A24B9D1-84AA-4D17-81C1-951C36406CB3}" srcOrd="0" destOrd="0" presId="urn:microsoft.com/office/officeart/2008/layout/LinedList"/>
    <dgm:cxn modelId="{851B6B36-91E5-4303-8AA4-64F3D5A407E1}" type="presParOf" srcId="{649E03EF-71CA-4D3D-BD00-73E1469D0898}" destId="{23EBCF9C-A799-4E4C-A7A7-BF14B749334D}" srcOrd="1" destOrd="0" presId="urn:microsoft.com/office/officeart/2008/layout/LinedList"/>
    <dgm:cxn modelId="{49B5731A-7EE4-4403-8585-477546EC1A07}" type="presParOf" srcId="{BC3F7891-D8CD-4A4A-A77D-714E44D21892}" destId="{63EF92A0-BC6D-4EF9-91FD-B9E26D704AD3}" srcOrd="2" destOrd="0" presId="urn:microsoft.com/office/officeart/2008/layout/LinedList"/>
    <dgm:cxn modelId="{86E265D4-74FF-49DA-A92F-52BD3899487F}" type="presParOf" srcId="{BC3F7891-D8CD-4A4A-A77D-714E44D21892}" destId="{D0F43F2D-84E0-4C5E-A456-FB0493298D83}" srcOrd="3" destOrd="0" presId="urn:microsoft.com/office/officeart/2008/layout/LinedList"/>
    <dgm:cxn modelId="{80A5AD09-C948-4F1A-BC73-91BF450D7DF9}" type="presParOf" srcId="{D0F43F2D-84E0-4C5E-A456-FB0493298D83}" destId="{BE4C4157-16C7-4E6E-877E-92210309AA24}" srcOrd="0" destOrd="0" presId="urn:microsoft.com/office/officeart/2008/layout/LinedList"/>
    <dgm:cxn modelId="{3990CA2E-E4AD-4AC7-8665-F49DB17C4B55}" type="presParOf" srcId="{D0F43F2D-84E0-4C5E-A456-FB0493298D83}" destId="{067CF94A-D565-4FDA-8AA1-2D9B6003D01B}" srcOrd="1" destOrd="0" presId="urn:microsoft.com/office/officeart/2008/layout/LinedList"/>
    <dgm:cxn modelId="{EE6D789E-B2E5-4E72-BE8D-1DB9EE8FAA12}" type="presParOf" srcId="{BC3F7891-D8CD-4A4A-A77D-714E44D21892}" destId="{D14F96CD-D97E-453A-B033-6FEC05653FEE}" srcOrd="4" destOrd="0" presId="urn:microsoft.com/office/officeart/2008/layout/LinedList"/>
    <dgm:cxn modelId="{1916BA94-90F2-4333-845B-E8E75758EC7A}" type="presParOf" srcId="{BC3F7891-D8CD-4A4A-A77D-714E44D21892}" destId="{E5774B93-DE99-4778-9E70-508BCC9AB74F}" srcOrd="5" destOrd="0" presId="urn:microsoft.com/office/officeart/2008/layout/LinedList"/>
    <dgm:cxn modelId="{013FFA1B-5878-46ED-A9B9-2FDD47F35832}" type="presParOf" srcId="{E5774B93-DE99-4778-9E70-508BCC9AB74F}" destId="{40F391E7-10C3-491A-B816-F3C371400212}" srcOrd="0" destOrd="0" presId="urn:microsoft.com/office/officeart/2008/layout/LinedList"/>
    <dgm:cxn modelId="{94099E6D-7396-4554-AC94-AD594B3DB9F1}" type="presParOf" srcId="{E5774B93-DE99-4778-9E70-508BCC9AB74F}" destId="{D1C65D0B-E4DE-41A0-A457-179C8B86DE11}" srcOrd="1" destOrd="0" presId="urn:microsoft.com/office/officeart/2008/layout/LinedList"/>
    <dgm:cxn modelId="{5E764EA8-8B60-4B51-8B5F-F7F81769AE4D}" type="presParOf" srcId="{BC3F7891-D8CD-4A4A-A77D-714E44D21892}" destId="{113932A1-1F1E-4E6B-B2FA-939D08D222A3}" srcOrd="6" destOrd="0" presId="urn:microsoft.com/office/officeart/2008/layout/LinedList"/>
    <dgm:cxn modelId="{491D449B-52DC-4E34-9FD8-080B1CBDE9DC}" type="presParOf" srcId="{BC3F7891-D8CD-4A4A-A77D-714E44D21892}" destId="{5D455749-03CD-4123-B370-967396313CBD}" srcOrd="7" destOrd="0" presId="urn:microsoft.com/office/officeart/2008/layout/LinedList"/>
    <dgm:cxn modelId="{75A377D9-3F6D-4350-B041-0FDFAF7B053E}" type="presParOf" srcId="{5D455749-03CD-4123-B370-967396313CBD}" destId="{9CC7ABCD-DA66-4131-A419-B8D454F9D017}" srcOrd="0" destOrd="0" presId="urn:microsoft.com/office/officeart/2008/layout/LinedList"/>
    <dgm:cxn modelId="{9D4F3805-192D-4015-9F81-7FF1DFA05AE7}" type="presParOf" srcId="{5D455749-03CD-4123-B370-967396313CBD}" destId="{4FD6D554-B4C9-4072-B3DD-D935349BFC09}" srcOrd="1" destOrd="0" presId="urn:microsoft.com/office/officeart/2008/layout/LinedList"/>
    <dgm:cxn modelId="{7C766A3E-CFCF-43D6-861D-2401B7E7AAA1}" type="presParOf" srcId="{BC3F7891-D8CD-4A4A-A77D-714E44D21892}" destId="{7A592244-EA9F-4F7D-B836-E4F1EB3F8541}" srcOrd="8" destOrd="0" presId="urn:microsoft.com/office/officeart/2008/layout/LinedList"/>
    <dgm:cxn modelId="{B6B40A46-29A4-4BE4-87AD-788A0CA040FB}" type="presParOf" srcId="{BC3F7891-D8CD-4A4A-A77D-714E44D21892}" destId="{A34ACDB8-464C-404E-9AA0-088570777376}" srcOrd="9" destOrd="0" presId="urn:microsoft.com/office/officeart/2008/layout/LinedList"/>
    <dgm:cxn modelId="{4054AC6C-F9B9-42A3-8A5C-DE82263479E9}" type="presParOf" srcId="{A34ACDB8-464C-404E-9AA0-088570777376}" destId="{63F14E30-2AE9-4FF0-BFAA-1D61F7F2922E}" srcOrd="0" destOrd="0" presId="urn:microsoft.com/office/officeart/2008/layout/LinedList"/>
    <dgm:cxn modelId="{626FA99A-604B-4D1A-BC0B-77CFA20F5A9F}" type="presParOf" srcId="{A34ACDB8-464C-404E-9AA0-088570777376}" destId="{E83E1829-8059-4FF4-95DF-8EA90FFF69F2}" srcOrd="1" destOrd="0" presId="urn:microsoft.com/office/officeart/2008/layout/LinedList"/>
    <dgm:cxn modelId="{5E43A09A-4482-465B-B117-FEE53D0FBCB1}" type="presParOf" srcId="{BC3F7891-D8CD-4A4A-A77D-714E44D21892}" destId="{C5AFBC31-F7ED-4317-B3EB-A4FEBF3AF4C5}" srcOrd="10" destOrd="0" presId="urn:microsoft.com/office/officeart/2008/layout/LinedList"/>
    <dgm:cxn modelId="{43FF9B91-A986-41DA-8D9D-E879022E53BE}" type="presParOf" srcId="{BC3F7891-D8CD-4A4A-A77D-714E44D21892}" destId="{0861A13A-55C2-4B18-BF8C-03C742065D0B}" srcOrd="11" destOrd="0" presId="urn:microsoft.com/office/officeart/2008/layout/LinedList"/>
    <dgm:cxn modelId="{6ECEF690-6644-4879-B255-714BDF91EA3C}" type="presParOf" srcId="{0861A13A-55C2-4B18-BF8C-03C742065D0B}" destId="{3D91172E-BF4B-4AC6-89FA-CA7241C45AD0}" srcOrd="0" destOrd="0" presId="urn:microsoft.com/office/officeart/2008/layout/LinedList"/>
    <dgm:cxn modelId="{4A0BB7D3-02B6-41F7-AAEE-5B790EB6E7B9}" type="presParOf" srcId="{0861A13A-55C2-4B18-BF8C-03C742065D0B}" destId="{BC8CE51F-2282-4D3D-837E-41FA6B2EDCDC}" srcOrd="1" destOrd="0" presId="urn:microsoft.com/office/officeart/2008/layout/LinedList"/>
    <dgm:cxn modelId="{4E167F37-08EC-4652-9ACC-F327FD1DDB02}" type="presParOf" srcId="{BC3F7891-D8CD-4A4A-A77D-714E44D21892}" destId="{FB92502C-05AC-4B75-A4C4-6CC30FBC6CAE}" srcOrd="12" destOrd="0" presId="urn:microsoft.com/office/officeart/2008/layout/LinedList"/>
    <dgm:cxn modelId="{C3026E03-7F70-4824-B4F2-0A3B27E46249}" type="presParOf" srcId="{BC3F7891-D8CD-4A4A-A77D-714E44D21892}" destId="{84B84473-B9C2-4B30-961F-D25E14C343CE}" srcOrd="13" destOrd="0" presId="urn:microsoft.com/office/officeart/2008/layout/LinedList"/>
    <dgm:cxn modelId="{EA027431-6247-4143-AB2A-2BEDCD9B599B}" type="presParOf" srcId="{84B84473-B9C2-4B30-961F-D25E14C343CE}" destId="{FF8299DC-072D-4914-A088-D0E4CCEFAB64}" srcOrd="0" destOrd="0" presId="urn:microsoft.com/office/officeart/2008/layout/LinedList"/>
    <dgm:cxn modelId="{81363CC4-8475-4595-B88A-56B93BFF2ECA}" type="presParOf" srcId="{84B84473-B9C2-4B30-961F-D25E14C343CE}" destId="{A6962C6F-9D1C-4751-AC18-144A324DEF18}" srcOrd="1" destOrd="0" presId="urn:microsoft.com/office/officeart/2008/layout/LinedList"/>
    <dgm:cxn modelId="{ABB0C673-EEDA-4D2C-BB2E-2CC3F1D98775}" type="presParOf" srcId="{BC3F7891-D8CD-4A4A-A77D-714E44D21892}" destId="{AACFDD18-90DF-431B-BB89-ABBE69DC5E45}" srcOrd="14" destOrd="0" presId="urn:microsoft.com/office/officeart/2008/layout/LinedList"/>
    <dgm:cxn modelId="{4672CA1F-9BA1-4D1D-867D-CC6029ED8AD9}" type="presParOf" srcId="{BC3F7891-D8CD-4A4A-A77D-714E44D21892}" destId="{4BFF2700-6A4E-4988-8EF0-ECD0FCB021FB}" srcOrd="15" destOrd="0" presId="urn:microsoft.com/office/officeart/2008/layout/LinedList"/>
    <dgm:cxn modelId="{1F3AFC13-B57A-451C-9FD0-31E6E8B9EA92}" type="presParOf" srcId="{4BFF2700-6A4E-4988-8EF0-ECD0FCB021FB}" destId="{02C75093-273F-4C00-A595-EACBAC904213}" srcOrd="0" destOrd="0" presId="urn:microsoft.com/office/officeart/2008/layout/LinedList"/>
    <dgm:cxn modelId="{4FCA1381-3F7B-4FFB-8C8D-29C9F8381E52}" type="presParOf" srcId="{4BFF2700-6A4E-4988-8EF0-ECD0FCB021FB}" destId="{A8E5D0CF-210A-445C-8C27-FDD5B623996A}" srcOrd="1" destOrd="0" presId="urn:microsoft.com/office/officeart/2008/layout/LinedList"/>
    <dgm:cxn modelId="{ADD51D06-FF2A-452E-94FF-3CF388F6D8A5}" type="presParOf" srcId="{BC3F7891-D8CD-4A4A-A77D-714E44D21892}" destId="{4E5B585B-918E-4E2E-8916-A12C818DAADB}" srcOrd="16" destOrd="0" presId="urn:microsoft.com/office/officeart/2008/layout/LinedList"/>
    <dgm:cxn modelId="{BD4BCDFD-F457-4B18-BA67-3D785A2BAFB7}" type="presParOf" srcId="{BC3F7891-D8CD-4A4A-A77D-714E44D21892}" destId="{B9BD51AF-6CBF-40C9-84E0-D1F628673BFF}" srcOrd="17" destOrd="0" presId="urn:microsoft.com/office/officeart/2008/layout/LinedList"/>
    <dgm:cxn modelId="{0E311185-C73A-4EF0-AB56-06EEA65B1ACA}" type="presParOf" srcId="{B9BD51AF-6CBF-40C9-84E0-D1F628673BFF}" destId="{E940388E-65B0-40FA-B81A-9FBC251A1F90}" srcOrd="0" destOrd="0" presId="urn:microsoft.com/office/officeart/2008/layout/LinedList"/>
    <dgm:cxn modelId="{BE310AF8-1913-4795-9D20-180BE9A01793}" type="presParOf" srcId="{B9BD51AF-6CBF-40C9-84E0-D1F628673BFF}" destId="{EF02A4F3-CE84-4732-9CCC-4467A0277DC8}" srcOrd="1" destOrd="0" presId="urn:microsoft.com/office/officeart/2008/layout/LinedList"/>
    <dgm:cxn modelId="{77A39193-15FD-4F38-A7DE-66032191519B}" type="presParOf" srcId="{BC3F7891-D8CD-4A4A-A77D-714E44D21892}" destId="{F4C219F7-CD3F-45FB-808D-4BABE301AB56}" srcOrd="18" destOrd="0" presId="urn:microsoft.com/office/officeart/2008/layout/LinedList"/>
    <dgm:cxn modelId="{4E7D65B3-5A25-4DD8-828A-D88ABDA6AD07}" type="presParOf" srcId="{BC3F7891-D8CD-4A4A-A77D-714E44D21892}" destId="{3A15544A-94D5-4A69-BDDD-2FEFB51C0BF5}" srcOrd="19" destOrd="0" presId="urn:microsoft.com/office/officeart/2008/layout/LinedList"/>
    <dgm:cxn modelId="{E4A89851-201B-45A1-B825-1C8A2E242313}" type="presParOf" srcId="{3A15544A-94D5-4A69-BDDD-2FEFB51C0BF5}" destId="{ABC5294A-66D6-436C-95DF-581502190875}" srcOrd="0" destOrd="0" presId="urn:microsoft.com/office/officeart/2008/layout/LinedList"/>
    <dgm:cxn modelId="{364F0CDE-C0AC-4B0A-8006-359AE30E6922}" type="presParOf" srcId="{3A15544A-94D5-4A69-BDDD-2FEFB51C0BF5}" destId="{F1CA4D99-66E7-4753-A40B-46C55635BA1E}" srcOrd="1" destOrd="0" presId="urn:microsoft.com/office/officeart/2008/layout/LinedList"/>
    <dgm:cxn modelId="{A3BE19EA-3E7E-48E6-841C-5AB0E15E13DE}" type="presParOf" srcId="{BC3F7891-D8CD-4A4A-A77D-714E44D21892}" destId="{738AC7E2-0829-4A61-A520-058C1707D56A}" srcOrd="20" destOrd="0" presId="urn:microsoft.com/office/officeart/2008/layout/LinedList"/>
    <dgm:cxn modelId="{F9E8F65A-8B07-41E4-AC09-0DE346562FF2}" type="presParOf" srcId="{BC3F7891-D8CD-4A4A-A77D-714E44D21892}" destId="{587C75F0-EEA8-4C90-8F20-11C361C6128B}" srcOrd="21" destOrd="0" presId="urn:microsoft.com/office/officeart/2008/layout/LinedList"/>
    <dgm:cxn modelId="{AC6968C4-ED2C-4B61-B1DC-CE2A07BD3BB9}" type="presParOf" srcId="{587C75F0-EEA8-4C90-8F20-11C361C6128B}" destId="{1B9B39C6-6D14-4F8A-B34D-B34FAF1B4CD6}" srcOrd="0" destOrd="0" presId="urn:microsoft.com/office/officeart/2008/layout/LinedList"/>
    <dgm:cxn modelId="{2DF02404-81A2-493E-B20D-B9834A45DA55}" type="presParOf" srcId="{587C75F0-EEA8-4C90-8F20-11C361C6128B}" destId="{FE265F4A-4383-4AE2-8117-C01A13039F8B}" srcOrd="1" destOrd="0" presId="urn:microsoft.com/office/officeart/2008/layout/LinedList"/>
    <dgm:cxn modelId="{0DA8C2C8-59C8-4EC4-AD1A-575B440B52F9}" type="presParOf" srcId="{BC3F7891-D8CD-4A4A-A77D-714E44D21892}" destId="{03F4CEBE-B86B-4BA6-B9A6-8214702E0400}" srcOrd="22" destOrd="0" presId="urn:microsoft.com/office/officeart/2008/layout/LinedList"/>
    <dgm:cxn modelId="{303285AC-E99A-4FA3-B63E-34CEC656CC44}" type="presParOf" srcId="{BC3F7891-D8CD-4A4A-A77D-714E44D21892}" destId="{AB31F0DF-DD50-4490-BD14-D2F9D92BDA39}" srcOrd="23" destOrd="0" presId="urn:microsoft.com/office/officeart/2008/layout/LinedList"/>
    <dgm:cxn modelId="{CE9EE04D-C07A-422D-BF00-A0EB55091E40}" type="presParOf" srcId="{AB31F0DF-DD50-4490-BD14-D2F9D92BDA39}" destId="{556703CE-68D9-4CBB-9CD3-E853F284B069}" srcOrd="0" destOrd="0" presId="urn:microsoft.com/office/officeart/2008/layout/LinedList"/>
    <dgm:cxn modelId="{DF46BE98-44C7-473D-BAE5-1BD497CA4808}" type="presParOf" srcId="{AB31F0DF-DD50-4490-BD14-D2F9D92BDA39}" destId="{6B7F0BBE-76E7-4467-84D3-B05D5D41F3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019FDD-07BE-4A0B-8B7C-2866CE0E4077}"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49B69F51-3AA9-4406-BEBF-116358085EC1}">
      <dgm:prSet/>
      <dgm:spPr/>
      <dgm:t>
        <a:bodyPr/>
        <a:lstStyle/>
        <a:p>
          <a:r>
            <a:rPr lang="en-US" b="1" i="0"/>
            <a:t>These illnesses are now presumptive:</a:t>
          </a:r>
          <a:endParaRPr lang="en-US"/>
        </a:p>
      </dgm:t>
    </dgm:pt>
    <dgm:pt modelId="{6AC9DBC1-D374-4D0E-9882-403EEE04E514}" type="parTrans" cxnId="{F985D891-BFD9-46BC-834D-2526D3EBC6D5}">
      <dgm:prSet/>
      <dgm:spPr/>
      <dgm:t>
        <a:bodyPr/>
        <a:lstStyle/>
        <a:p>
          <a:endParaRPr lang="en-US"/>
        </a:p>
      </dgm:t>
    </dgm:pt>
    <dgm:pt modelId="{D7AE0E9B-4E61-4828-890E-9767D0508442}" type="sibTrans" cxnId="{F985D891-BFD9-46BC-834D-2526D3EBC6D5}">
      <dgm:prSet/>
      <dgm:spPr/>
      <dgm:t>
        <a:bodyPr/>
        <a:lstStyle/>
        <a:p>
          <a:endParaRPr lang="en-US"/>
        </a:p>
      </dgm:t>
    </dgm:pt>
    <dgm:pt modelId="{FA1C20FD-C934-4F85-85F9-68E4F1B71AC2}">
      <dgm:prSet/>
      <dgm:spPr/>
      <dgm:t>
        <a:bodyPr/>
        <a:lstStyle/>
        <a:p>
          <a:r>
            <a:rPr lang="en-US" b="0" i="0"/>
            <a:t>Asthma that was diagnosed after service</a:t>
          </a:r>
          <a:endParaRPr lang="en-US"/>
        </a:p>
      </dgm:t>
    </dgm:pt>
    <dgm:pt modelId="{A3E74E2E-8B4F-4A6F-ADCF-70DA43420593}" type="parTrans" cxnId="{A035CB27-4FA7-4D8F-BF3E-40E7D0684FED}">
      <dgm:prSet/>
      <dgm:spPr/>
      <dgm:t>
        <a:bodyPr/>
        <a:lstStyle/>
        <a:p>
          <a:endParaRPr lang="en-US"/>
        </a:p>
      </dgm:t>
    </dgm:pt>
    <dgm:pt modelId="{2585EAE2-5F7B-4C10-B34D-5AC6F60461F4}" type="sibTrans" cxnId="{A035CB27-4FA7-4D8F-BF3E-40E7D0684FED}">
      <dgm:prSet/>
      <dgm:spPr/>
      <dgm:t>
        <a:bodyPr/>
        <a:lstStyle/>
        <a:p>
          <a:endParaRPr lang="en-US"/>
        </a:p>
      </dgm:t>
    </dgm:pt>
    <dgm:pt modelId="{FE4157A7-D946-4BAB-8902-BD93298E5C66}">
      <dgm:prSet/>
      <dgm:spPr/>
      <dgm:t>
        <a:bodyPr/>
        <a:lstStyle/>
        <a:p>
          <a:r>
            <a:rPr lang="en-US" b="0" i="0"/>
            <a:t>Chronic bronchitis</a:t>
          </a:r>
          <a:endParaRPr lang="en-US"/>
        </a:p>
      </dgm:t>
    </dgm:pt>
    <dgm:pt modelId="{A51356F3-248C-4025-80EB-F82BBCEBF107}" type="parTrans" cxnId="{A5404A19-1121-48D8-926A-5B1C8C2B332A}">
      <dgm:prSet/>
      <dgm:spPr/>
      <dgm:t>
        <a:bodyPr/>
        <a:lstStyle/>
        <a:p>
          <a:endParaRPr lang="en-US"/>
        </a:p>
      </dgm:t>
    </dgm:pt>
    <dgm:pt modelId="{A5F9C3EE-90DA-4FFF-86C8-00DD5D0BF6CB}" type="sibTrans" cxnId="{A5404A19-1121-48D8-926A-5B1C8C2B332A}">
      <dgm:prSet/>
      <dgm:spPr/>
      <dgm:t>
        <a:bodyPr/>
        <a:lstStyle/>
        <a:p>
          <a:endParaRPr lang="en-US"/>
        </a:p>
      </dgm:t>
    </dgm:pt>
    <dgm:pt modelId="{04D645F2-4146-4B68-AEF5-03846D3A2D45}">
      <dgm:prSet/>
      <dgm:spPr/>
      <dgm:t>
        <a:bodyPr/>
        <a:lstStyle/>
        <a:p>
          <a:r>
            <a:rPr lang="en-US" b="0" i="0"/>
            <a:t>Chronic obstructive pulmonary disease (COPD)</a:t>
          </a:r>
          <a:endParaRPr lang="en-US"/>
        </a:p>
      </dgm:t>
    </dgm:pt>
    <dgm:pt modelId="{C4A2030F-0CA2-466B-A04E-96D60279A530}" type="parTrans" cxnId="{494E133A-85E8-48BF-B0E7-88B96517D274}">
      <dgm:prSet/>
      <dgm:spPr/>
      <dgm:t>
        <a:bodyPr/>
        <a:lstStyle/>
        <a:p>
          <a:endParaRPr lang="en-US"/>
        </a:p>
      </dgm:t>
    </dgm:pt>
    <dgm:pt modelId="{E5AEC566-9298-4F70-ACA2-5670A89F5D09}" type="sibTrans" cxnId="{494E133A-85E8-48BF-B0E7-88B96517D274}">
      <dgm:prSet/>
      <dgm:spPr/>
      <dgm:t>
        <a:bodyPr/>
        <a:lstStyle/>
        <a:p>
          <a:endParaRPr lang="en-US"/>
        </a:p>
      </dgm:t>
    </dgm:pt>
    <dgm:pt modelId="{9385D57F-A27E-4724-B2AE-9EFF992079AD}">
      <dgm:prSet/>
      <dgm:spPr/>
      <dgm:t>
        <a:bodyPr/>
        <a:lstStyle/>
        <a:p>
          <a:r>
            <a:rPr lang="en-US" b="0" i="0"/>
            <a:t>Chronic rhinitis</a:t>
          </a:r>
          <a:endParaRPr lang="en-US"/>
        </a:p>
      </dgm:t>
    </dgm:pt>
    <dgm:pt modelId="{0FE5AFB2-B101-437F-8F31-9E5256F6B738}" type="parTrans" cxnId="{3A151A6C-7FB8-4FD6-B5BE-FD57E01682A7}">
      <dgm:prSet/>
      <dgm:spPr/>
      <dgm:t>
        <a:bodyPr/>
        <a:lstStyle/>
        <a:p>
          <a:endParaRPr lang="en-US"/>
        </a:p>
      </dgm:t>
    </dgm:pt>
    <dgm:pt modelId="{847F3CF2-4912-46C2-B53E-086C9261AF75}" type="sibTrans" cxnId="{3A151A6C-7FB8-4FD6-B5BE-FD57E01682A7}">
      <dgm:prSet/>
      <dgm:spPr/>
      <dgm:t>
        <a:bodyPr/>
        <a:lstStyle/>
        <a:p>
          <a:endParaRPr lang="en-US"/>
        </a:p>
      </dgm:t>
    </dgm:pt>
    <dgm:pt modelId="{F9F8852B-02A6-4992-A78B-F5336C5B9B94}">
      <dgm:prSet/>
      <dgm:spPr/>
      <dgm:t>
        <a:bodyPr/>
        <a:lstStyle/>
        <a:p>
          <a:r>
            <a:rPr lang="en-US" b="0" i="0"/>
            <a:t>Chronic sinusitis</a:t>
          </a:r>
          <a:endParaRPr lang="en-US"/>
        </a:p>
      </dgm:t>
    </dgm:pt>
    <dgm:pt modelId="{4A928535-6496-4B7C-BF43-595D2ACCFEBD}" type="parTrans" cxnId="{7129E53E-5A12-4F23-9F5D-8AD6D0002EC6}">
      <dgm:prSet/>
      <dgm:spPr/>
      <dgm:t>
        <a:bodyPr/>
        <a:lstStyle/>
        <a:p>
          <a:endParaRPr lang="en-US"/>
        </a:p>
      </dgm:t>
    </dgm:pt>
    <dgm:pt modelId="{C7A01C39-3184-43B0-9A55-EB06FBB18B76}" type="sibTrans" cxnId="{7129E53E-5A12-4F23-9F5D-8AD6D0002EC6}">
      <dgm:prSet/>
      <dgm:spPr/>
      <dgm:t>
        <a:bodyPr/>
        <a:lstStyle/>
        <a:p>
          <a:endParaRPr lang="en-US"/>
        </a:p>
      </dgm:t>
    </dgm:pt>
    <dgm:pt modelId="{6096721B-9416-48B6-9176-D4D745C4B491}">
      <dgm:prSet/>
      <dgm:spPr/>
      <dgm:t>
        <a:bodyPr/>
        <a:lstStyle/>
        <a:p>
          <a:r>
            <a:rPr lang="en-US" b="0" i="0"/>
            <a:t>Constrictive bronchiolitis or obliterative bronchiolitis</a:t>
          </a:r>
          <a:endParaRPr lang="en-US"/>
        </a:p>
      </dgm:t>
    </dgm:pt>
    <dgm:pt modelId="{0E9977FF-567D-4B95-90B1-3D0637606665}" type="parTrans" cxnId="{150F82C4-5851-4C0C-A31F-DA5AACDE430A}">
      <dgm:prSet/>
      <dgm:spPr/>
      <dgm:t>
        <a:bodyPr/>
        <a:lstStyle/>
        <a:p>
          <a:endParaRPr lang="en-US"/>
        </a:p>
      </dgm:t>
    </dgm:pt>
    <dgm:pt modelId="{EFFB5C47-13E8-4920-A47E-A3F1F2134933}" type="sibTrans" cxnId="{150F82C4-5851-4C0C-A31F-DA5AACDE430A}">
      <dgm:prSet/>
      <dgm:spPr/>
      <dgm:t>
        <a:bodyPr/>
        <a:lstStyle/>
        <a:p>
          <a:endParaRPr lang="en-US"/>
        </a:p>
      </dgm:t>
    </dgm:pt>
    <dgm:pt modelId="{D6B863D4-22D6-44D6-A1D2-FCD1BD6A6697}">
      <dgm:prSet/>
      <dgm:spPr/>
      <dgm:t>
        <a:bodyPr/>
        <a:lstStyle/>
        <a:p>
          <a:r>
            <a:rPr lang="en-US" b="0" i="0"/>
            <a:t>Emphysema</a:t>
          </a:r>
          <a:endParaRPr lang="en-US"/>
        </a:p>
      </dgm:t>
    </dgm:pt>
    <dgm:pt modelId="{D7364816-F830-42BC-87A3-4E2F52420163}" type="parTrans" cxnId="{1B117388-E3E9-4522-9309-D345604DA78D}">
      <dgm:prSet/>
      <dgm:spPr/>
      <dgm:t>
        <a:bodyPr/>
        <a:lstStyle/>
        <a:p>
          <a:endParaRPr lang="en-US"/>
        </a:p>
      </dgm:t>
    </dgm:pt>
    <dgm:pt modelId="{471802BC-B323-4611-BC02-DD0207746133}" type="sibTrans" cxnId="{1B117388-E3E9-4522-9309-D345604DA78D}">
      <dgm:prSet/>
      <dgm:spPr/>
      <dgm:t>
        <a:bodyPr/>
        <a:lstStyle/>
        <a:p>
          <a:endParaRPr lang="en-US"/>
        </a:p>
      </dgm:t>
    </dgm:pt>
    <dgm:pt modelId="{FBACD9B3-3784-4BCF-A01A-25B313AF7DD3}">
      <dgm:prSet/>
      <dgm:spPr/>
      <dgm:t>
        <a:bodyPr/>
        <a:lstStyle/>
        <a:p>
          <a:r>
            <a:rPr lang="en-US" b="0" i="0"/>
            <a:t>Granulomatous disease</a:t>
          </a:r>
          <a:endParaRPr lang="en-US"/>
        </a:p>
      </dgm:t>
    </dgm:pt>
    <dgm:pt modelId="{B475113D-545D-47EC-9E95-25FBC973DF59}" type="parTrans" cxnId="{04C060C9-0041-4747-8E7E-78CC45CF7952}">
      <dgm:prSet/>
      <dgm:spPr/>
      <dgm:t>
        <a:bodyPr/>
        <a:lstStyle/>
        <a:p>
          <a:endParaRPr lang="en-US"/>
        </a:p>
      </dgm:t>
    </dgm:pt>
    <dgm:pt modelId="{20F2EDA1-0D2E-4117-B12A-71D74BAD4EEE}" type="sibTrans" cxnId="{04C060C9-0041-4747-8E7E-78CC45CF7952}">
      <dgm:prSet/>
      <dgm:spPr/>
      <dgm:t>
        <a:bodyPr/>
        <a:lstStyle/>
        <a:p>
          <a:endParaRPr lang="en-US"/>
        </a:p>
      </dgm:t>
    </dgm:pt>
    <dgm:pt modelId="{2E2C52CF-B9EF-4EA8-86C0-C797EAFDADDB}">
      <dgm:prSet/>
      <dgm:spPr/>
      <dgm:t>
        <a:bodyPr/>
        <a:lstStyle/>
        <a:p>
          <a:r>
            <a:rPr lang="en-US" b="0" i="0"/>
            <a:t>Interstitial lung disease (ILD)</a:t>
          </a:r>
          <a:endParaRPr lang="en-US"/>
        </a:p>
      </dgm:t>
    </dgm:pt>
    <dgm:pt modelId="{B9236D46-7894-4E7A-A104-E21582546182}" type="parTrans" cxnId="{8DFCD736-F23B-42D1-9756-1557D7341A5C}">
      <dgm:prSet/>
      <dgm:spPr/>
      <dgm:t>
        <a:bodyPr/>
        <a:lstStyle/>
        <a:p>
          <a:endParaRPr lang="en-US"/>
        </a:p>
      </dgm:t>
    </dgm:pt>
    <dgm:pt modelId="{309DDC42-BC8E-4C7D-AE7B-4BA811ABF8BF}" type="sibTrans" cxnId="{8DFCD736-F23B-42D1-9756-1557D7341A5C}">
      <dgm:prSet/>
      <dgm:spPr/>
      <dgm:t>
        <a:bodyPr/>
        <a:lstStyle/>
        <a:p>
          <a:endParaRPr lang="en-US"/>
        </a:p>
      </dgm:t>
    </dgm:pt>
    <dgm:pt modelId="{4E3A0426-B044-49F0-97AC-9D3EACE829D3}">
      <dgm:prSet/>
      <dgm:spPr/>
      <dgm:t>
        <a:bodyPr/>
        <a:lstStyle/>
        <a:p>
          <a:r>
            <a:rPr lang="en-US" b="0" i="0"/>
            <a:t>Pleuritis</a:t>
          </a:r>
          <a:endParaRPr lang="en-US"/>
        </a:p>
      </dgm:t>
    </dgm:pt>
    <dgm:pt modelId="{C6CF2724-F944-4373-8221-EFB9098104E3}" type="parTrans" cxnId="{4722186F-24FF-42FA-A37F-D414AF60D92E}">
      <dgm:prSet/>
      <dgm:spPr/>
      <dgm:t>
        <a:bodyPr/>
        <a:lstStyle/>
        <a:p>
          <a:endParaRPr lang="en-US"/>
        </a:p>
      </dgm:t>
    </dgm:pt>
    <dgm:pt modelId="{83F7CCF8-BDAB-436E-B90B-36FC252D43C0}" type="sibTrans" cxnId="{4722186F-24FF-42FA-A37F-D414AF60D92E}">
      <dgm:prSet/>
      <dgm:spPr/>
      <dgm:t>
        <a:bodyPr/>
        <a:lstStyle/>
        <a:p>
          <a:endParaRPr lang="en-US"/>
        </a:p>
      </dgm:t>
    </dgm:pt>
    <dgm:pt modelId="{9FA06419-4D37-4FAA-A88B-457C66613E1B}">
      <dgm:prSet/>
      <dgm:spPr/>
      <dgm:t>
        <a:bodyPr/>
        <a:lstStyle/>
        <a:p>
          <a:r>
            <a:rPr lang="en-US" b="0" i="0"/>
            <a:t>Pulmonary fibrosis</a:t>
          </a:r>
          <a:endParaRPr lang="en-US"/>
        </a:p>
      </dgm:t>
    </dgm:pt>
    <dgm:pt modelId="{2AA3EE96-ADFE-4950-8811-6399F9F14C02}" type="parTrans" cxnId="{C67C83C9-C55B-487D-9D2E-DF452B199F1E}">
      <dgm:prSet/>
      <dgm:spPr/>
      <dgm:t>
        <a:bodyPr/>
        <a:lstStyle/>
        <a:p>
          <a:endParaRPr lang="en-US"/>
        </a:p>
      </dgm:t>
    </dgm:pt>
    <dgm:pt modelId="{A2A06FF5-CA1F-4515-9555-F0DD1E3013FD}" type="sibTrans" cxnId="{C67C83C9-C55B-487D-9D2E-DF452B199F1E}">
      <dgm:prSet/>
      <dgm:spPr/>
      <dgm:t>
        <a:bodyPr/>
        <a:lstStyle/>
        <a:p>
          <a:endParaRPr lang="en-US"/>
        </a:p>
      </dgm:t>
    </dgm:pt>
    <dgm:pt modelId="{AF5C8E28-54B8-4ACD-985A-012674170D1F}">
      <dgm:prSet/>
      <dgm:spPr/>
      <dgm:t>
        <a:bodyPr/>
        <a:lstStyle/>
        <a:p>
          <a:r>
            <a:rPr lang="en-US" b="0" i="0"/>
            <a:t>Sarcoidosis</a:t>
          </a:r>
          <a:endParaRPr lang="en-US"/>
        </a:p>
      </dgm:t>
    </dgm:pt>
    <dgm:pt modelId="{2EDD76F3-C5ED-468B-A1CF-39AC2860534F}" type="parTrans" cxnId="{4F763C27-7642-4BA8-8A30-8A9CA0EFC1ED}">
      <dgm:prSet/>
      <dgm:spPr/>
      <dgm:t>
        <a:bodyPr/>
        <a:lstStyle/>
        <a:p>
          <a:endParaRPr lang="en-US"/>
        </a:p>
      </dgm:t>
    </dgm:pt>
    <dgm:pt modelId="{DCBD21AE-3159-4825-A40A-F616801CD63C}" type="sibTrans" cxnId="{4F763C27-7642-4BA8-8A30-8A9CA0EFC1ED}">
      <dgm:prSet/>
      <dgm:spPr/>
      <dgm:t>
        <a:bodyPr/>
        <a:lstStyle/>
        <a:p>
          <a:endParaRPr lang="en-US"/>
        </a:p>
      </dgm:t>
    </dgm:pt>
    <dgm:pt modelId="{A6C340F2-FCF3-403B-A453-EE731C4AC20F}" type="pres">
      <dgm:prSet presAssocID="{76019FDD-07BE-4A0B-8B7C-2866CE0E4077}" presName="vert0" presStyleCnt="0">
        <dgm:presLayoutVars>
          <dgm:dir/>
          <dgm:animOne val="branch"/>
          <dgm:animLvl val="lvl"/>
        </dgm:presLayoutVars>
      </dgm:prSet>
      <dgm:spPr/>
    </dgm:pt>
    <dgm:pt modelId="{EA8B0A62-468F-4977-8A01-95A42B5E3E01}" type="pres">
      <dgm:prSet presAssocID="{49B69F51-3AA9-4406-BEBF-116358085EC1}" presName="thickLine" presStyleLbl="alignNode1" presStyleIdx="0" presStyleCnt="13"/>
      <dgm:spPr/>
    </dgm:pt>
    <dgm:pt modelId="{99FE4DBD-32F7-4E15-A630-7DC7DF623E45}" type="pres">
      <dgm:prSet presAssocID="{49B69F51-3AA9-4406-BEBF-116358085EC1}" presName="horz1" presStyleCnt="0"/>
      <dgm:spPr/>
    </dgm:pt>
    <dgm:pt modelId="{84FC369A-031D-4A8C-8857-E877F24BA6ED}" type="pres">
      <dgm:prSet presAssocID="{49B69F51-3AA9-4406-BEBF-116358085EC1}" presName="tx1" presStyleLbl="revTx" presStyleIdx="0" presStyleCnt="13"/>
      <dgm:spPr/>
    </dgm:pt>
    <dgm:pt modelId="{C6C4CAE7-A3E8-4C7B-8E38-B36784695896}" type="pres">
      <dgm:prSet presAssocID="{49B69F51-3AA9-4406-BEBF-116358085EC1}" presName="vert1" presStyleCnt="0"/>
      <dgm:spPr/>
    </dgm:pt>
    <dgm:pt modelId="{397A8E11-FDB7-4A7B-8341-78772D690FEB}" type="pres">
      <dgm:prSet presAssocID="{FA1C20FD-C934-4F85-85F9-68E4F1B71AC2}" presName="thickLine" presStyleLbl="alignNode1" presStyleIdx="1" presStyleCnt="13"/>
      <dgm:spPr/>
    </dgm:pt>
    <dgm:pt modelId="{39607561-1AED-4FA3-832E-C3FFF5FE2263}" type="pres">
      <dgm:prSet presAssocID="{FA1C20FD-C934-4F85-85F9-68E4F1B71AC2}" presName="horz1" presStyleCnt="0"/>
      <dgm:spPr/>
    </dgm:pt>
    <dgm:pt modelId="{CA7CCB03-EB7D-481C-91AA-0A92F1F85130}" type="pres">
      <dgm:prSet presAssocID="{FA1C20FD-C934-4F85-85F9-68E4F1B71AC2}" presName="tx1" presStyleLbl="revTx" presStyleIdx="1" presStyleCnt="13"/>
      <dgm:spPr/>
    </dgm:pt>
    <dgm:pt modelId="{9523EA5C-E3A5-4170-9E69-E36D8A61F18A}" type="pres">
      <dgm:prSet presAssocID="{FA1C20FD-C934-4F85-85F9-68E4F1B71AC2}" presName="vert1" presStyleCnt="0"/>
      <dgm:spPr/>
    </dgm:pt>
    <dgm:pt modelId="{77B0A714-0934-4E2E-BFFC-1921ABA6148A}" type="pres">
      <dgm:prSet presAssocID="{FE4157A7-D946-4BAB-8902-BD93298E5C66}" presName="thickLine" presStyleLbl="alignNode1" presStyleIdx="2" presStyleCnt="13"/>
      <dgm:spPr/>
    </dgm:pt>
    <dgm:pt modelId="{EF26EE20-DA98-4193-B95B-9C23F1DE5137}" type="pres">
      <dgm:prSet presAssocID="{FE4157A7-D946-4BAB-8902-BD93298E5C66}" presName="horz1" presStyleCnt="0"/>
      <dgm:spPr/>
    </dgm:pt>
    <dgm:pt modelId="{BCEFD669-D653-43C0-BEDC-1A93D7A6D55F}" type="pres">
      <dgm:prSet presAssocID="{FE4157A7-D946-4BAB-8902-BD93298E5C66}" presName="tx1" presStyleLbl="revTx" presStyleIdx="2" presStyleCnt="13"/>
      <dgm:spPr/>
    </dgm:pt>
    <dgm:pt modelId="{2A843848-A0D5-459A-83F7-A8EA42EF2F8F}" type="pres">
      <dgm:prSet presAssocID="{FE4157A7-D946-4BAB-8902-BD93298E5C66}" presName="vert1" presStyleCnt="0"/>
      <dgm:spPr/>
    </dgm:pt>
    <dgm:pt modelId="{6826D037-DC0B-4C91-A1DB-99CDF5AA1031}" type="pres">
      <dgm:prSet presAssocID="{04D645F2-4146-4B68-AEF5-03846D3A2D45}" presName="thickLine" presStyleLbl="alignNode1" presStyleIdx="3" presStyleCnt="13"/>
      <dgm:spPr/>
    </dgm:pt>
    <dgm:pt modelId="{FAEEB6AE-317B-4E70-AA7E-B384FBE59820}" type="pres">
      <dgm:prSet presAssocID="{04D645F2-4146-4B68-AEF5-03846D3A2D45}" presName="horz1" presStyleCnt="0"/>
      <dgm:spPr/>
    </dgm:pt>
    <dgm:pt modelId="{36513934-388D-4582-8377-3B441BE846DA}" type="pres">
      <dgm:prSet presAssocID="{04D645F2-4146-4B68-AEF5-03846D3A2D45}" presName="tx1" presStyleLbl="revTx" presStyleIdx="3" presStyleCnt="13"/>
      <dgm:spPr/>
    </dgm:pt>
    <dgm:pt modelId="{E66BD928-A956-4E52-9BC3-EFC4AA765F3A}" type="pres">
      <dgm:prSet presAssocID="{04D645F2-4146-4B68-AEF5-03846D3A2D45}" presName="vert1" presStyleCnt="0"/>
      <dgm:spPr/>
    </dgm:pt>
    <dgm:pt modelId="{527FE3D6-AEB2-4D0C-BD6B-E7B8C52897A1}" type="pres">
      <dgm:prSet presAssocID="{9385D57F-A27E-4724-B2AE-9EFF992079AD}" presName="thickLine" presStyleLbl="alignNode1" presStyleIdx="4" presStyleCnt="13"/>
      <dgm:spPr/>
    </dgm:pt>
    <dgm:pt modelId="{655B5A52-3E06-4492-97D5-66A68830324B}" type="pres">
      <dgm:prSet presAssocID="{9385D57F-A27E-4724-B2AE-9EFF992079AD}" presName="horz1" presStyleCnt="0"/>
      <dgm:spPr/>
    </dgm:pt>
    <dgm:pt modelId="{9C052A0E-AFAA-4172-8642-5D50B6673E64}" type="pres">
      <dgm:prSet presAssocID="{9385D57F-A27E-4724-B2AE-9EFF992079AD}" presName="tx1" presStyleLbl="revTx" presStyleIdx="4" presStyleCnt="13"/>
      <dgm:spPr/>
    </dgm:pt>
    <dgm:pt modelId="{BF4DE62B-06B1-49C4-A82E-4DF69D8C8897}" type="pres">
      <dgm:prSet presAssocID="{9385D57F-A27E-4724-B2AE-9EFF992079AD}" presName="vert1" presStyleCnt="0"/>
      <dgm:spPr/>
    </dgm:pt>
    <dgm:pt modelId="{4914F336-85D1-4A60-80CC-134C577E19BC}" type="pres">
      <dgm:prSet presAssocID="{F9F8852B-02A6-4992-A78B-F5336C5B9B94}" presName="thickLine" presStyleLbl="alignNode1" presStyleIdx="5" presStyleCnt="13"/>
      <dgm:spPr/>
    </dgm:pt>
    <dgm:pt modelId="{F2944B04-7924-414D-B43E-AD68EBAD1890}" type="pres">
      <dgm:prSet presAssocID="{F9F8852B-02A6-4992-A78B-F5336C5B9B94}" presName="horz1" presStyleCnt="0"/>
      <dgm:spPr/>
    </dgm:pt>
    <dgm:pt modelId="{3F73F5D1-D83E-4CD1-8CB0-E26AEDF162D5}" type="pres">
      <dgm:prSet presAssocID="{F9F8852B-02A6-4992-A78B-F5336C5B9B94}" presName="tx1" presStyleLbl="revTx" presStyleIdx="5" presStyleCnt="13"/>
      <dgm:spPr/>
    </dgm:pt>
    <dgm:pt modelId="{2FD78FBD-645B-4D5D-B2BC-9B93EAAA4835}" type="pres">
      <dgm:prSet presAssocID="{F9F8852B-02A6-4992-A78B-F5336C5B9B94}" presName="vert1" presStyleCnt="0"/>
      <dgm:spPr/>
    </dgm:pt>
    <dgm:pt modelId="{736C7D19-2D20-477D-BD5A-FA7E1D984331}" type="pres">
      <dgm:prSet presAssocID="{6096721B-9416-48B6-9176-D4D745C4B491}" presName="thickLine" presStyleLbl="alignNode1" presStyleIdx="6" presStyleCnt="13"/>
      <dgm:spPr/>
    </dgm:pt>
    <dgm:pt modelId="{67D37B0D-5C2F-4160-886C-B6DCA61DBA67}" type="pres">
      <dgm:prSet presAssocID="{6096721B-9416-48B6-9176-D4D745C4B491}" presName="horz1" presStyleCnt="0"/>
      <dgm:spPr/>
    </dgm:pt>
    <dgm:pt modelId="{24BFCF0C-D58F-4675-80BF-B4486FDCC306}" type="pres">
      <dgm:prSet presAssocID="{6096721B-9416-48B6-9176-D4D745C4B491}" presName="tx1" presStyleLbl="revTx" presStyleIdx="6" presStyleCnt="13"/>
      <dgm:spPr/>
    </dgm:pt>
    <dgm:pt modelId="{BF0AE4BF-6F38-49FF-80A6-4A3C02F13014}" type="pres">
      <dgm:prSet presAssocID="{6096721B-9416-48B6-9176-D4D745C4B491}" presName="vert1" presStyleCnt="0"/>
      <dgm:spPr/>
    </dgm:pt>
    <dgm:pt modelId="{791214E3-B365-4465-A2A0-9C9C9E97A58D}" type="pres">
      <dgm:prSet presAssocID="{D6B863D4-22D6-44D6-A1D2-FCD1BD6A6697}" presName="thickLine" presStyleLbl="alignNode1" presStyleIdx="7" presStyleCnt="13"/>
      <dgm:spPr/>
    </dgm:pt>
    <dgm:pt modelId="{15251767-FBA9-4405-8DF2-3705D1B75086}" type="pres">
      <dgm:prSet presAssocID="{D6B863D4-22D6-44D6-A1D2-FCD1BD6A6697}" presName="horz1" presStyleCnt="0"/>
      <dgm:spPr/>
    </dgm:pt>
    <dgm:pt modelId="{7D5A6A2E-C5F6-40F6-A4B1-7B80A6C90773}" type="pres">
      <dgm:prSet presAssocID="{D6B863D4-22D6-44D6-A1D2-FCD1BD6A6697}" presName="tx1" presStyleLbl="revTx" presStyleIdx="7" presStyleCnt="13"/>
      <dgm:spPr/>
    </dgm:pt>
    <dgm:pt modelId="{637670A7-3E02-4F38-B4DA-BE16B04FFD9F}" type="pres">
      <dgm:prSet presAssocID="{D6B863D4-22D6-44D6-A1D2-FCD1BD6A6697}" presName="vert1" presStyleCnt="0"/>
      <dgm:spPr/>
    </dgm:pt>
    <dgm:pt modelId="{305EDCAF-7576-4B30-B559-EBA0A52DDCE2}" type="pres">
      <dgm:prSet presAssocID="{FBACD9B3-3784-4BCF-A01A-25B313AF7DD3}" presName="thickLine" presStyleLbl="alignNode1" presStyleIdx="8" presStyleCnt="13"/>
      <dgm:spPr/>
    </dgm:pt>
    <dgm:pt modelId="{31E5C7F8-E4A5-464A-AAC9-22C239B06F86}" type="pres">
      <dgm:prSet presAssocID="{FBACD9B3-3784-4BCF-A01A-25B313AF7DD3}" presName="horz1" presStyleCnt="0"/>
      <dgm:spPr/>
    </dgm:pt>
    <dgm:pt modelId="{8CF998BA-D662-4BB0-8981-D78EAEA50474}" type="pres">
      <dgm:prSet presAssocID="{FBACD9B3-3784-4BCF-A01A-25B313AF7DD3}" presName="tx1" presStyleLbl="revTx" presStyleIdx="8" presStyleCnt="13"/>
      <dgm:spPr/>
    </dgm:pt>
    <dgm:pt modelId="{8F6E7EB7-F9A0-4A76-9D95-C74D10A08C1F}" type="pres">
      <dgm:prSet presAssocID="{FBACD9B3-3784-4BCF-A01A-25B313AF7DD3}" presName="vert1" presStyleCnt="0"/>
      <dgm:spPr/>
    </dgm:pt>
    <dgm:pt modelId="{C8400068-959B-40C9-8290-36912B98E5AF}" type="pres">
      <dgm:prSet presAssocID="{2E2C52CF-B9EF-4EA8-86C0-C797EAFDADDB}" presName="thickLine" presStyleLbl="alignNode1" presStyleIdx="9" presStyleCnt="13"/>
      <dgm:spPr/>
    </dgm:pt>
    <dgm:pt modelId="{4318AAF8-FE54-4C97-939F-99ABE77F786E}" type="pres">
      <dgm:prSet presAssocID="{2E2C52CF-B9EF-4EA8-86C0-C797EAFDADDB}" presName="horz1" presStyleCnt="0"/>
      <dgm:spPr/>
    </dgm:pt>
    <dgm:pt modelId="{ABE2E196-B2C3-4C6E-B34C-EED985499AC5}" type="pres">
      <dgm:prSet presAssocID="{2E2C52CF-B9EF-4EA8-86C0-C797EAFDADDB}" presName="tx1" presStyleLbl="revTx" presStyleIdx="9" presStyleCnt="13"/>
      <dgm:spPr/>
    </dgm:pt>
    <dgm:pt modelId="{62F36900-0096-4CFA-97A2-D9BC2231FBF5}" type="pres">
      <dgm:prSet presAssocID="{2E2C52CF-B9EF-4EA8-86C0-C797EAFDADDB}" presName="vert1" presStyleCnt="0"/>
      <dgm:spPr/>
    </dgm:pt>
    <dgm:pt modelId="{7533E9D8-2787-492B-AECB-CC4C07DFC5E3}" type="pres">
      <dgm:prSet presAssocID="{4E3A0426-B044-49F0-97AC-9D3EACE829D3}" presName="thickLine" presStyleLbl="alignNode1" presStyleIdx="10" presStyleCnt="13"/>
      <dgm:spPr/>
    </dgm:pt>
    <dgm:pt modelId="{2A1AFC54-F0C9-43FD-9567-50946897586C}" type="pres">
      <dgm:prSet presAssocID="{4E3A0426-B044-49F0-97AC-9D3EACE829D3}" presName="horz1" presStyleCnt="0"/>
      <dgm:spPr/>
    </dgm:pt>
    <dgm:pt modelId="{B4B83F21-BA9C-4594-835D-D350AB1B5EDD}" type="pres">
      <dgm:prSet presAssocID="{4E3A0426-B044-49F0-97AC-9D3EACE829D3}" presName="tx1" presStyleLbl="revTx" presStyleIdx="10" presStyleCnt="13"/>
      <dgm:spPr/>
    </dgm:pt>
    <dgm:pt modelId="{1B061BF3-5A2F-461A-BBAB-EB7A1FFA7A83}" type="pres">
      <dgm:prSet presAssocID="{4E3A0426-B044-49F0-97AC-9D3EACE829D3}" presName="vert1" presStyleCnt="0"/>
      <dgm:spPr/>
    </dgm:pt>
    <dgm:pt modelId="{9D578F74-7AD4-4BAB-B53F-98AE87AA3762}" type="pres">
      <dgm:prSet presAssocID="{9FA06419-4D37-4FAA-A88B-457C66613E1B}" presName="thickLine" presStyleLbl="alignNode1" presStyleIdx="11" presStyleCnt="13"/>
      <dgm:spPr/>
    </dgm:pt>
    <dgm:pt modelId="{D7FDEF26-74DF-43A5-85F9-B49DBF58084D}" type="pres">
      <dgm:prSet presAssocID="{9FA06419-4D37-4FAA-A88B-457C66613E1B}" presName="horz1" presStyleCnt="0"/>
      <dgm:spPr/>
    </dgm:pt>
    <dgm:pt modelId="{013B91B8-0431-4B24-8D47-27ED691367C4}" type="pres">
      <dgm:prSet presAssocID="{9FA06419-4D37-4FAA-A88B-457C66613E1B}" presName="tx1" presStyleLbl="revTx" presStyleIdx="11" presStyleCnt="13"/>
      <dgm:spPr/>
    </dgm:pt>
    <dgm:pt modelId="{F8DF3A48-13CB-4017-BE4B-CFF3283A3A26}" type="pres">
      <dgm:prSet presAssocID="{9FA06419-4D37-4FAA-A88B-457C66613E1B}" presName="vert1" presStyleCnt="0"/>
      <dgm:spPr/>
    </dgm:pt>
    <dgm:pt modelId="{3065E348-31BC-4583-8315-D0CDFE4A00BE}" type="pres">
      <dgm:prSet presAssocID="{AF5C8E28-54B8-4ACD-985A-012674170D1F}" presName="thickLine" presStyleLbl="alignNode1" presStyleIdx="12" presStyleCnt="13"/>
      <dgm:spPr/>
    </dgm:pt>
    <dgm:pt modelId="{56E50F9A-6156-4DDC-8F25-C370B0C4668D}" type="pres">
      <dgm:prSet presAssocID="{AF5C8E28-54B8-4ACD-985A-012674170D1F}" presName="horz1" presStyleCnt="0"/>
      <dgm:spPr/>
    </dgm:pt>
    <dgm:pt modelId="{657C9648-60E7-4DC5-9351-DC1D9A5F316B}" type="pres">
      <dgm:prSet presAssocID="{AF5C8E28-54B8-4ACD-985A-012674170D1F}" presName="tx1" presStyleLbl="revTx" presStyleIdx="12" presStyleCnt="13"/>
      <dgm:spPr/>
    </dgm:pt>
    <dgm:pt modelId="{D3DAC005-DF99-4FA4-8453-5DB7B94BE2F7}" type="pres">
      <dgm:prSet presAssocID="{AF5C8E28-54B8-4ACD-985A-012674170D1F}" presName="vert1" presStyleCnt="0"/>
      <dgm:spPr/>
    </dgm:pt>
  </dgm:ptLst>
  <dgm:cxnLst>
    <dgm:cxn modelId="{CA29F906-5FD7-427D-AC2D-115124B9A8CF}" type="presOf" srcId="{FE4157A7-D946-4BAB-8902-BD93298E5C66}" destId="{BCEFD669-D653-43C0-BEDC-1A93D7A6D55F}" srcOrd="0" destOrd="0" presId="urn:microsoft.com/office/officeart/2008/layout/LinedList"/>
    <dgm:cxn modelId="{A5404A19-1121-48D8-926A-5B1C8C2B332A}" srcId="{76019FDD-07BE-4A0B-8B7C-2866CE0E4077}" destId="{FE4157A7-D946-4BAB-8902-BD93298E5C66}" srcOrd="2" destOrd="0" parTransId="{A51356F3-248C-4025-80EB-F82BBCEBF107}" sibTransId="{A5F9C3EE-90DA-4FFF-86C8-00DD5D0BF6CB}"/>
    <dgm:cxn modelId="{CE47A526-86D4-4D8B-8A2A-71FF5E4EB92B}" type="presOf" srcId="{AF5C8E28-54B8-4ACD-985A-012674170D1F}" destId="{657C9648-60E7-4DC5-9351-DC1D9A5F316B}" srcOrd="0" destOrd="0" presId="urn:microsoft.com/office/officeart/2008/layout/LinedList"/>
    <dgm:cxn modelId="{4F763C27-7642-4BA8-8A30-8A9CA0EFC1ED}" srcId="{76019FDD-07BE-4A0B-8B7C-2866CE0E4077}" destId="{AF5C8E28-54B8-4ACD-985A-012674170D1F}" srcOrd="12" destOrd="0" parTransId="{2EDD76F3-C5ED-468B-A1CF-39AC2860534F}" sibTransId="{DCBD21AE-3159-4825-A40A-F616801CD63C}"/>
    <dgm:cxn modelId="{A035CB27-4FA7-4D8F-BF3E-40E7D0684FED}" srcId="{76019FDD-07BE-4A0B-8B7C-2866CE0E4077}" destId="{FA1C20FD-C934-4F85-85F9-68E4F1B71AC2}" srcOrd="1" destOrd="0" parTransId="{A3E74E2E-8B4F-4A6F-ADCF-70DA43420593}" sibTransId="{2585EAE2-5F7B-4C10-B34D-5AC6F60461F4}"/>
    <dgm:cxn modelId="{42587935-19B7-48AF-8F9D-7C741DB09C05}" type="presOf" srcId="{9385D57F-A27E-4724-B2AE-9EFF992079AD}" destId="{9C052A0E-AFAA-4172-8642-5D50B6673E64}" srcOrd="0" destOrd="0" presId="urn:microsoft.com/office/officeart/2008/layout/LinedList"/>
    <dgm:cxn modelId="{8DFCD736-F23B-42D1-9756-1557D7341A5C}" srcId="{76019FDD-07BE-4A0B-8B7C-2866CE0E4077}" destId="{2E2C52CF-B9EF-4EA8-86C0-C797EAFDADDB}" srcOrd="9" destOrd="0" parTransId="{B9236D46-7894-4E7A-A104-E21582546182}" sibTransId="{309DDC42-BC8E-4C7D-AE7B-4BA811ABF8BF}"/>
    <dgm:cxn modelId="{DE5C083A-01B2-4E5B-8C5C-0DF7DDC6A9B4}" type="presOf" srcId="{9FA06419-4D37-4FAA-A88B-457C66613E1B}" destId="{013B91B8-0431-4B24-8D47-27ED691367C4}" srcOrd="0" destOrd="0" presId="urn:microsoft.com/office/officeart/2008/layout/LinedList"/>
    <dgm:cxn modelId="{494E133A-85E8-48BF-B0E7-88B96517D274}" srcId="{76019FDD-07BE-4A0B-8B7C-2866CE0E4077}" destId="{04D645F2-4146-4B68-AEF5-03846D3A2D45}" srcOrd="3" destOrd="0" parTransId="{C4A2030F-0CA2-466B-A04E-96D60279A530}" sibTransId="{E5AEC566-9298-4F70-ACA2-5670A89F5D09}"/>
    <dgm:cxn modelId="{7129E53E-5A12-4F23-9F5D-8AD6D0002EC6}" srcId="{76019FDD-07BE-4A0B-8B7C-2866CE0E4077}" destId="{F9F8852B-02A6-4992-A78B-F5336C5B9B94}" srcOrd="5" destOrd="0" parTransId="{4A928535-6496-4B7C-BF43-595D2ACCFEBD}" sibTransId="{C7A01C39-3184-43B0-9A55-EB06FBB18B76}"/>
    <dgm:cxn modelId="{3A151A6C-7FB8-4FD6-B5BE-FD57E01682A7}" srcId="{76019FDD-07BE-4A0B-8B7C-2866CE0E4077}" destId="{9385D57F-A27E-4724-B2AE-9EFF992079AD}" srcOrd="4" destOrd="0" parTransId="{0FE5AFB2-B101-437F-8F31-9E5256F6B738}" sibTransId="{847F3CF2-4912-46C2-B53E-086C9261AF75}"/>
    <dgm:cxn modelId="{AA33F46C-AD8A-4246-96FB-93289BC22661}" type="presOf" srcId="{2E2C52CF-B9EF-4EA8-86C0-C797EAFDADDB}" destId="{ABE2E196-B2C3-4C6E-B34C-EED985499AC5}" srcOrd="0" destOrd="0" presId="urn:microsoft.com/office/officeart/2008/layout/LinedList"/>
    <dgm:cxn modelId="{4722186F-24FF-42FA-A37F-D414AF60D92E}" srcId="{76019FDD-07BE-4A0B-8B7C-2866CE0E4077}" destId="{4E3A0426-B044-49F0-97AC-9D3EACE829D3}" srcOrd="10" destOrd="0" parTransId="{C6CF2724-F944-4373-8221-EFB9098104E3}" sibTransId="{83F7CCF8-BDAB-436E-B90B-36FC252D43C0}"/>
    <dgm:cxn modelId="{2BDEC671-BA64-402E-AF3E-268734038BB7}" type="presOf" srcId="{6096721B-9416-48B6-9176-D4D745C4B491}" destId="{24BFCF0C-D58F-4675-80BF-B4486FDCC306}" srcOrd="0" destOrd="0" presId="urn:microsoft.com/office/officeart/2008/layout/LinedList"/>
    <dgm:cxn modelId="{3C62BE83-1A58-4E29-88A0-BB75E41080BC}" type="presOf" srcId="{D6B863D4-22D6-44D6-A1D2-FCD1BD6A6697}" destId="{7D5A6A2E-C5F6-40F6-A4B1-7B80A6C90773}" srcOrd="0" destOrd="0" presId="urn:microsoft.com/office/officeart/2008/layout/LinedList"/>
    <dgm:cxn modelId="{1B117388-E3E9-4522-9309-D345604DA78D}" srcId="{76019FDD-07BE-4A0B-8B7C-2866CE0E4077}" destId="{D6B863D4-22D6-44D6-A1D2-FCD1BD6A6697}" srcOrd="7" destOrd="0" parTransId="{D7364816-F830-42BC-87A3-4E2F52420163}" sibTransId="{471802BC-B323-4611-BC02-DD0207746133}"/>
    <dgm:cxn modelId="{A2C6668F-E162-40BA-AF50-0BDC6005BD37}" type="presOf" srcId="{FA1C20FD-C934-4F85-85F9-68E4F1B71AC2}" destId="{CA7CCB03-EB7D-481C-91AA-0A92F1F85130}" srcOrd="0" destOrd="0" presId="urn:microsoft.com/office/officeart/2008/layout/LinedList"/>
    <dgm:cxn modelId="{F985D891-BFD9-46BC-834D-2526D3EBC6D5}" srcId="{76019FDD-07BE-4A0B-8B7C-2866CE0E4077}" destId="{49B69F51-3AA9-4406-BEBF-116358085EC1}" srcOrd="0" destOrd="0" parTransId="{6AC9DBC1-D374-4D0E-9882-403EEE04E514}" sibTransId="{D7AE0E9B-4E61-4828-890E-9767D0508442}"/>
    <dgm:cxn modelId="{E1D2CD93-B5CB-47B1-AE52-224EEA82FA50}" type="presOf" srcId="{49B69F51-3AA9-4406-BEBF-116358085EC1}" destId="{84FC369A-031D-4A8C-8857-E877F24BA6ED}" srcOrd="0" destOrd="0" presId="urn:microsoft.com/office/officeart/2008/layout/LinedList"/>
    <dgm:cxn modelId="{64852595-9B13-4D23-AAB0-1F55F339D48E}" type="presOf" srcId="{76019FDD-07BE-4A0B-8B7C-2866CE0E4077}" destId="{A6C340F2-FCF3-403B-A453-EE731C4AC20F}" srcOrd="0" destOrd="0" presId="urn:microsoft.com/office/officeart/2008/layout/LinedList"/>
    <dgm:cxn modelId="{EF71D2B0-741C-4A4A-A343-5E48E4DBAF8C}" type="presOf" srcId="{FBACD9B3-3784-4BCF-A01A-25B313AF7DD3}" destId="{8CF998BA-D662-4BB0-8981-D78EAEA50474}" srcOrd="0" destOrd="0" presId="urn:microsoft.com/office/officeart/2008/layout/LinedList"/>
    <dgm:cxn modelId="{150F82C4-5851-4C0C-A31F-DA5AACDE430A}" srcId="{76019FDD-07BE-4A0B-8B7C-2866CE0E4077}" destId="{6096721B-9416-48B6-9176-D4D745C4B491}" srcOrd="6" destOrd="0" parTransId="{0E9977FF-567D-4B95-90B1-3D0637606665}" sibTransId="{EFFB5C47-13E8-4920-A47E-A3F1F2134933}"/>
    <dgm:cxn modelId="{04C060C9-0041-4747-8E7E-78CC45CF7952}" srcId="{76019FDD-07BE-4A0B-8B7C-2866CE0E4077}" destId="{FBACD9B3-3784-4BCF-A01A-25B313AF7DD3}" srcOrd="8" destOrd="0" parTransId="{B475113D-545D-47EC-9E95-25FBC973DF59}" sibTransId="{20F2EDA1-0D2E-4117-B12A-71D74BAD4EEE}"/>
    <dgm:cxn modelId="{C67C83C9-C55B-487D-9D2E-DF452B199F1E}" srcId="{76019FDD-07BE-4A0B-8B7C-2866CE0E4077}" destId="{9FA06419-4D37-4FAA-A88B-457C66613E1B}" srcOrd="11" destOrd="0" parTransId="{2AA3EE96-ADFE-4950-8811-6399F9F14C02}" sibTransId="{A2A06FF5-CA1F-4515-9555-F0DD1E3013FD}"/>
    <dgm:cxn modelId="{994DE6D6-9E0C-46E2-AC00-4852B811DDDD}" type="presOf" srcId="{F9F8852B-02A6-4992-A78B-F5336C5B9B94}" destId="{3F73F5D1-D83E-4CD1-8CB0-E26AEDF162D5}" srcOrd="0" destOrd="0" presId="urn:microsoft.com/office/officeart/2008/layout/LinedList"/>
    <dgm:cxn modelId="{ABBC14E6-B80C-4AFB-BAD9-0F9790C91F7B}" type="presOf" srcId="{04D645F2-4146-4B68-AEF5-03846D3A2D45}" destId="{36513934-388D-4582-8377-3B441BE846DA}" srcOrd="0" destOrd="0" presId="urn:microsoft.com/office/officeart/2008/layout/LinedList"/>
    <dgm:cxn modelId="{A15C29E7-01D0-4356-AF21-FFFDCB67B4A7}" type="presOf" srcId="{4E3A0426-B044-49F0-97AC-9D3EACE829D3}" destId="{B4B83F21-BA9C-4594-835D-D350AB1B5EDD}" srcOrd="0" destOrd="0" presId="urn:microsoft.com/office/officeart/2008/layout/LinedList"/>
    <dgm:cxn modelId="{D9E1FE09-336A-4B3D-A7B9-1A0DF88A2F2F}" type="presParOf" srcId="{A6C340F2-FCF3-403B-A453-EE731C4AC20F}" destId="{EA8B0A62-468F-4977-8A01-95A42B5E3E01}" srcOrd="0" destOrd="0" presId="urn:microsoft.com/office/officeart/2008/layout/LinedList"/>
    <dgm:cxn modelId="{85DCDEAB-A6A1-4E9D-A75B-F36A2136504E}" type="presParOf" srcId="{A6C340F2-FCF3-403B-A453-EE731C4AC20F}" destId="{99FE4DBD-32F7-4E15-A630-7DC7DF623E45}" srcOrd="1" destOrd="0" presId="urn:microsoft.com/office/officeart/2008/layout/LinedList"/>
    <dgm:cxn modelId="{958943A0-726C-49B8-A945-EF5D3C4AAFEF}" type="presParOf" srcId="{99FE4DBD-32F7-4E15-A630-7DC7DF623E45}" destId="{84FC369A-031D-4A8C-8857-E877F24BA6ED}" srcOrd="0" destOrd="0" presId="urn:microsoft.com/office/officeart/2008/layout/LinedList"/>
    <dgm:cxn modelId="{3A93CE47-0546-4519-9C04-5EC05B3FE49D}" type="presParOf" srcId="{99FE4DBD-32F7-4E15-A630-7DC7DF623E45}" destId="{C6C4CAE7-A3E8-4C7B-8E38-B36784695896}" srcOrd="1" destOrd="0" presId="urn:microsoft.com/office/officeart/2008/layout/LinedList"/>
    <dgm:cxn modelId="{808219A6-8660-4A74-A156-384B66F38EC8}" type="presParOf" srcId="{A6C340F2-FCF3-403B-A453-EE731C4AC20F}" destId="{397A8E11-FDB7-4A7B-8341-78772D690FEB}" srcOrd="2" destOrd="0" presId="urn:microsoft.com/office/officeart/2008/layout/LinedList"/>
    <dgm:cxn modelId="{97AC05D1-4914-4CD5-85A1-A8D80785E18C}" type="presParOf" srcId="{A6C340F2-FCF3-403B-A453-EE731C4AC20F}" destId="{39607561-1AED-4FA3-832E-C3FFF5FE2263}" srcOrd="3" destOrd="0" presId="urn:microsoft.com/office/officeart/2008/layout/LinedList"/>
    <dgm:cxn modelId="{D6C01B51-0F62-4844-B780-A8C9B2320908}" type="presParOf" srcId="{39607561-1AED-4FA3-832E-C3FFF5FE2263}" destId="{CA7CCB03-EB7D-481C-91AA-0A92F1F85130}" srcOrd="0" destOrd="0" presId="urn:microsoft.com/office/officeart/2008/layout/LinedList"/>
    <dgm:cxn modelId="{44655B1D-B2FE-45F9-9BED-44ADCD1CF98B}" type="presParOf" srcId="{39607561-1AED-4FA3-832E-C3FFF5FE2263}" destId="{9523EA5C-E3A5-4170-9E69-E36D8A61F18A}" srcOrd="1" destOrd="0" presId="urn:microsoft.com/office/officeart/2008/layout/LinedList"/>
    <dgm:cxn modelId="{9CD2480C-C973-4876-8904-0BEDD52780FB}" type="presParOf" srcId="{A6C340F2-FCF3-403B-A453-EE731C4AC20F}" destId="{77B0A714-0934-4E2E-BFFC-1921ABA6148A}" srcOrd="4" destOrd="0" presId="urn:microsoft.com/office/officeart/2008/layout/LinedList"/>
    <dgm:cxn modelId="{8B4BA0EE-AA78-4CA2-BF7E-281D7C0B403F}" type="presParOf" srcId="{A6C340F2-FCF3-403B-A453-EE731C4AC20F}" destId="{EF26EE20-DA98-4193-B95B-9C23F1DE5137}" srcOrd="5" destOrd="0" presId="urn:microsoft.com/office/officeart/2008/layout/LinedList"/>
    <dgm:cxn modelId="{0C4BC2B4-5BE8-4C40-A809-F970ACD3DACF}" type="presParOf" srcId="{EF26EE20-DA98-4193-B95B-9C23F1DE5137}" destId="{BCEFD669-D653-43C0-BEDC-1A93D7A6D55F}" srcOrd="0" destOrd="0" presId="urn:microsoft.com/office/officeart/2008/layout/LinedList"/>
    <dgm:cxn modelId="{C8DE6CAE-CA91-497A-A8A1-8E44566E8D20}" type="presParOf" srcId="{EF26EE20-DA98-4193-B95B-9C23F1DE5137}" destId="{2A843848-A0D5-459A-83F7-A8EA42EF2F8F}" srcOrd="1" destOrd="0" presId="urn:microsoft.com/office/officeart/2008/layout/LinedList"/>
    <dgm:cxn modelId="{A53A0778-3AAD-4AF5-A9E9-202820464800}" type="presParOf" srcId="{A6C340F2-FCF3-403B-A453-EE731C4AC20F}" destId="{6826D037-DC0B-4C91-A1DB-99CDF5AA1031}" srcOrd="6" destOrd="0" presId="urn:microsoft.com/office/officeart/2008/layout/LinedList"/>
    <dgm:cxn modelId="{08ABFCD9-E76A-4264-AD9A-C20AB2FA8E25}" type="presParOf" srcId="{A6C340F2-FCF3-403B-A453-EE731C4AC20F}" destId="{FAEEB6AE-317B-4E70-AA7E-B384FBE59820}" srcOrd="7" destOrd="0" presId="urn:microsoft.com/office/officeart/2008/layout/LinedList"/>
    <dgm:cxn modelId="{172ADCCA-0103-4E2B-801A-3FDEBBFF6D0B}" type="presParOf" srcId="{FAEEB6AE-317B-4E70-AA7E-B384FBE59820}" destId="{36513934-388D-4582-8377-3B441BE846DA}" srcOrd="0" destOrd="0" presId="urn:microsoft.com/office/officeart/2008/layout/LinedList"/>
    <dgm:cxn modelId="{232AA047-C62E-4EC0-B833-B4B51FD0EC94}" type="presParOf" srcId="{FAEEB6AE-317B-4E70-AA7E-B384FBE59820}" destId="{E66BD928-A956-4E52-9BC3-EFC4AA765F3A}" srcOrd="1" destOrd="0" presId="urn:microsoft.com/office/officeart/2008/layout/LinedList"/>
    <dgm:cxn modelId="{CC902DAE-CEAE-41CD-93A7-F39F2B63B29F}" type="presParOf" srcId="{A6C340F2-FCF3-403B-A453-EE731C4AC20F}" destId="{527FE3D6-AEB2-4D0C-BD6B-E7B8C52897A1}" srcOrd="8" destOrd="0" presId="urn:microsoft.com/office/officeart/2008/layout/LinedList"/>
    <dgm:cxn modelId="{7D35FDFB-FFA5-41FE-A7CF-41335B096371}" type="presParOf" srcId="{A6C340F2-FCF3-403B-A453-EE731C4AC20F}" destId="{655B5A52-3E06-4492-97D5-66A68830324B}" srcOrd="9" destOrd="0" presId="urn:microsoft.com/office/officeart/2008/layout/LinedList"/>
    <dgm:cxn modelId="{38D8337D-B9B5-4E8B-8B8F-273FF5847960}" type="presParOf" srcId="{655B5A52-3E06-4492-97D5-66A68830324B}" destId="{9C052A0E-AFAA-4172-8642-5D50B6673E64}" srcOrd="0" destOrd="0" presId="urn:microsoft.com/office/officeart/2008/layout/LinedList"/>
    <dgm:cxn modelId="{1D23FF53-5C55-487A-9052-7CA3379A49E0}" type="presParOf" srcId="{655B5A52-3E06-4492-97D5-66A68830324B}" destId="{BF4DE62B-06B1-49C4-A82E-4DF69D8C8897}" srcOrd="1" destOrd="0" presId="urn:microsoft.com/office/officeart/2008/layout/LinedList"/>
    <dgm:cxn modelId="{F56C81B9-5648-4212-82EF-09BBD1E7C5D1}" type="presParOf" srcId="{A6C340F2-FCF3-403B-A453-EE731C4AC20F}" destId="{4914F336-85D1-4A60-80CC-134C577E19BC}" srcOrd="10" destOrd="0" presId="urn:microsoft.com/office/officeart/2008/layout/LinedList"/>
    <dgm:cxn modelId="{B6B072F9-0AA4-4BAB-94F9-40F3654AF795}" type="presParOf" srcId="{A6C340F2-FCF3-403B-A453-EE731C4AC20F}" destId="{F2944B04-7924-414D-B43E-AD68EBAD1890}" srcOrd="11" destOrd="0" presId="urn:microsoft.com/office/officeart/2008/layout/LinedList"/>
    <dgm:cxn modelId="{99B41D6B-BB66-431F-BD40-F60B403FB327}" type="presParOf" srcId="{F2944B04-7924-414D-B43E-AD68EBAD1890}" destId="{3F73F5D1-D83E-4CD1-8CB0-E26AEDF162D5}" srcOrd="0" destOrd="0" presId="urn:microsoft.com/office/officeart/2008/layout/LinedList"/>
    <dgm:cxn modelId="{4B975EA6-A6A1-4485-B2B5-EDBF74C4C96B}" type="presParOf" srcId="{F2944B04-7924-414D-B43E-AD68EBAD1890}" destId="{2FD78FBD-645B-4D5D-B2BC-9B93EAAA4835}" srcOrd="1" destOrd="0" presId="urn:microsoft.com/office/officeart/2008/layout/LinedList"/>
    <dgm:cxn modelId="{FF4653D7-910D-48AD-A2A2-0C2339942667}" type="presParOf" srcId="{A6C340F2-FCF3-403B-A453-EE731C4AC20F}" destId="{736C7D19-2D20-477D-BD5A-FA7E1D984331}" srcOrd="12" destOrd="0" presId="urn:microsoft.com/office/officeart/2008/layout/LinedList"/>
    <dgm:cxn modelId="{8BDC4FF6-DBF0-4029-8B02-4FAEB36EAAB9}" type="presParOf" srcId="{A6C340F2-FCF3-403B-A453-EE731C4AC20F}" destId="{67D37B0D-5C2F-4160-886C-B6DCA61DBA67}" srcOrd="13" destOrd="0" presId="urn:microsoft.com/office/officeart/2008/layout/LinedList"/>
    <dgm:cxn modelId="{A04A4F8B-AE87-48B2-A142-FD871350E300}" type="presParOf" srcId="{67D37B0D-5C2F-4160-886C-B6DCA61DBA67}" destId="{24BFCF0C-D58F-4675-80BF-B4486FDCC306}" srcOrd="0" destOrd="0" presId="urn:microsoft.com/office/officeart/2008/layout/LinedList"/>
    <dgm:cxn modelId="{AEB04E9B-F27B-4A30-981C-DD703031B170}" type="presParOf" srcId="{67D37B0D-5C2F-4160-886C-B6DCA61DBA67}" destId="{BF0AE4BF-6F38-49FF-80A6-4A3C02F13014}" srcOrd="1" destOrd="0" presId="urn:microsoft.com/office/officeart/2008/layout/LinedList"/>
    <dgm:cxn modelId="{9C5E2825-6C92-4980-9648-DEC14D9547FD}" type="presParOf" srcId="{A6C340F2-FCF3-403B-A453-EE731C4AC20F}" destId="{791214E3-B365-4465-A2A0-9C9C9E97A58D}" srcOrd="14" destOrd="0" presId="urn:microsoft.com/office/officeart/2008/layout/LinedList"/>
    <dgm:cxn modelId="{3F56F87C-67E5-4A32-86E4-C1D6F942C623}" type="presParOf" srcId="{A6C340F2-FCF3-403B-A453-EE731C4AC20F}" destId="{15251767-FBA9-4405-8DF2-3705D1B75086}" srcOrd="15" destOrd="0" presId="urn:microsoft.com/office/officeart/2008/layout/LinedList"/>
    <dgm:cxn modelId="{FF6DFD0C-C5AA-47B2-8C92-4898C5EC968D}" type="presParOf" srcId="{15251767-FBA9-4405-8DF2-3705D1B75086}" destId="{7D5A6A2E-C5F6-40F6-A4B1-7B80A6C90773}" srcOrd="0" destOrd="0" presId="urn:microsoft.com/office/officeart/2008/layout/LinedList"/>
    <dgm:cxn modelId="{F0571100-38BA-4C05-9D07-F934942F59FD}" type="presParOf" srcId="{15251767-FBA9-4405-8DF2-3705D1B75086}" destId="{637670A7-3E02-4F38-B4DA-BE16B04FFD9F}" srcOrd="1" destOrd="0" presId="urn:microsoft.com/office/officeart/2008/layout/LinedList"/>
    <dgm:cxn modelId="{BDCF8521-F583-4241-B235-830C849B5F1E}" type="presParOf" srcId="{A6C340F2-FCF3-403B-A453-EE731C4AC20F}" destId="{305EDCAF-7576-4B30-B559-EBA0A52DDCE2}" srcOrd="16" destOrd="0" presId="urn:microsoft.com/office/officeart/2008/layout/LinedList"/>
    <dgm:cxn modelId="{DA109E5C-7E21-445D-AB77-B779C7B8027B}" type="presParOf" srcId="{A6C340F2-FCF3-403B-A453-EE731C4AC20F}" destId="{31E5C7F8-E4A5-464A-AAC9-22C239B06F86}" srcOrd="17" destOrd="0" presId="urn:microsoft.com/office/officeart/2008/layout/LinedList"/>
    <dgm:cxn modelId="{D9F6F92C-B34E-4142-B01A-87EBA7D6E0CC}" type="presParOf" srcId="{31E5C7F8-E4A5-464A-AAC9-22C239B06F86}" destId="{8CF998BA-D662-4BB0-8981-D78EAEA50474}" srcOrd="0" destOrd="0" presId="urn:microsoft.com/office/officeart/2008/layout/LinedList"/>
    <dgm:cxn modelId="{EA3601CF-9E47-4DB6-B3A9-E9B7A06E4C16}" type="presParOf" srcId="{31E5C7F8-E4A5-464A-AAC9-22C239B06F86}" destId="{8F6E7EB7-F9A0-4A76-9D95-C74D10A08C1F}" srcOrd="1" destOrd="0" presId="urn:microsoft.com/office/officeart/2008/layout/LinedList"/>
    <dgm:cxn modelId="{FFC0C70D-C849-4B88-B14A-C79B68635435}" type="presParOf" srcId="{A6C340F2-FCF3-403B-A453-EE731C4AC20F}" destId="{C8400068-959B-40C9-8290-36912B98E5AF}" srcOrd="18" destOrd="0" presId="urn:microsoft.com/office/officeart/2008/layout/LinedList"/>
    <dgm:cxn modelId="{CC1C5D1B-01D7-41A5-BA58-8ABA5A14C174}" type="presParOf" srcId="{A6C340F2-FCF3-403B-A453-EE731C4AC20F}" destId="{4318AAF8-FE54-4C97-939F-99ABE77F786E}" srcOrd="19" destOrd="0" presId="urn:microsoft.com/office/officeart/2008/layout/LinedList"/>
    <dgm:cxn modelId="{490E3598-FB8B-4553-8A94-0DE8151F1792}" type="presParOf" srcId="{4318AAF8-FE54-4C97-939F-99ABE77F786E}" destId="{ABE2E196-B2C3-4C6E-B34C-EED985499AC5}" srcOrd="0" destOrd="0" presId="urn:microsoft.com/office/officeart/2008/layout/LinedList"/>
    <dgm:cxn modelId="{15B9D668-9C34-4E0A-A74C-EFA2B69A1CB4}" type="presParOf" srcId="{4318AAF8-FE54-4C97-939F-99ABE77F786E}" destId="{62F36900-0096-4CFA-97A2-D9BC2231FBF5}" srcOrd="1" destOrd="0" presId="urn:microsoft.com/office/officeart/2008/layout/LinedList"/>
    <dgm:cxn modelId="{774F59BB-9F8C-41A2-A663-0FE11C5B7274}" type="presParOf" srcId="{A6C340F2-FCF3-403B-A453-EE731C4AC20F}" destId="{7533E9D8-2787-492B-AECB-CC4C07DFC5E3}" srcOrd="20" destOrd="0" presId="urn:microsoft.com/office/officeart/2008/layout/LinedList"/>
    <dgm:cxn modelId="{8957EEA1-DCA8-4A7D-B0FC-1E92928DFE5E}" type="presParOf" srcId="{A6C340F2-FCF3-403B-A453-EE731C4AC20F}" destId="{2A1AFC54-F0C9-43FD-9567-50946897586C}" srcOrd="21" destOrd="0" presId="urn:microsoft.com/office/officeart/2008/layout/LinedList"/>
    <dgm:cxn modelId="{F5FCE294-4D50-4206-B984-97D87F6A5C84}" type="presParOf" srcId="{2A1AFC54-F0C9-43FD-9567-50946897586C}" destId="{B4B83F21-BA9C-4594-835D-D350AB1B5EDD}" srcOrd="0" destOrd="0" presId="urn:microsoft.com/office/officeart/2008/layout/LinedList"/>
    <dgm:cxn modelId="{E4CB7220-55FC-437A-ADA0-A630D9938611}" type="presParOf" srcId="{2A1AFC54-F0C9-43FD-9567-50946897586C}" destId="{1B061BF3-5A2F-461A-BBAB-EB7A1FFA7A83}" srcOrd="1" destOrd="0" presId="urn:microsoft.com/office/officeart/2008/layout/LinedList"/>
    <dgm:cxn modelId="{CA86208C-687E-482B-BD05-AC8D49EE8A0D}" type="presParOf" srcId="{A6C340F2-FCF3-403B-A453-EE731C4AC20F}" destId="{9D578F74-7AD4-4BAB-B53F-98AE87AA3762}" srcOrd="22" destOrd="0" presId="urn:microsoft.com/office/officeart/2008/layout/LinedList"/>
    <dgm:cxn modelId="{0987CD0F-CE31-4B40-8DF2-1C8592CA5B1C}" type="presParOf" srcId="{A6C340F2-FCF3-403B-A453-EE731C4AC20F}" destId="{D7FDEF26-74DF-43A5-85F9-B49DBF58084D}" srcOrd="23" destOrd="0" presId="urn:microsoft.com/office/officeart/2008/layout/LinedList"/>
    <dgm:cxn modelId="{044C78A1-295E-4B78-B215-93A0F8BFC4C7}" type="presParOf" srcId="{D7FDEF26-74DF-43A5-85F9-B49DBF58084D}" destId="{013B91B8-0431-4B24-8D47-27ED691367C4}" srcOrd="0" destOrd="0" presId="urn:microsoft.com/office/officeart/2008/layout/LinedList"/>
    <dgm:cxn modelId="{62882E89-DE2B-43F6-BF78-8FB975152513}" type="presParOf" srcId="{D7FDEF26-74DF-43A5-85F9-B49DBF58084D}" destId="{F8DF3A48-13CB-4017-BE4B-CFF3283A3A26}" srcOrd="1" destOrd="0" presId="urn:microsoft.com/office/officeart/2008/layout/LinedList"/>
    <dgm:cxn modelId="{ACE698EE-054F-43C2-8591-36B163A30C9B}" type="presParOf" srcId="{A6C340F2-FCF3-403B-A453-EE731C4AC20F}" destId="{3065E348-31BC-4583-8315-D0CDFE4A00BE}" srcOrd="24" destOrd="0" presId="urn:microsoft.com/office/officeart/2008/layout/LinedList"/>
    <dgm:cxn modelId="{C3A624CE-4DBF-467A-A3F3-724955E1BC06}" type="presParOf" srcId="{A6C340F2-FCF3-403B-A453-EE731C4AC20F}" destId="{56E50F9A-6156-4DDC-8F25-C370B0C4668D}" srcOrd="25" destOrd="0" presId="urn:microsoft.com/office/officeart/2008/layout/LinedList"/>
    <dgm:cxn modelId="{7C15E96B-A6E0-4FFD-861F-27655DEC8E26}" type="presParOf" srcId="{56E50F9A-6156-4DDC-8F25-C370B0C4668D}" destId="{657C9648-60E7-4DC5-9351-DC1D9A5F316B}" srcOrd="0" destOrd="0" presId="urn:microsoft.com/office/officeart/2008/layout/LinedList"/>
    <dgm:cxn modelId="{659BAE8A-0B06-44F6-860B-6CE6C743844C}" type="presParOf" srcId="{56E50F9A-6156-4DDC-8F25-C370B0C4668D}" destId="{D3DAC005-DF99-4FA4-8453-5DB7B94BE2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E73C4-4AB6-4085-B7C8-F2C1413BA03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0C50B-2248-49F7-973E-431992DABE43}">
      <dgm:prSet/>
      <dgm:spPr/>
      <dgm:t>
        <a:bodyPr/>
        <a:lstStyle/>
        <a:p>
          <a:r>
            <a:rPr lang="en-US" b="0" i="0"/>
            <a:t>High blood pressure (also called hypertension)</a:t>
          </a:r>
          <a:endParaRPr lang="en-US"/>
        </a:p>
      </dgm:t>
    </dgm:pt>
    <dgm:pt modelId="{0B5F374D-6100-499D-A861-821702BF4925}" type="parTrans" cxnId="{07E3381C-6B83-4D87-80F0-2F1F979DE548}">
      <dgm:prSet/>
      <dgm:spPr/>
      <dgm:t>
        <a:bodyPr/>
        <a:lstStyle/>
        <a:p>
          <a:endParaRPr lang="en-US"/>
        </a:p>
      </dgm:t>
    </dgm:pt>
    <dgm:pt modelId="{DE71D5D7-3F2D-412C-9417-32F097FE8709}" type="sibTrans" cxnId="{07E3381C-6B83-4D87-80F0-2F1F979DE548}">
      <dgm:prSet/>
      <dgm:spPr/>
      <dgm:t>
        <a:bodyPr/>
        <a:lstStyle/>
        <a:p>
          <a:endParaRPr lang="en-US"/>
        </a:p>
      </dgm:t>
    </dgm:pt>
    <dgm:pt modelId="{4BFB1226-6972-4ABC-AB82-10BCCA5802A7}">
      <dgm:prSet/>
      <dgm:spPr/>
      <dgm:t>
        <a:bodyPr/>
        <a:lstStyle/>
        <a:p>
          <a:r>
            <a:rPr lang="en-US" b="0" i="0"/>
            <a:t>Monoclonal gammopathy of undetermined significance (MGUS)</a:t>
          </a:r>
          <a:endParaRPr lang="en-US"/>
        </a:p>
      </dgm:t>
    </dgm:pt>
    <dgm:pt modelId="{1F46F03F-E3D1-4E7A-A6C4-BD5FBB2EC268}" type="parTrans" cxnId="{AFABB926-EB89-4672-971C-3196A8906C74}">
      <dgm:prSet/>
      <dgm:spPr/>
      <dgm:t>
        <a:bodyPr/>
        <a:lstStyle/>
        <a:p>
          <a:endParaRPr lang="en-US"/>
        </a:p>
      </dgm:t>
    </dgm:pt>
    <dgm:pt modelId="{F8CB23FA-D242-412A-B603-CB91A3B8CBE9}" type="sibTrans" cxnId="{AFABB926-EB89-4672-971C-3196A8906C74}">
      <dgm:prSet/>
      <dgm:spPr/>
      <dgm:t>
        <a:bodyPr/>
        <a:lstStyle/>
        <a:p>
          <a:endParaRPr lang="en-US"/>
        </a:p>
      </dgm:t>
    </dgm:pt>
    <dgm:pt modelId="{6D7132B8-4B73-4185-9705-3993DAA841A0}" type="pres">
      <dgm:prSet presAssocID="{1DBE73C4-4AB6-4085-B7C8-F2C1413BA03E}" presName="linear" presStyleCnt="0">
        <dgm:presLayoutVars>
          <dgm:animLvl val="lvl"/>
          <dgm:resizeHandles val="exact"/>
        </dgm:presLayoutVars>
      </dgm:prSet>
      <dgm:spPr/>
    </dgm:pt>
    <dgm:pt modelId="{6A4C4DBC-A813-4584-A258-DCCD3A453B40}" type="pres">
      <dgm:prSet presAssocID="{D1D0C50B-2248-49F7-973E-431992DABE43}" presName="parentText" presStyleLbl="node1" presStyleIdx="0" presStyleCnt="2">
        <dgm:presLayoutVars>
          <dgm:chMax val="0"/>
          <dgm:bulletEnabled val="1"/>
        </dgm:presLayoutVars>
      </dgm:prSet>
      <dgm:spPr/>
    </dgm:pt>
    <dgm:pt modelId="{3BE6A736-3918-40CA-959A-B20DDEA96D2E}" type="pres">
      <dgm:prSet presAssocID="{DE71D5D7-3F2D-412C-9417-32F097FE8709}" presName="spacer" presStyleCnt="0"/>
      <dgm:spPr/>
    </dgm:pt>
    <dgm:pt modelId="{BA51A53E-962A-4614-9324-FCCEC2EA728A}" type="pres">
      <dgm:prSet presAssocID="{4BFB1226-6972-4ABC-AB82-10BCCA5802A7}" presName="parentText" presStyleLbl="node1" presStyleIdx="1" presStyleCnt="2">
        <dgm:presLayoutVars>
          <dgm:chMax val="0"/>
          <dgm:bulletEnabled val="1"/>
        </dgm:presLayoutVars>
      </dgm:prSet>
      <dgm:spPr/>
    </dgm:pt>
  </dgm:ptLst>
  <dgm:cxnLst>
    <dgm:cxn modelId="{07E3381C-6B83-4D87-80F0-2F1F979DE548}" srcId="{1DBE73C4-4AB6-4085-B7C8-F2C1413BA03E}" destId="{D1D0C50B-2248-49F7-973E-431992DABE43}" srcOrd="0" destOrd="0" parTransId="{0B5F374D-6100-499D-A861-821702BF4925}" sibTransId="{DE71D5D7-3F2D-412C-9417-32F097FE8709}"/>
    <dgm:cxn modelId="{EED9FE23-C4A0-49E2-BBBE-CC69F04F0417}" type="presOf" srcId="{1DBE73C4-4AB6-4085-B7C8-F2C1413BA03E}" destId="{6D7132B8-4B73-4185-9705-3993DAA841A0}" srcOrd="0" destOrd="0" presId="urn:microsoft.com/office/officeart/2005/8/layout/vList2"/>
    <dgm:cxn modelId="{AFABB926-EB89-4672-971C-3196A8906C74}" srcId="{1DBE73C4-4AB6-4085-B7C8-F2C1413BA03E}" destId="{4BFB1226-6972-4ABC-AB82-10BCCA5802A7}" srcOrd="1" destOrd="0" parTransId="{1F46F03F-E3D1-4E7A-A6C4-BD5FBB2EC268}" sibTransId="{F8CB23FA-D242-412A-B603-CB91A3B8CBE9}"/>
    <dgm:cxn modelId="{8DB99B4E-C3D6-4C06-81FA-8D1B92612246}" type="presOf" srcId="{4BFB1226-6972-4ABC-AB82-10BCCA5802A7}" destId="{BA51A53E-962A-4614-9324-FCCEC2EA728A}" srcOrd="0" destOrd="0" presId="urn:microsoft.com/office/officeart/2005/8/layout/vList2"/>
    <dgm:cxn modelId="{4606C0CD-AD55-4433-8D1D-452DF742C919}" type="presOf" srcId="{D1D0C50B-2248-49F7-973E-431992DABE43}" destId="{6A4C4DBC-A813-4584-A258-DCCD3A453B40}" srcOrd="0" destOrd="0" presId="urn:microsoft.com/office/officeart/2005/8/layout/vList2"/>
    <dgm:cxn modelId="{F6C569B7-4B3D-464F-897A-52534C304ECF}" type="presParOf" srcId="{6D7132B8-4B73-4185-9705-3993DAA841A0}" destId="{6A4C4DBC-A813-4584-A258-DCCD3A453B40}" srcOrd="0" destOrd="0" presId="urn:microsoft.com/office/officeart/2005/8/layout/vList2"/>
    <dgm:cxn modelId="{43177582-A369-4C65-A1AE-B6035EEA7B63}" type="presParOf" srcId="{6D7132B8-4B73-4185-9705-3993DAA841A0}" destId="{3BE6A736-3918-40CA-959A-B20DDEA96D2E}" srcOrd="1" destOrd="0" presId="urn:microsoft.com/office/officeart/2005/8/layout/vList2"/>
    <dgm:cxn modelId="{0411C82C-1718-4475-95DA-AE90930CA110}" type="presParOf" srcId="{6D7132B8-4B73-4185-9705-3993DAA841A0}" destId="{BA51A53E-962A-4614-9324-FCCEC2EA728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320005-810D-45E5-98D0-1305D020B601}"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2DDF7FAA-D442-4A3E-B2BC-7BA2B45636CB}">
      <dgm:prSet/>
      <dgm:spPr/>
      <dgm:t>
        <a:bodyPr/>
        <a:lstStyle/>
        <a:p>
          <a:r>
            <a:rPr lang="en-US" b="0" i="0"/>
            <a:t>Cleanup of </a:t>
          </a:r>
          <a:r>
            <a:rPr lang="en-US" b="1" i="0"/>
            <a:t>Enewetak Atoll</a:t>
          </a:r>
          <a:r>
            <a:rPr lang="en-US" b="0" i="0"/>
            <a:t>, from January 1, 1977, through December 31, 1980</a:t>
          </a:r>
          <a:endParaRPr lang="en-US"/>
        </a:p>
      </dgm:t>
    </dgm:pt>
    <dgm:pt modelId="{1DF2EEA2-939C-4367-91F1-033B9E8D92EF}" type="parTrans" cxnId="{D17E8CE6-96DC-4D79-A814-DB5B045F9A4E}">
      <dgm:prSet/>
      <dgm:spPr/>
      <dgm:t>
        <a:bodyPr/>
        <a:lstStyle/>
        <a:p>
          <a:endParaRPr lang="en-US"/>
        </a:p>
      </dgm:t>
    </dgm:pt>
    <dgm:pt modelId="{0D750202-3552-40B5-A59F-F51B641B92E3}" type="sibTrans" cxnId="{D17E8CE6-96DC-4D79-A814-DB5B045F9A4E}">
      <dgm:prSet/>
      <dgm:spPr/>
      <dgm:t>
        <a:bodyPr/>
        <a:lstStyle/>
        <a:p>
          <a:endParaRPr lang="en-US"/>
        </a:p>
      </dgm:t>
    </dgm:pt>
    <dgm:pt modelId="{76CE6158-0302-4DB2-9B29-2D4A472EC19C}">
      <dgm:prSet/>
      <dgm:spPr/>
      <dgm:t>
        <a:bodyPr/>
        <a:lstStyle/>
        <a:p>
          <a:r>
            <a:rPr lang="en-US" b="0" i="0"/>
            <a:t>Cleanup of the Air Force B-52 bomber carrying nuclear weapons off the coast of </a:t>
          </a:r>
          <a:r>
            <a:rPr lang="en-US" b="1" i="0"/>
            <a:t>Palomares, Spain</a:t>
          </a:r>
          <a:r>
            <a:rPr lang="en-US" b="0" i="0"/>
            <a:t>, from January 17, 1966, through March 31, 1967</a:t>
          </a:r>
          <a:endParaRPr lang="en-US"/>
        </a:p>
      </dgm:t>
    </dgm:pt>
    <dgm:pt modelId="{C8F6ACCF-EADA-401A-B8EC-6CAFB8859433}" type="parTrans" cxnId="{9B07742C-8A82-4A15-AD55-B97297CEE1A5}">
      <dgm:prSet/>
      <dgm:spPr/>
      <dgm:t>
        <a:bodyPr/>
        <a:lstStyle/>
        <a:p>
          <a:endParaRPr lang="en-US"/>
        </a:p>
      </dgm:t>
    </dgm:pt>
    <dgm:pt modelId="{2347E0DB-4C4F-4AE5-9B28-D60AE8D80416}" type="sibTrans" cxnId="{9B07742C-8A82-4A15-AD55-B97297CEE1A5}">
      <dgm:prSet/>
      <dgm:spPr/>
      <dgm:t>
        <a:bodyPr/>
        <a:lstStyle/>
        <a:p>
          <a:endParaRPr lang="en-US"/>
        </a:p>
      </dgm:t>
    </dgm:pt>
    <dgm:pt modelId="{59AD3752-D821-44F3-A2C9-9C5C4E426B1C}">
      <dgm:prSet/>
      <dgm:spPr/>
      <dgm:t>
        <a:bodyPr/>
        <a:lstStyle/>
        <a:p>
          <a:r>
            <a:rPr lang="en-US" b="0" i="0"/>
            <a:t>Response to the fire onboard an Air Force B-52 bomber carrying nuclear weapons near </a:t>
          </a:r>
          <a:r>
            <a:rPr lang="en-US" b="1" i="0"/>
            <a:t>Thule Air Force Base in Greenland </a:t>
          </a:r>
          <a:r>
            <a:rPr lang="en-US" b="0" i="0"/>
            <a:t>from January 21, 1968, to September 25, 1968</a:t>
          </a:r>
          <a:endParaRPr lang="en-US"/>
        </a:p>
      </dgm:t>
    </dgm:pt>
    <dgm:pt modelId="{9D13B95C-A196-4A03-B495-E9225691145C}" type="parTrans" cxnId="{7D219466-28A2-4C17-AC8A-FE2794C81696}">
      <dgm:prSet/>
      <dgm:spPr/>
      <dgm:t>
        <a:bodyPr/>
        <a:lstStyle/>
        <a:p>
          <a:endParaRPr lang="en-US"/>
        </a:p>
      </dgm:t>
    </dgm:pt>
    <dgm:pt modelId="{2FA82B61-691A-4908-B701-EFE7832FD2FD}" type="sibTrans" cxnId="{7D219466-28A2-4C17-AC8A-FE2794C81696}">
      <dgm:prSet/>
      <dgm:spPr/>
      <dgm:t>
        <a:bodyPr/>
        <a:lstStyle/>
        <a:p>
          <a:endParaRPr lang="en-US"/>
        </a:p>
      </dgm:t>
    </dgm:pt>
    <dgm:pt modelId="{43E26306-DD97-4802-B2B7-66F5BD3BC22A}" type="pres">
      <dgm:prSet presAssocID="{3E320005-810D-45E5-98D0-1305D020B601}" presName="Name0" presStyleCnt="0">
        <dgm:presLayoutVars>
          <dgm:dir/>
          <dgm:animLvl val="lvl"/>
          <dgm:resizeHandles val="exact"/>
        </dgm:presLayoutVars>
      </dgm:prSet>
      <dgm:spPr/>
    </dgm:pt>
    <dgm:pt modelId="{75517B66-0DB6-4F79-A14C-C16D12687171}" type="pres">
      <dgm:prSet presAssocID="{59AD3752-D821-44F3-A2C9-9C5C4E426B1C}" presName="boxAndChildren" presStyleCnt="0"/>
      <dgm:spPr/>
    </dgm:pt>
    <dgm:pt modelId="{A95381F4-DC0F-4F1C-A3D5-42F9D7DF93E2}" type="pres">
      <dgm:prSet presAssocID="{59AD3752-D821-44F3-A2C9-9C5C4E426B1C}" presName="parentTextBox" presStyleLbl="node1" presStyleIdx="0" presStyleCnt="3"/>
      <dgm:spPr/>
    </dgm:pt>
    <dgm:pt modelId="{5CE64D41-7DD0-460D-8DE3-1BF2DB9251DE}" type="pres">
      <dgm:prSet presAssocID="{2347E0DB-4C4F-4AE5-9B28-D60AE8D80416}" presName="sp" presStyleCnt="0"/>
      <dgm:spPr/>
    </dgm:pt>
    <dgm:pt modelId="{1C68B141-6B10-46A3-A548-7E2DA93F3303}" type="pres">
      <dgm:prSet presAssocID="{76CE6158-0302-4DB2-9B29-2D4A472EC19C}" presName="arrowAndChildren" presStyleCnt="0"/>
      <dgm:spPr/>
    </dgm:pt>
    <dgm:pt modelId="{B4C9518F-8A07-455D-BD7C-1CEDCFE0CA58}" type="pres">
      <dgm:prSet presAssocID="{76CE6158-0302-4DB2-9B29-2D4A472EC19C}" presName="parentTextArrow" presStyleLbl="node1" presStyleIdx="1" presStyleCnt="3"/>
      <dgm:spPr/>
    </dgm:pt>
    <dgm:pt modelId="{ACBA11B0-8169-4230-BCDE-2D8984F5EE9E}" type="pres">
      <dgm:prSet presAssocID="{0D750202-3552-40B5-A59F-F51B641B92E3}" presName="sp" presStyleCnt="0"/>
      <dgm:spPr/>
    </dgm:pt>
    <dgm:pt modelId="{D7F851B6-37E3-46FE-8BA5-EC50B09C4C6D}" type="pres">
      <dgm:prSet presAssocID="{2DDF7FAA-D442-4A3E-B2BC-7BA2B45636CB}" presName="arrowAndChildren" presStyleCnt="0"/>
      <dgm:spPr/>
    </dgm:pt>
    <dgm:pt modelId="{426BBA3A-FDA5-4990-9EEE-91E8EFABF7F9}" type="pres">
      <dgm:prSet presAssocID="{2DDF7FAA-D442-4A3E-B2BC-7BA2B45636CB}" presName="parentTextArrow" presStyleLbl="node1" presStyleIdx="2" presStyleCnt="3"/>
      <dgm:spPr/>
    </dgm:pt>
  </dgm:ptLst>
  <dgm:cxnLst>
    <dgm:cxn modelId="{9B07742C-8A82-4A15-AD55-B97297CEE1A5}" srcId="{3E320005-810D-45E5-98D0-1305D020B601}" destId="{76CE6158-0302-4DB2-9B29-2D4A472EC19C}" srcOrd="1" destOrd="0" parTransId="{C8F6ACCF-EADA-401A-B8EC-6CAFB8859433}" sibTransId="{2347E0DB-4C4F-4AE5-9B28-D60AE8D80416}"/>
    <dgm:cxn modelId="{82A6E22C-8E66-41AA-A6E9-86C5C847D366}" type="presOf" srcId="{76CE6158-0302-4DB2-9B29-2D4A472EC19C}" destId="{B4C9518F-8A07-455D-BD7C-1CEDCFE0CA58}" srcOrd="0" destOrd="0" presId="urn:microsoft.com/office/officeart/2005/8/layout/process4"/>
    <dgm:cxn modelId="{8823A22E-9D23-4B16-8D4A-918A1A61E95B}" type="presOf" srcId="{59AD3752-D821-44F3-A2C9-9C5C4E426B1C}" destId="{A95381F4-DC0F-4F1C-A3D5-42F9D7DF93E2}" srcOrd="0" destOrd="0" presId="urn:microsoft.com/office/officeart/2005/8/layout/process4"/>
    <dgm:cxn modelId="{7D219466-28A2-4C17-AC8A-FE2794C81696}" srcId="{3E320005-810D-45E5-98D0-1305D020B601}" destId="{59AD3752-D821-44F3-A2C9-9C5C4E426B1C}" srcOrd="2" destOrd="0" parTransId="{9D13B95C-A196-4A03-B495-E9225691145C}" sibTransId="{2FA82B61-691A-4908-B701-EFE7832FD2FD}"/>
    <dgm:cxn modelId="{0F748171-E0C6-4F8E-93A9-C56273227F6E}" type="presOf" srcId="{2DDF7FAA-D442-4A3E-B2BC-7BA2B45636CB}" destId="{426BBA3A-FDA5-4990-9EEE-91E8EFABF7F9}" srcOrd="0" destOrd="0" presId="urn:microsoft.com/office/officeart/2005/8/layout/process4"/>
    <dgm:cxn modelId="{1D8AD7D2-4A3E-426E-A362-83705D78C2C7}" type="presOf" srcId="{3E320005-810D-45E5-98D0-1305D020B601}" destId="{43E26306-DD97-4802-B2B7-66F5BD3BC22A}" srcOrd="0" destOrd="0" presId="urn:microsoft.com/office/officeart/2005/8/layout/process4"/>
    <dgm:cxn modelId="{D17E8CE6-96DC-4D79-A814-DB5B045F9A4E}" srcId="{3E320005-810D-45E5-98D0-1305D020B601}" destId="{2DDF7FAA-D442-4A3E-B2BC-7BA2B45636CB}" srcOrd="0" destOrd="0" parTransId="{1DF2EEA2-939C-4367-91F1-033B9E8D92EF}" sibTransId="{0D750202-3552-40B5-A59F-F51B641B92E3}"/>
    <dgm:cxn modelId="{5BED0694-A1ED-4EB3-8C47-E429A470D2ED}" type="presParOf" srcId="{43E26306-DD97-4802-B2B7-66F5BD3BC22A}" destId="{75517B66-0DB6-4F79-A14C-C16D12687171}" srcOrd="0" destOrd="0" presId="urn:microsoft.com/office/officeart/2005/8/layout/process4"/>
    <dgm:cxn modelId="{815CFBA7-628F-4EEE-B760-EC44BE527616}" type="presParOf" srcId="{75517B66-0DB6-4F79-A14C-C16D12687171}" destId="{A95381F4-DC0F-4F1C-A3D5-42F9D7DF93E2}" srcOrd="0" destOrd="0" presId="urn:microsoft.com/office/officeart/2005/8/layout/process4"/>
    <dgm:cxn modelId="{BDFBDB60-8986-4713-B0AE-313D3EE3913D}" type="presParOf" srcId="{43E26306-DD97-4802-B2B7-66F5BD3BC22A}" destId="{5CE64D41-7DD0-460D-8DE3-1BF2DB9251DE}" srcOrd="1" destOrd="0" presId="urn:microsoft.com/office/officeart/2005/8/layout/process4"/>
    <dgm:cxn modelId="{74643698-0EA7-4E14-AA3F-D86A169E2E75}" type="presParOf" srcId="{43E26306-DD97-4802-B2B7-66F5BD3BC22A}" destId="{1C68B141-6B10-46A3-A548-7E2DA93F3303}" srcOrd="2" destOrd="0" presId="urn:microsoft.com/office/officeart/2005/8/layout/process4"/>
    <dgm:cxn modelId="{39E711F1-7F1A-470E-B4BB-2CD31792FFE5}" type="presParOf" srcId="{1C68B141-6B10-46A3-A548-7E2DA93F3303}" destId="{B4C9518F-8A07-455D-BD7C-1CEDCFE0CA58}" srcOrd="0" destOrd="0" presId="urn:microsoft.com/office/officeart/2005/8/layout/process4"/>
    <dgm:cxn modelId="{2E9C1D2B-FA63-48E5-89FC-4413D816D0D2}" type="presParOf" srcId="{43E26306-DD97-4802-B2B7-66F5BD3BC22A}" destId="{ACBA11B0-8169-4230-BCDE-2D8984F5EE9E}" srcOrd="3" destOrd="0" presId="urn:microsoft.com/office/officeart/2005/8/layout/process4"/>
    <dgm:cxn modelId="{A51EC5E1-9785-412F-BA49-83B20569E901}" type="presParOf" srcId="{43E26306-DD97-4802-B2B7-66F5BD3BC22A}" destId="{D7F851B6-37E3-46FE-8BA5-EC50B09C4C6D}" srcOrd="4" destOrd="0" presId="urn:microsoft.com/office/officeart/2005/8/layout/process4"/>
    <dgm:cxn modelId="{4FFFAC0A-80B6-4744-BF0C-85B0BA70E538}" type="presParOf" srcId="{D7F851B6-37E3-46FE-8BA5-EC50B09C4C6D}" destId="{426BBA3A-FDA5-4990-9EEE-91E8EFABF7F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2B91D6-CF8F-48B5-9F1E-7E2A37FEC08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BF48568-3747-4316-B919-A0CC733A97B7}">
      <dgm:prSet/>
      <dgm:spPr/>
      <dgm:t>
        <a:bodyPr/>
        <a:lstStyle/>
        <a:p>
          <a:r>
            <a:rPr lang="en-US" b="1" i="0"/>
            <a:t>A monthly VA Dependency and Indemnity Compensation (VA DIC) payment.</a:t>
          </a:r>
          <a:r>
            <a:rPr lang="en-US" b="0" i="0"/>
            <a:t> You may qualify if you’re the surviving spouse, dependent child, or parent of a Veteran who died from a service-connected disability. </a:t>
          </a:r>
          <a:endParaRPr lang="en-US"/>
        </a:p>
      </dgm:t>
    </dgm:pt>
    <dgm:pt modelId="{35D16081-FAE4-41B5-B9B1-A82A80AD6E12}" type="parTrans" cxnId="{65A29783-F09B-4CCD-B339-12CBF994090F}">
      <dgm:prSet/>
      <dgm:spPr/>
      <dgm:t>
        <a:bodyPr/>
        <a:lstStyle/>
        <a:p>
          <a:endParaRPr lang="en-US"/>
        </a:p>
      </dgm:t>
    </dgm:pt>
    <dgm:pt modelId="{FAE9409C-0F11-4EB5-B468-4E593BF13A97}" type="sibTrans" cxnId="{65A29783-F09B-4CCD-B339-12CBF994090F}">
      <dgm:prSet/>
      <dgm:spPr/>
      <dgm:t>
        <a:bodyPr/>
        <a:lstStyle/>
        <a:p>
          <a:endParaRPr lang="en-US"/>
        </a:p>
      </dgm:t>
    </dgm:pt>
    <dgm:pt modelId="{B043F0DE-534B-4301-B4A8-E27527F5717D}">
      <dgm:prSet/>
      <dgm:spPr/>
      <dgm:t>
        <a:bodyPr/>
        <a:lstStyle/>
        <a:p>
          <a:r>
            <a:rPr lang="en-US" b="1" i="0"/>
            <a:t>A one-time accrued benefits payment.</a:t>
          </a:r>
          <a:r>
            <a:rPr lang="en-US" b="0" i="0"/>
            <a:t> You may qualify if you’re the surviving spouse, dependent child, or dependent parent of a Veteran who we owed unpaid benefits at the time of their death.</a:t>
          </a:r>
          <a:endParaRPr lang="en-US"/>
        </a:p>
      </dgm:t>
    </dgm:pt>
    <dgm:pt modelId="{B6D9B055-3BE1-4050-92F6-960CC5077182}" type="parTrans" cxnId="{F6833252-981D-4215-8B80-12DEFB8DBC78}">
      <dgm:prSet/>
      <dgm:spPr/>
      <dgm:t>
        <a:bodyPr/>
        <a:lstStyle/>
        <a:p>
          <a:endParaRPr lang="en-US"/>
        </a:p>
      </dgm:t>
    </dgm:pt>
    <dgm:pt modelId="{442828FC-9B15-4C4F-ADFD-82CCB105FB50}" type="sibTrans" cxnId="{F6833252-981D-4215-8B80-12DEFB8DBC78}">
      <dgm:prSet/>
      <dgm:spPr/>
      <dgm:t>
        <a:bodyPr/>
        <a:lstStyle/>
        <a:p>
          <a:endParaRPr lang="en-US"/>
        </a:p>
      </dgm:t>
    </dgm:pt>
    <dgm:pt modelId="{29BC67B8-7A31-4376-B550-4DAB704A6C38}">
      <dgm:prSet/>
      <dgm:spPr/>
      <dgm:t>
        <a:bodyPr/>
        <a:lstStyle/>
        <a:p>
          <a:r>
            <a:rPr lang="en-US" b="1" i="0"/>
            <a:t>A Survivors Pension.</a:t>
          </a:r>
          <a:r>
            <a:rPr lang="en-US" b="0" i="0"/>
            <a:t> You may qualify if you’re the surviving spouse or child of a Veteran with wartime service.</a:t>
          </a:r>
          <a:endParaRPr lang="en-US"/>
        </a:p>
      </dgm:t>
    </dgm:pt>
    <dgm:pt modelId="{C6C38D69-B946-47BF-8AC1-41638A45160B}" type="parTrans" cxnId="{AC9A2A7D-7436-42E7-8A79-369412522D48}">
      <dgm:prSet/>
      <dgm:spPr/>
      <dgm:t>
        <a:bodyPr/>
        <a:lstStyle/>
        <a:p>
          <a:endParaRPr lang="en-US"/>
        </a:p>
      </dgm:t>
    </dgm:pt>
    <dgm:pt modelId="{FC630BDE-2110-4903-A0F5-A1826A1820D1}" type="sibTrans" cxnId="{AC9A2A7D-7436-42E7-8A79-369412522D48}">
      <dgm:prSet/>
      <dgm:spPr/>
      <dgm:t>
        <a:bodyPr/>
        <a:lstStyle/>
        <a:p>
          <a:endParaRPr lang="en-US"/>
        </a:p>
      </dgm:t>
    </dgm:pt>
    <dgm:pt modelId="{E2E94F72-2526-4D0C-B4F1-2A834B49124D}" type="pres">
      <dgm:prSet presAssocID="{BB2B91D6-CF8F-48B5-9F1E-7E2A37FEC086}" presName="Name0" presStyleCnt="0">
        <dgm:presLayoutVars>
          <dgm:dir/>
          <dgm:animLvl val="lvl"/>
          <dgm:resizeHandles val="exact"/>
        </dgm:presLayoutVars>
      </dgm:prSet>
      <dgm:spPr/>
    </dgm:pt>
    <dgm:pt modelId="{6BC9D92B-A5F4-4538-86FE-7ECC4EF493D6}" type="pres">
      <dgm:prSet presAssocID="{29BC67B8-7A31-4376-B550-4DAB704A6C38}" presName="boxAndChildren" presStyleCnt="0"/>
      <dgm:spPr/>
    </dgm:pt>
    <dgm:pt modelId="{27DE3CEB-7E11-4A99-A8FF-70676DDB2E07}" type="pres">
      <dgm:prSet presAssocID="{29BC67B8-7A31-4376-B550-4DAB704A6C38}" presName="parentTextBox" presStyleLbl="node1" presStyleIdx="0" presStyleCnt="3"/>
      <dgm:spPr/>
    </dgm:pt>
    <dgm:pt modelId="{285014B1-4B2F-407C-9822-513FD293EC0F}" type="pres">
      <dgm:prSet presAssocID="{442828FC-9B15-4C4F-ADFD-82CCB105FB50}" presName="sp" presStyleCnt="0"/>
      <dgm:spPr/>
    </dgm:pt>
    <dgm:pt modelId="{F87FBA13-6211-469E-A6CE-28B12C2158F2}" type="pres">
      <dgm:prSet presAssocID="{B043F0DE-534B-4301-B4A8-E27527F5717D}" presName="arrowAndChildren" presStyleCnt="0"/>
      <dgm:spPr/>
    </dgm:pt>
    <dgm:pt modelId="{FD410299-F50C-46AB-8070-25EAA7FBBC6B}" type="pres">
      <dgm:prSet presAssocID="{B043F0DE-534B-4301-B4A8-E27527F5717D}" presName="parentTextArrow" presStyleLbl="node1" presStyleIdx="1" presStyleCnt="3"/>
      <dgm:spPr/>
    </dgm:pt>
    <dgm:pt modelId="{37CFE4EA-0F0A-4117-BE98-661AE38BD3D9}" type="pres">
      <dgm:prSet presAssocID="{FAE9409C-0F11-4EB5-B468-4E593BF13A97}" presName="sp" presStyleCnt="0"/>
      <dgm:spPr/>
    </dgm:pt>
    <dgm:pt modelId="{E58671B8-BD55-4A74-AE52-BF43D886EF47}" type="pres">
      <dgm:prSet presAssocID="{7BF48568-3747-4316-B919-A0CC733A97B7}" presName="arrowAndChildren" presStyleCnt="0"/>
      <dgm:spPr/>
    </dgm:pt>
    <dgm:pt modelId="{A7C628E2-1278-41EA-96EF-875B8A737BD1}" type="pres">
      <dgm:prSet presAssocID="{7BF48568-3747-4316-B919-A0CC733A97B7}" presName="parentTextArrow" presStyleLbl="node1" presStyleIdx="2" presStyleCnt="3"/>
      <dgm:spPr/>
    </dgm:pt>
  </dgm:ptLst>
  <dgm:cxnLst>
    <dgm:cxn modelId="{F1DDCB1B-520E-4709-B23E-EEFF22354C03}" type="presOf" srcId="{B043F0DE-534B-4301-B4A8-E27527F5717D}" destId="{FD410299-F50C-46AB-8070-25EAA7FBBC6B}" srcOrd="0" destOrd="0" presId="urn:microsoft.com/office/officeart/2005/8/layout/process4"/>
    <dgm:cxn modelId="{2959321F-1E40-4104-922B-AD42A8C7A3AB}" type="presOf" srcId="{7BF48568-3747-4316-B919-A0CC733A97B7}" destId="{A7C628E2-1278-41EA-96EF-875B8A737BD1}" srcOrd="0" destOrd="0" presId="urn:microsoft.com/office/officeart/2005/8/layout/process4"/>
    <dgm:cxn modelId="{FAC3185D-78CE-4CF2-A634-0F24DB185570}" type="presOf" srcId="{29BC67B8-7A31-4376-B550-4DAB704A6C38}" destId="{27DE3CEB-7E11-4A99-A8FF-70676DDB2E07}" srcOrd="0" destOrd="0" presId="urn:microsoft.com/office/officeart/2005/8/layout/process4"/>
    <dgm:cxn modelId="{F6833252-981D-4215-8B80-12DEFB8DBC78}" srcId="{BB2B91D6-CF8F-48B5-9F1E-7E2A37FEC086}" destId="{B043F0DE-534B-4301-B4A8-E27527F5717D}" srcOrd="1" destOrd="0" parTransId="{B6D9B055-3BE1-4050-92F6-960CC5077182}" sibTransId="{442828FC-9B15-4C4F-ADFD-82CCB105FB50}"/>
    <dgm:cxn modelId="{AC9A2A7D-7436-42E7-8A79-369412522D48}" srcId="{BB2B91D6-CF8F-48B5-9F1E-7E2A37FEC086}" destId="{29BC67B8-7A31-4376-B550-4DAB704A6C38}" srcOrd="2" destOrd="0" parTransId="{C6C38D69-B946-47BF-8AC1-41638A45160B}" sibTransId="{FC630BDE-2110-4903-A0F5-A1826A1820D1}"/>
    <dgm:cxn modelId="{65A29783-F09B-4CCD-B339-12CBF994090F}" srcId="{BB2B91D6-CF8F-48B5-9F1E-7E2A37FEC086}" destId="{7BF48568-3747-4316-B919-A0CC733A97B7}" srcOrd="0" destOrd="0" parTransId="{35D16081-FAE4-41B5-B9B1-A82A80AD6E12}" sibTransId="{FAE9409C-0F11-4EB5-B468-4E593BF13A97}"/>
    <dgm:cxn modelId="{6B41BBE4-808E-43E7-9D74-C1299F63361D}" type="presOf" srcId="{BB2B91D6-CF8F-48B5-9F1E-7E2A37FEC086}" destId="{E2E94F72-2526-4D0C-B4F1-2A834B49124D}" srcOrd="0" destOrd="0" presId="urn:microsoft.com/office/officeart/2005/8/layout/process4"/>
    <dgm:cxn modelId="{4B6279DD-F33B-477A-B953-265CA7EF0DCD}" type="presParOf" srcId="{E2E94F72-2526-4D0C-B4F1-2A834B49124D}" destId="{6BC9D92B-A5F4-4538-86FE-7ECC4EF493D6}" srcOrd="0" destOrd="0" presId="urn:microsoft.com/office/officeart/2005/8/layout/process4"/>
    <dgm:cxn modelId="{1E020FC4-89DA-4588-B2E3-B641A63D0EE1}" type="presParOf" srcId="{6BC9D92B-A5F4-4538-86FE-7ECC4EF493D6}" destId="{27DE3CEB-7E11-4A99-A8FF-70676DDB2E07}" srcOrd="0" destOrd="0" presId="urn:microsoft.com/office/officeart/2005/8/layout/process4"/>
    <dgm:cxn modelId="{FAE4EEFD-8301-4F1E-8A29-177F6F40E4FC}" type="presParOf" srcId="{E2E94F72-2526-4D0C-B4F1-2A834B49124D}" destId="{285014B1-4B2F-407C-9822-513FD293EC0F}" srcOrd="1" destOrd="0" presId="urn:microsoft.com/office/officeart/2005/8/layout/process4"/>
    <dgm:cxn modelId="{04DB3847-D0D4-4310-8F0B-E809EF9DB932}" type="presParOf" srcId="{E2E94F72-2526-4D0C-B4F1-2A834B49124D}" destId="{F87FBA13-6211-469E-A6CE-28B12C2158F2}" srcOrd="2" destOrd="0" presId="urn:microsoft.com/office/officeart/2005/8/layout/process4"/>
    <dgm:cxn modelId="{B0267544-C19C-452D-96BD-D9329C38E07E}" type="presParOf" srcId="{F87FBA13-6211-469E-A6CE-28B12C2158F2}" destId="{FD410299-F50C-46AB-8070-25EAA7FBBC6B}" srcOrd="0" destOrd="0" presId="urn:microsoft.com/office/officeart/2005/8/layout/process4"/>
    <dgm:cxn modelId="{B6A961B5-98B3-4CD5-9CD1-9215441B31C1}" type="presParOf" srcId="{E2E94F72-2526-4D0C-B4F1-2A834B49124D}" destId="{37CFE4EA-0F0A-4117-BE98-661AE38BD3D9}" srcOrd="3" destOrd="0" presId="urn:microsoft.com/office/officeart/2005/8/layout/process4"/>
    <dgm:cxn modelId="{BF8595FA-4214-40EC-ADF1-2C8DE7931E1B}" type="presParOf" srcId="{E2E94F72-2526-4D0C-B4F1-2A834B49124D}" destId="{E58671B8-BD55-4A74-AE52-BF43D886EF47}" srcOrd="4" destOrd="0" presId="urn:microsoft.com/office/officeart/2005/8/layout/process4"/>
    <dgm:cxn modelId="{81795D53-6382-46DB-8451-4E5664D6D2F7}" type="presParOf" srcId="{E58671B8-BD55-4A74-AE52-BF43D886EF47}" destId="{A7C628E2-1278-41EA-96EF-875B8A737B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4D863E-4238-4A4C-988A-585F978B51E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C504724-8575-4C60-8ACC-75C9D2CC1605}">
      <dgm:prSet/>
      <dgm:spPr/>
      <dgm:t>
        <a:bodyPr/>
        <a:lstStyle/>
        <a:p>
          <a:pPr>
            <a:lnSpc>
              <a:spcPct val="100000"/>
            </a:lnSpc>
            <a:defRPr cap="all"/>
          </a:pPr>
          <a:r>
            <a:rPr lang="en-US" b="0" i="0"/>
            <a:t>To qualify for benefits under TERA, veterans must have participated in activities that exposed them to toxic substances during sanctioned military service times.</a:t>
          </a:r>
          <a:endParaRPr lang="en-US"/>
        </a:p>
      </dgm:t>
    </dgm:pt>
    <dgm:pt modelId="{EFB70508-9123-4A04-9258-6BA36A87092C}" type="parTrans" cxnId="{5985253B-839A-41A9-AEA7-6779D13FB68B}">
      <dgm:prSet/>
      <dgm:spPr/>
      <dgm:t>
        <a:bodyPr/>
        <a:lstStyle/>
        <a:p>
          <a:endParaRPr lang="en-US"/>
        </a:p>
      </dgm:t>
    </dgm:pt>
    <dgm:pt modelId="{EA32EF2A-D243-459E-AB61-2C965E2E6FEB}" type="sibTrans" cxnId="{5985253B-839A-41A9-AEA7-6779D13FB68B}">
      <dgm:prSet/>
      <dgm:spPr/>
      <dgm:t>
        <a:bodyPr/>
        <a:lstStyle/>
        <a:p>
          <a:endParaRPr lang="en-US"/>
        </a:p>
      </dgm:t>
    </dgm:pt>
    <dgm:pt modelId="{3866FEC9-7729-4A92-99B1-56611C3EC3BE}">
      <dgm:prSet/>
      <dgm:spPr/>
      <dgm:t>
        <a:bodyPr/>
        <a:lstStyle/>
        <a:p>
          <a:pPr>
            <a:lnSpc>
              <a:spcPct val="100000"/>
            </a:lnSpc>
            <a:defRPr cap="all"/>
          </a:pPr>
          <a:r>
            <a:rPr lang="en-US" b="0" i="0"/>
            <a:t>Veterans need to demonstrate that their health concerns are connected to the toxic exposures documented during their service.</a:t>
          </a:r>
          <a:endParaRPr lang="en-US"/>
        </a:p>
      </dgm:t>
    </dgm:pt>
    <dgm:pt modelId="{88ED4CBE-24E2-44C3-8B55-8EEBB0C88ED1}" type="parTrans" cxnId="{5D7787D0-F479-402D-AF6C-B1105CD3AB9D}">
      <dgm:prSet/>
      <dgm:spPr/>
      <dgm:t>
        <a:bodyPr/>
        <a:lstStyle/>
        <a:p>
          <a:endParaRPr lang="en-US"/>
        </a:p>
      </dgm:t>
    </dgm:pt>
    <dgm:pt modelId="{C35AAF24-DFC5-4259-9D37-09DC5DF42712}" type="sibTrans" cxnId="{5D7787D0-F479-402D-AF6C-B1105CD3AB9D}">
      <dgm:prSet/>
      <dgm:spPr/>
      <dgm:t>
        <a:bodyPr/>
        <a:lstStyle/>
        <a:p>
          <a:endParaRPr lang="en-US"/>
        </a:p>
      </dgm:t>
    </dgm:pt>
    <dgm:pt modelId="{EE26BA39-B177-46DD-A718-97C69295514C}">
      <dgm:prSet/>
      <dgm:spPr/>
      <dgm:t>
        <a:bodyPr/>
        <a:lstStyle/>
        <a:p>
          <a:pPr>
            <a:lnSpc>
              <a:spcPct val="100000"/>
            </a:lnSpc>
            <a:defRPr cap="all"/>
          </a:pPr>
          <a:r>
            <a:rPr lang="en-US" b="0" i="0"/>
            <a:t>If a veteran’s toxic exposure occurred outside official military duties, such as civilian or private contract work, it generally does not qualify for TERA-related benefits. </a:t>
          </a:r>
          <a:endParaRPr lang="en-US"/>
        </a:p>
      </dgm:t>
    </dgm:pt>
    <dgm:pt modelId="{480F4814-26D5-41DC-9155-8B86F070CF67}" type="parTrans" cxnId="{9D81AD97-7FA5-4C2F-9A82-FAE54D20C114}">
      <dgm:prSet/>
      <dgm:spPr/>
      <dgm:t>
        <a:bodyPr/>
        <a:lstStyle/>
        <a:p>
          <a:endParaRPr lang="en-US"/>
        </a:p>
      </dgm:t>
    </dgm:pt>
    <dgm:pt modelId="{AA2F58CA-C2A8-45B3-B206-0613653398A0}" type="sibTrans" cxnId="{9D81AD97-7FA5-4C2F-9A82-FAE54D20C114}">
      <dgm:prSet/>
      <dgm:spPr/>
      <dgm:t>
        <a:bodyPr/>
        <a:lstStyle/>
        <a:p>
          <a:endParaRPr lang="en-US"/>
        </a:p>
      </dgm:t>
    </dgm:pt>
    <dgm:pt modelId="{5363D35A-CFA5-4430-A17C-532EC2D4E313}">
      <dgm:prSet/>
      <dgm:spPr/>
      <dgm:t>
        <a:bodyPr/>
        <a:lstStyle/>
        <a:p>
          <a:pPr>
            <a:lnSpc>
              <a:spcPct val="100000"/>
            </a:lnSpc>
            <a:defRPr cap="all"/>
          </a:pPr>
          <a:r>
            <a:rPr lang="en-US" b="0" i="0"/>
            <a:t>This distinction is crucial for maintaining the integrity of the benefits system and ensuring resources are directed toward veterans who need them most and qualify under the rules defined by military service requirements. </a:t>
          </a:r>
          <a:endParaRPr lang="en-US"/>
        </a:p>
      </dgm:t>
    </dgm:pt>
    <dgm:pt modelId="{00EB4188-079E-46FD-9AA5-EE350E04F62C}" type="parTrans" cxnId="{B765BEAC-8E5F-4A09-9A3A-D9F7C21AF4E6}">
      <dgm:prSet/>
      <dgm:spPr/>
      <dgm:t>
        <a:bodyPr/>
        <a:lstStyle/>
        <a:p>
          <a:endParaRPr lang="en-US"/>
        </a:p>
      </dgm:t>
    </dgm:pt>
    <dgm:pt modelId="{A2D0BBA5-56F2-4EDA-8890-AC447A403335}" type="sibTrans" cxnId="{B765BEAC-8E5F-4A09-9A3A-D9F7C21AF4E6}">
      <dgm:prSet/>
      <dgm:spPr/>
      <dgm:t>
        <a:bodyPr/>
        <a:lstStyle/>
        <a:p>
          <a:endParaRPr lang="en-US"/>
        </a:p>
      </dgm:t>
    </dgm:pt>
    <dgm:pt modelId="{910EE2AA-C2AE-4E52-AF20-DD4237392902}" type="pres">
      <dgm:prSet presAssocID="{7D4D863E-4238-4A4C-988A-585F978B51E3}" presName="vert0" presStyleCnt="0">
        <dgm:presLayoutVars>
          <dgm:dir/>
          <dgm:animOne val="branch"/>
          <dgm:animLvl val="lvl"/>
        </dgm:presLayoutVars>
      </dgm:prSet>
      <dgm:spPr/>
    </dgm:pt>
    <dgm:pt modelId="{48906FFF-A073-4189-BC63-64D3116EEA27}" type="pres">
      <dgm:prSet presAssocID="{9C504724-8575-4C60-8ACC-75C9D2CC1605}" presName="thickLine" presStyleLbl="alignNode1" presStyleIdx="0" presStyleCnt="4"/>
      <dgm:spPr/>
    </dgm:pt>
    <dgm:pt modelId="{6DF01998-B465-42C6-8F2A-67C03675FCD6}" type="pres">
      <dgm:prSet presAssocID="{9C504724-8575-4C60-8ACC-75C9D2CC1605}" presName="horz1" presStyleCnt="0"/>
      <dgm:spPr/>
    </dgm:pt>
    <dgm:pt modelId="{B4B6F247-98C8-42E4-981D-89A3FC71E61A}" type="pres">
      <dgm:prSet presAssocID="{9C504724-8575-4C60-8ACC-75C9D2CC1605}" presName="tx1" presStyleLbl="revTx" presStyleIdx="0" presStyleCnt="4"/>
      <dgm:spPr/>
    </dgm:pt>
    <dgm:pt modelId="{F5C8E373-FED5-4E0C-8682-FC729479378E}" type="pres">
      <dgm:prSet presAssocID="{9C504724-8575-4C60-8ACC-75C9D2CC1605}" presName="vert1" presStyleCnt="0"/>
      <dgm:spPr/>
    </dgm:pt>
    <dgm:pt modelId="{C19AE841-6443-4899-9AA4-F97B850BD6A2}" type="pres">
      <dgm:prSet presAssocID="{3866FEC9-7729-4A92-99B1-56611C3EC3BE}" presName="thickLine" presStyleLbl="alignNode1" presStyleIdx="1" presStyleCnt="4"/>
      <dgm:spPr/>
    </dgm:pt>
    <dgm:pt modelId="{CB97B101-C0AE-4FF6-9C97-F3202C2AB68D}" type="pres">
      <dgm:prSet presAssocID="{3866FEC9-7729-4A92-99B1-56611C3EC3BE}" presName="horz1" presStyleCnt="0"/>
      <dgm:spPr/>
    </dgm:pt>
    <dgm:pt modelId="{3DF15C65-4890-4796-A40B-233C153E57C4}" type="pres">
      <dgm:prSet presAssocID="{3866FEC9-7729-4A92-99B1-56611C3EC3BE}" presName="tx1" presStyleLbl="revTx" presStyleIdx="1" presStyleCnt="4"/>
      <dgm:spPr/>
    </dgm:pt>
    <dgm:pt modelId="{8CA8565D-6D18-41FA-8CB1-3C6A631669F0}" type="pres">
      <dgm:prSet presAssocID="{3866FEC9-7729-4A92-99B1-56611C3EC3BE}" presName="vert1" presStyleCnt="0"/>
      <dgm:spPr/>
    </dgm:pt>
    <dgm:pt modelId="{058DA625-9D83-4131-8ACE-85F8C1C769B5}" type="pres">
      <dgm:prSet presAssocID="{EE26BA39-B177-46DD-A718-97C69295514C}" presName="thickLine" presStyleLbl="alignNode1" presStyleIdx="2" presStyleCnt="4"/>
      <dgm:spPr/>
    </dgm:pt>
    <dgm:pt modelId="{20361BC2-E4A9-4846-910B-A967063735B7}" type="pres">
      <dgm:prSet presAssocID="{EE26BA39-B177-46DD-A718-97C69295514C}" presName="horz1" presStyleCnt="0"/>
      <dgm:spPr/>
    </dgm:pt>
    <dgm:pt modelId="{F6264FEF-2114-4C74-AEBB-D08BE3AE25BF}" type="pres">
      <dgm:prSet presAssocID="{EE26BA39-B177-46DD-A718-97C69295514C}" presName="tx1" presStyleLbl="revTx" presStyleIdx="2" presStyleCnt="4"/>
      <dgm:spPr/>
    </dgm:pt>
    <dgm:pt modelId="{A8BD3C14-FC7C-4AE5-8955-F4ECAB565B9A}" type="pres">
      <dgm:prSet presAssocID="{EE26BA39-B177-46DD-A718-97C69295514C}" presName="vert1" presStyleCnt="0"/>
      <dgm:spPr/>
    </dgm:pt>
    <dgm:pt modelId="{0228CE70-BCD3-47F7-AE35-964348A9F09C}" type="pres">
      <dgm:prSet presAssocID="{5363D35A-CFA5-4430-A17C-532EC2D4E313}" presName="thickLine" presStyleLbl="alignNode1" presStyleIdx="3" presStyleCnt="4"/>
      <dgm:spPr/>
    </dgm:pt>
    <dgm:pt modelId="{81B56259-16B3-44EC-AFF1-24E41DB59B15}" type="pres">
      <dgm:prSet presAssocID="{5363D35A-CFA5-4430-A17C-532EC2D4E313}" presName="horz1" presStyleCnt="0"/>
      <dgm:spPr/>
    </dgm:pt>
    <dgm:pt modelId="{9763E914-B3BD-4CB4-8FC4-C22051F5682B}" type="pres">
      <dgm:prSet presAssocID="{5363D35A-CFA5-4430-A17C-532EC2D4E313}" presName="tx1" presStyleLbl="revTx" presStyleIdx="3" presStyleCnt="4"/>
      <dgm:spPr/>
    </dgm:pt>
    <dgm:pt modelId="{7B974F57-8E07-47F9-9B54-3B84B0649B21}" type="pres">
      <dgm:prSet presAssocID="{5363D35A-CFA5-4430-A17C-532EC2D4E313}" presName="vert1" presStyleCnt="0"/>
      <dgm:spPr/>
    </dgm:pt>
  </dgm:ptLst>
  <dgm:cxnLst>
    <dgm:cxn modelId="{752BC40A-4A60-4AC4-8D57-4994D033CF24}" type="presOf" srcId="{7D4D863E-4238-4A4C-988A-585F978B51E3}" destId="{910EE2AA-C2AE-4E52-AF20-DD4237392902}" srcOrd="0" destOrd="0" presId="urn:microsoft.com/office/officeart/2008/layout/LinedList"/>
    <dgm:cxn modelId="{5985253B-839A-41A9-AEA7-6779D13FB68B}" srcId="{7D4D863E-4238-4A4C-988A-585F978B51E3}" destId="{9C504724-8575-4C60-8ACC-75C9D2CC1605}" srcOrd="0" destOrd="0" parTransId="{EFB70508-9123-4A04-9258-6BA36A87092C}" sibTransId="{EA32EF2A-D243-459E-AB61-2C965E2E6FEB}"/>
    <dgm:cxn modelId="{C9EDB05C-9AB9-4047-8E1F-BE92C204E28B}" type="presOf" srcId="{5363D35A-CFA5-4430-A17C-532EC2D4E313}" destId="{9763E914-B3BD-4CB4-8FC4-C22051F5682B}" srcOrd="0" destOrd="0" presId="urn:microsoft.com/office/officeart/2008/layout/LinedList"/>
    <dgm:cxn modelId="{DAC8A26C-7036-41C5-9D55-3B50706A64E3}" type="presOf" srcId="{9C504724-8575-4C60-8ACC-75C9D2CC1605}" destId="{B4B6F247-98C8-42E4-981D-89A3FC71E61A}" srcOrd="0" destOrd="0" presId="urn:microsoft.com/office/officeart/2008/layout/LinedList"/>
    <dgm:cxn modelId="{0ECCC380-40AC-455F-819B-0B30314194CA}" type="presOf" srcId="{3866FEC9-7729-4A92-99B1-56611C3EC3BE}" destId="{3DF15C65-4890-4796-A40B-233C153E57C4}" srcOrd="0" destOrd="0" presId="urn:microsoft.com/office/officeart/2008/layout/LinedList"/>
    <dgm:cxn modelId="{3C21A683-4339-48B5-8D91-9CC2F15DF900}" type="presOf" srcId="{EE26BA39-B177-46DD-A718-97C69295514C}" destId="{F6264FEF-2114-4C74-AEBB-D08BE3AE25BF}" srcOrd="0" destOrd="0" presId="urn:microsoft.com/office/officeart/2008/layout/LinedList"/>
    <dgm:cxn modelId="{9D81AD97-7FA5-4C2F-9A82-FAE54D20C114}" srcId="{7D4D863E-4238-4A4C-988A-585F978B51E3}" destId="{EE26BA39-B177-46DD-A718-97C69295514C}" srcOrd="2" destOrd="0" parTransId="{480F4814-26D5-41DC-9155-8B86F070CF67}" sibTransId="{AA2F58CA-C2A8-45B3-B206-0613653398A0}"/>
    <dgm:cxn modelId="{B765BEAC-8E5F-4A09-9A3A-D9F7C21AF4E6}" srcId="{7D4D863E-4238-4A4C-988A-585F978B51E3}" destId="{5363D35A-CFA5-4430-A17C-532EC2D4E313}" srcOrd="3" destOrd="0" parTransId="{00EB4188-079E-46FD-9AA5-EE350E04F62C}" sibTransId="{A2D0BBA5-56F2-4EDA-8890-AC447A403335}"/>
    <dgm:cxn modelId="{5D7787D0-F479-402D-AF6C-B1105CD3AB9D}" srcId="{7D4D863E-4238-4A4C-988A-585F978B51E3}" destId="{3866FEC9-7729-4A92-99B1-56611C3EC3BE}" srcOrd="1" destOrd="0" parTransId="{88ED4CBE-24E2-44C3-8B55-8EEBB0C88ED1}" sibTransId="{C35AAF24-DFC5-4259-9D37-09DC5DF42712}"/>
    <dgm:cxn modelId="{6C230EFA-5878-4881-A557-6DD60D20A4C0}" type="presParOf" srcId="{910EE2AA-C2AE-4E52-AF20-DD4237392902}" destId="{48906FFF-A073-4189-BC63-64D3116EEA27}" srcOrd="0" destOrd="0" presId="urn:microsoft.com/office/officeart/2008/layout/LinedList"/>
    <dgm:cxn modelId="{947090D0-5428-41D6-AF9C-0F09C6EF10CA}" type="presParOf" srcId="{910EE2AA-C2AE-4E52-AF20-DD4237392902}" destId="{6DF01998-B465-42C6-8F2A-67C03675FCD6}" srcOrd="1" destOrd="0" presId="urn:microsoft.com/office/officeart/2008/layout/LinedList"/>
    <dgm:cxn modelId="{F5FE3424-04A5-48F4-8B1B-74D6EB8450AD}" type="presParOf" srcId="{6DF01998-B465-42C6-8F2A-67C03675FCD6}" destId="{B4B6F247-98C8-42E4-981D-89A3FC71E61A}" srcOrd="0" destOrd="0" presId="urn:microsoft.com/office/officeart/2008/layout/LinedList"/>
    <dgm:cxn modelId="{0B80E5F2-7214-4818-AD00-242BB460B96B}" type="presParOf" srcId="{6DF01998-B465-42C6-8F2A-67C03675FCD6}" destId="{F5C8E373-FED5-4E0C-8682-FC729479378E}" srcOrd="1" destOrd="0" presId="urn:microsoft.com/office/officeart/2008/layout/LinedList"/>
    <dgm:cxn modelId="{027D9F95-2127-48A2-9663-7E1994888C22}" type="presParOf" srcId="{910EE2AA-C2AE-4E52-AF20-DD4237392902}" destId="{C19AE841-6443-4899-9AA4-F97B850BD6A2}" srcOrd="2" destOrd="0" presId="urn:microsoft.com/office/officeart/2008/layout/LinedList"/>
    <dgm:cxn modelId="{74918E46-DF87-4B25-9555-B978BB718568}" type="presParOf" srcId="{910EE2AA-C2AE-4E52-AF20-DD4237392902}" destId="{CB97B101-C0AE-4FF6-9C97-F3202C2AB68D}" srcOrd="3" destOrd="0" presId="urn:microsoft.com/office/officeart/2008/layout/LinedList"/>
    <dgm:cxn modelId="{273C1759-B7BE-47FB-A04D-3BD41A65330B}" type="presParOf" srcId="{CB97B101-C0AE-4FF6-9C97-F3202C2AB68D}" destId="{3DF15C65-4890-4796-A40B-233C153E57C4}" srcOrd="0" destOrd="0" presId="urn:microsoft.com/office/officeart/2008/layout/LinedList"/>
    <dgm:cxn modelId="{454673F8-3180-4CAF-9A44-C3B13B0757AD}" type="presParOf" srcId="{CB97B101-C0AE-4FF6-9C97-F3202C2AB68D}" destId="{8CA8565D-6D18-41FA-8CB1-3C6A631669F0}" srcOrd="1" destOrd="0" presId="urn:microsoft.com/office/officeart/2008/layout/LinedList"/>
    <dgm:cxn modelId="{DA861F79-0997-4BEA-BC8E-80BD8C955380}" type="presParOf" srcId="{910EE2AA-C2AE-4E52-AF20-DD4237392902}" destId="{058DA625-9D83-4131-8ACE-85F8C1C769B5}" srcOrd="4" destOrd="0" presId="urn:microsoft.com/office/officeart/2008/layout/LinedList"/>
    <dgm:cxn modelId="{1407371E-D270-4DCB-B65E-236C4B80FD27}" type="presParOf" srcId="{910EE2AA-C2AE-4E52-AF20-DD4237392902}" destId="{20361BC2-E4A9-4846-910B-A967063735B7}" srcOrd="5" destOrd="0" presId="urn:microsoft.com/office/officeart/2008/layout/LinedList"/>
    <dgm:cxn modelId="{F6A25163-2CEB-4F07-9E6F-883ED6C5592E}" type="presParOf" srcId="{20361BC2-E4A9-4846-910B-A967063735B7}" destId="{F6264FEF-2114-4C74-AEBB-D08BE3AE25BF}" srcOrd="0" destOrd="0" presId="urn:microsoft.com/office/officeart/2008/layout/LinedList"/>
    <dgm:cxn modelId="{298034DC-63B4-4901-99A1-8E37DBF5E211}" type="presParOf" srcId="{20361BC2-E4A9-4846-910B-A967063735B7}" destId="{A8BD3C14-FC7C-4AE5-8955-F4ECAB565B9A}" srcOrd="1" destOrd="0" presId="urn:microsoft.com/office/officeart/2008/layout/LinedList"/>
    <dgm:cxn modelId="{D3652F6C-A30E-4850-94F0-3A727016AD59}" type="presParOf" srcId="{910EE2AA-C2AE-4E52-AF20-DD4237392902}" destId="{0228CE70-BCD3-47F7-AE35-964348A9F09C}" srcOrd="6" destOrd="0" presId="urn:microsoft.com/office/officeart/2008/layout/LinedList"/>
    <dgm:cxn modelId="{0F42E57E-5512-4F1E-9777-1F7C47366BFA}" type="presParOf" srcId="{910EE2AA-C2AE-4E52-AF20-DD4237392902}" destId="{81B56259-16B3-44EC-AFF1-24E41DB59B15}" srcOrd="7" destOrd="0" presId="urn:microsoft.com/office/officeart/2008/layout/LinedList"/>
    <dgm:cxn modelId="{6A884479-82E6-44D5-96AD-A3768273C110}" type="presParOf" srcId="{81B56259-16B3-44EC-AFF1-24E41DB59B15}" destId="{9763E914-B3BD-4CB4-8FC4-C22051F5682B}" srcOrd="0" destOrd="0" presId="urn:microsoft.com/office/officeart/2008/layout/LinedList"/>
    <dgm:cxn modelId="{B300BB3B-594C-4806-8033-D5E42D1A53AD}" type="presParOf" srcId="{81B56259-16B3-44EC-AFF1-24E41DB59B15}" destId="{7B974F57-8E07-47F9-9B54-3B84B0649B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0BC9D-7D2C-49FC-B63C-F755BA2451EC}">
      <dsp:nvSpPr>
        <dsp:cNvPr id="0" name=""/>
        <dsp:cNvSpPr/>
      </dsp:nvSpPr>
      <dsp:spPr>
        <a:xfrm>
          <a:off x="0" y="512"/>
          <a:ext cx="894654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49CC37ED-5ED9-4E9B-9827-4360B1E6F0E8}">
      <dsp:nvSpPr>
        <dsp:cNvPr id="0" name=""/>
        <dsp:cNvSpPr/>
      </dsp:nvSpPr>
      <dsp:spPr>
        <a:xfrm>
          <a:off x="0" y="512"/>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Expands and extends eligibility for VA health care for Veterans with toxic exposures and Veterans of the Vietnam, Gulf War, and post-9/11 eras</a:t>
          </a:r>
          <a:endParaRPr lang="en-US" sz="1900" kern="1200" dirty="0"/>
        </a:p>
      </dsp:txBody>
      <dsp:txXfrm>
        <a:off x="0" y="512"/>
        <a:ext cx="8946541" cy="838891"/>
      </dsp:txXfrm>
    </dsp:sp>
    <dsp:sp modelId="{18DFB818-128E-42BA-A4B1-E1194E67A559}">
      <dsp:nvSpPr>
        <dsp:cNvPr id="0" name=""/>
        <dsp:cNvSpPr/>
      </dsp:nvSpPr>
      <dsp:spPr>
        <a:xfrm>
          <a:off x="0" y="839403"/>
          <a:ext cx="894654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D4DBCF7A-D119-42F1-91CD-311255FF13AA}">
      <dsp:nvSpPr>
        <dsp:cNvPr id="0" name=""/>
        <dsp:cNvSpPr/>
      </dsp:nvSpPr>
      <dsp:spPr>
        <a:xfrm>
          <a:off x="0" y="839403"/>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Adds 20+ more presumptive conditions for burn pits, Agent Orange, and other toxic exposures</a:t>
          </a:r>
          <a:endParaRPr lang="en-US" sz="1900" kern="1200"/>
        </a:p>
      </dsp:txBody>
      <dsp:txXfrm>
        <a:off x="0" y="839403"/>
        <a:ext cx="8946541" cy="838891"/>
      </dsp:txXfrm>
    </dsp:sp>
    <dsp:sp modelId="{FB089346-A59E-42F0-9DE2-6A44BA94835E}">
      <dsp:nvSpPr>
        <dsp:cNvPr id="0" name=""/>
        <dsp:cNvSpPr/>
      </dsp:nvSpPr>
      <dsp:spPr>
        <a:xfrm>
          <a:off x="0" y="1678294"/>
          <a:ext cx="894654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B98CD86-0058-438D-B752-1D514F06090C}">
      <dsp:nvSpPr>
        <dsp:cNvPr id="0" name=""/>
        <dsp:cNvSpPr/>
      </dsp:nvSpPr>
      <dsp:spPr>
        <a:xfrm>
          <a:off x="0" y="1678294"/>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Adds more presumptive-exposure locations for Agent Orange and radiation</a:t>
          </a:r>
          <a:endParaRPr lang="en-US" sz="1900" kern="1200"/>
        </a:p>
      </dsp:txBody>
      <dsp:txXfrm>
        <a:off x="0" y="1678294"/>
        <a:ext cx="8946541" cy="838891"/>
      </dsp:txXfrm>
    </dsp:sp>
    <dsp:sp modelId="{06A91275-A42A-47F2-B1B2-0A4E39049ADD}">
      <dsp:nvSpPr>
        <dsp:cNvPr id="0" name=""/>
        <dsp:cNvSpPr/>
      </dsp:nvSpPr>
      <dsp:spPr>
        <a:xfrm>
          <a:off x="0" y="2517186"/>
          <a:ext cx="894654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CD3D4F0B-3C8C-4D9B-815F-FD0EE07B49D1}">
      <dsp:nvSpPr>
        <dsp:cNvPr id="0" name=""/>
        <dsp:cNvSpPr/>
      </dsp:nvSpPr>
      <dsp:spPr>
        <a:xfrm>
          <a:off x="0" y="2517186"/>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Requires VA to provide a toxic exposure screening to every Veteran enrolled in VA health care</a:t>
          </a:r>
          <a:endParaRPr lang="en-US" sz="1900" kern="1200"/>
        </a:p>
      </dsp:txBody>
      <dsp:txXfrm>
        <a:off x="0" y="2517186"/>
        <a:ext cx="8946541" cy="838891"/>
      </dsp:txXfrm>
    </dsp:sp>
    <dsp:sp modelId="{20389196-8B20-457F-87C1-1DB5AC5BAFB1}">
      <dsp:nvSpPr>
        <dsp:cNvPr id="0" name=""/>
        <dsp:cNvSpPr/>
      </dsp:nvSpPr>
      <dsp:spPr>
        <a:xfrm>
          <a:off x="0" y="3356077"/>
          <a:ext cx="894654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C529F87D-68E3-41D3-BB42-F6D668E3734F}">
      <dsp:nvSpPr>
        <dsp:cNvPr id="0" name=""/>
        <dsp:cNvSpPr/>
      </dsp:nvSpPr>
      <dsp:spPr>
        <a:xfrm>
          <a:off x="0" y="3356077"/>
          <a:ext cx="8946541" cy="8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Helps us improve research, staff education, and treatment related to toxic exposures</a:t>
          </a:r>
          <a:endParaRPr lang="en-US" sz="1900" kern="1200"/>
        </a:p>
      </dsp:txBody>
      <dsp:txXfrm>
        <a:off x="0" y="3356077"/>
        <a:ext cx="8946541" cy="83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242AD-F432-4A84-AF67-8C090D7D2D45}">
      <dsp:nvSpPr>
        <dsp:cNvPr id="0" name=""/>
        <dsp:cNvSpPr/>
      </dsp:nvSpPr>
      <dsp:spPr>
        <a:xfrm>
          <a:off x="844106" y="291190"/>
          <a:ext cx="4009834" cy="4009834"/>
        </a:xfrm>
        <a:prstGeom prst="pie">
          <a:avLst>
            <a:gd name="adj1" fmla="val 16200000"/>
            <a:gd name="adj2" fmla="val 19285716"/>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i="0" kern="1200"/>
            <a:t>Operations </a:t>
          </a:r>
          <a:endParaRPr lang="en-US" sz="1000" kern="1200"/>
        </a:p>
      </dsp:txBody>
      <dsp:txXfrm>
        <a:off x="2950701" y="663532"/>
        <a:ext cx="954722" cy="763778"/>
      </dsp:txXfrm>
    </dsp:sp>
    <dsp:sp modelId="{8FD6DA20-F29C-4802-838B-385C66F00230}">
      <dsp:nvSpPr>
        <dsp:cNvPr id="0" name=""/>
        <dsp:cNvSpPr/>
      </dsp:nvSpPr>
      <dsp:spPr>
        <a:xfrm>
          <a:off x="895661" y="355634"/>
          <a:ext cx="4009834" cy="4009834"/>
        </a:xfrm>
        <a:prstGeom prst="pie">
          <a:avLst>
            <a:gd name="adj1" fmla="val 19285716"/>
            <a:gd name="adj2" fmla="val 771428"/>
          </a:avLst>
        </a:prstGeom>
        <a:solidFill>
          <a:schemeClr val="accent5">
            <a:hueOff val="1039540"/>
            <a:satOff val="-669"/>
            <a:lumOff val="4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Operation Enduring Freedom (Afghanistan) </a:t>
          </a:r>
        </a:p>
      </dsp:txBody>
      <dsp:txXfrm>
        <a:off x="3619007" y="1809199"/>
        <a:ext cx="1097930" cy="668305"/>
      </dsp:txXfrm>
    </dsp:sp>
    <dsp:sp modelId="{F459B802-A5AC-4433-A0D4-92BA9D3805FF}">
      <dsp:nvSpPr>
        <dsp:cNvPr id="0" name=""/>
        <dsp:cNvSpPr/>
      </dsp:nvSpPr>
      <dsp:spPr>
        <a:xfrm>
          <a:off x="877044" y="436785"/>
          <a:ext cx="4009834" cy="4009834"/>
        </a:xfrm>
        <a:prstGeom prst="pie">
          <a:avLst>
            <a:gd name="adj1" fmla="val 771428"/>
            <a:gd name="adj2" fmla="val 3857143"/>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i="0" kern="1200"/>
            <a:t>Operation Freedom’s Sentinel (Afghanistan, Coalition)</a:t>
          </a:r>
          <a:endParaRPr lang="en-US" sz="1000" kern="1200"/>
        </a:p>
      </dsp:txBody>
      <dsp:txXfrm>
        <a:off x="3451931" y="2811658"/>
        <a:ext cx="954722" cy="739910"/>
      </dsp:txXfrm>
    </dsp:sp>
    <dsp:sp modelId="{72F9420E-49B2-4D8B-BA21-55F3FFAA1B14}">
      <dsp:nvSpPr>
        <dsp:cNvPr id="0" name=""/>
        <dsp:cNvSpPr/>
      </dsp:nvSpPr>
      <dsp:spPr>
        <a:xfrm>
          <a:off x="802576" y="472587"/>
          <a:ext cx="4009834" cy="4009834"/>
        </a:xfrm>
        <a:prstGeom prst="pie">
          <a:avLst>
            <a:gd name="adj1" fmla="val 3857226"/>
            <a:gd name="adj2" fmla="val 6942858"/>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Operation Iraqi Freedom (Iraqi)</a:t>
          </a:r>
        </a:p>
      </dsp:txBody>
      <dsp:txXfrm>
        <a:off x="2342066" y="3623172"/>
        <a:ext cx="930854" cy="668305"/>
      </dsp:txXfrm>
    </dsp:sp>
    <dsp:sp modelId="{6876F61E-7FCB-4E9D-BA45-367C0BE4CF2A}">
      <dsp:nvSpPr>
        <dsp:cNvPr id="0" name=""/>
        <dsp:cNvSpPr/>
      </dsp:nvSpPr>
      <dsp:spPr>
        <a:xfrm>
          <a:off x="728107" y="436785"/>
          <a:ext cx="4009834" cy="4009834"/>
        </a:xfrm>
        <a:prstGeom prst="pie">
          <a:avLst>
            <a:gd name="adj1" fmla="val 6942858"/>
            <a:gd name="adj2" fmla="val 10028574"/>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i="0" kern="1200"/>
            <a:t>Operation New Dawn (Iraqi)</a:t>
          </a:r>
          <a:endParaRPr lang="en-US" sz="1000" kern="1200"/>
        </a:p>
      </dsp:txBody>
      <dsp:txXfrm>
        <a:off x="1208333" y="2811658"/>
        <a:ext cx="954722" cy="739910"/>
      </dsp:txXfrm>
    </dsp:sp>
    <dsp:sp modelId="{E3981FED-3170-4CF0-9061-A851D6CDDE5A}">
      <dsp:nvSpPr>
        <dsp:cNvPr id="0" name=""/>
        <dsp:cNvSpPr/>
      </dsp:nvSpPr>
      <dsp:spPr>
        <a:xfrm>
          <a:off x="709490" y="355634"/>
          <a:ext cx="4009834" cy="4009834"/>
        </a:xfrm>
        <a:prstGeom prst="pie">
          <a:avLst>
            <a:gd name="adj1" fmla="val 10028574"/>
            <a:gd name="adj2" fmla="val 13114284"/>
          </a:avLst>
        </a:prstGeom>
        <a:solidFill>
          <a:schemeClr val="accent5">
            <a:hueOff val="5197698"/>
            <a:satOff val="-3344"/>
            <a:lumOff val="22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Operation Inherent Resolve (Iraqi and Syria)</a:t>
          </a:r>
        </a:p>
      </dsp:txBody>
      <dsp:txXfrm>
        <a:off x="898048" y="1809199"/>
        <a:ext cx="1097930" cy="668305"/>
      </dsp:txXfrm>
    </dsp:sp>
    <dsp:sp modelId="{5DC570D9-04D4-4126-A303-A02693424F2D}">
      <dsp:nvSpPr>
        <dsp:cNvPr id="0" name=""/>
        <dsp:cNvSpPr/>
      </dsp:nvSpPr>
      <dsp:spPr>
        <a:xfrm>
          <a:off x="761045" y="291190"/>
          <a:ext cx="4009834" cy="4009834"/>
        </a:xfrm>
        <a:prstGeom prst="pie">
          <a:avLst>
            <a:gd name="adj1" fmla="val 13114284"/>
            <a:gd name="adj2" fmla="val 16200000"/>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i="0" kern="1200"/>
            <a:t>Operation Support Mission </a:t>
          </a:r>
          <a:endParaRPr lang="en-US" sz="1000" kern="1200"/>
        </a:p>
      </dsp:txBody>
      <dsp:txXfrm>
        <a:off x="1709562" y="663532"/>
        <a:ext cx="954722" cy="763778"/>
      </dsp:txXfrm>
    </dsp:sp>
    <dsp:sp modelId="{4CCB2E29-EE68-490A-BC8E-C9E2FBBAA649}">
      <dsp:nvSpPr>
        <dsp:cNvPr id="0" name=""/>
        <dsp:cNvSpPr/>
      </dsp:nvSpPr>
      <dsp:spPr>
        <a:xfrm>
          <a:off x="595678" y="42962"/>
          <a:ext cx="4506290" cy="4506290"/>
        </a:xfrm>
        <a:prstGeom prst="circularArrow">
          <a:avLst>
            <a:gd name="adj1" fmla="val 5085"/>
            <a:gd name="adj2" fmla="val 327528"/>
            <a:gd name="adj3" fmla="val 18957827"/>
            <a:gd name="adj4" fmla="val 16200343"/>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45D1AE-628A-4C2B-BD1D-33B13833C625}">
      <dsp:nvSpPr>
        <dsp:cNvPr id="0" name=""/>
        <dsp:cNvSpPr/>
      </dsp:nvSpPr>
      <dsp:spPr>
        <a:xfrm>
          <a:off x="647557" y="107691"/>
          <a:ext cx="4506290" cy="4506290"/>
        </a:xfrm>
        <a:prstGeom prst="circularArrow">
          <a:avLst>
            <a:gd name="adj1" fmla="val 5085"/>
            <a:gd name="adj2" fmla="val 327528"/>
            <a:gd name="adj3" fmla="val 443744"/>
            <a:gd name="adj4" fmla="val 19285776"/>
            <a:gd name="adj5" fmla="val 5932"/>
          </a:avLst>
        </a:prstGeom>
        <a:solidFill>
          <a:schemeClr val="accent5">
            <a:hueOff val="1039540"/>
            <a:satOff val="-669"/>
            <a:lumOff val="4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A01232-C0BD-4161-A1AF-6C93CB4542AB}">
      <dsp:nvSpPr>
        <dsp:cNvPr id="0" name=""/>
        <dsp:cNvSpPr/>
      </dsp:nvSpPr>
      <dsp:spPr>
        <a:xfrm>
          <a:off x="628874" y="188654"/>
          <a:ext cx="4506290" cy="4506290"/>
        </a:xfrm>
        <a:prstGeom prst="circularArrow">
          <a:avLst>
            <a:gd name="adj1" fmla="val 5085"/>
            <a:gd name="adj2" fmla="val 327528"/>
            <a:gd name="adj3" fmla="val 3529100"/>
            <a:gd name="adj4" fmla="val 770764"/>
            <a:gd name="adj5" fmla="val 5932"/>
          </a:avLst>
        </a:prstGeom>
        <a:solidFill>
          <a:schemeClr val="accent5">
            <a:hueOff val="2079079"/>
            <a:satOff val="-1338"/>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3BD31C-21F4-45A1-B46E-358038169D20}">
      <dsp:nvSpPr>
        <dsp:cNvPr id="0" name=""/>
        <dsp:cNvSpPr/>
      </dsp:nvSpPr>
      <dsp:spPr>
        <a:xfrm>
          <a:off x="554348" y="224255"/>
          <a:ext cx="4506290" cy="4506290"/>
        </a:xfrm>
        <a:prstGeom prst="circularArrow">
          <a:avLst>
            <a:gd name="adj1" fmla="val 5085"/>
            <a:gd name="adj2" fmla="val 327528"/>
            <a:gd name="adj3" fmla="val 6615046"/>
            <a:gd name="adj4" fmla="val 3857426"/>
            <a:gd name="adj5" fmla="val 5932"/>
          </a:avLst>
        </a:prstGeom>
        <a:solidFill>
          <a:schemeClr val="accent5">
            <a:hueOff val="3118619"/>
            <a:satOff val="-2006"/>
            <a:lumOff val="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14AB08-22C4-4021-A91A-1A1922E014F4}">
      <dsp:nvSpPr>
        <dsp:cNvPr id="0" name=""/>
        <dsp:cNvSpPr/>
      </dsp:nvSpPr>
      <dsp:spPr>
        <a:xfrm>
          <a:off x="479821" y="188654"/>
          <a:ext cx="4506290" cy="4506290"/>
        </a:xfrm>
        <a:prstGeom prst="circularArrow">
          <a:avLst>
            <a:gd name="adj1" fmla="val 5085"/>
            <a:gd name="adj2" fmla="val 327528"/>
            <a:gd name="adj3" fmla="val 9701707"/>
            <a:gd name="adj4" fmla="val 6943371"/>
            <a:gd name="adj5" fmla="val 5932"/>
          </a:avLst>
        </a:prstGeom>
        <a:solidFill>
          <a:schemeClr val="accent5">
            <a:hueOff val="4158159"/>
            <a:satOff val="-2675"/>
            <a:lumOff val="18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91D6DE-E74F-42ED-AD14-E073D7BFDEE8}">
      <dsp:nvSpPr>
        <dsp:cNvPr id="0" name=""/>
        <dsp:cNvSpPr/>
      </dsp:nvSpPr>
      <dsp:spPr>
        <a:xfrm>
          <a:off x="461138" y="107691"/>
          <a:ext cx="4506290" cy="4506290"/>
        </a:xfrm>
        <a:prstGeom prst="circularArrow">
          <a:avLst>
            <a:gd name="adj1" fmla="val 5085"/>
            <a:gd name="adj2" fmla="val 327528"/>
            <a:gd name="adj3" fmla="val 12786695"/>
            <a:gd name="adj4" fmla="val 10028727"/>
            <a:gd name="adj5" fmla="val 5932"/>
          </a:avLst>
        </a:prstGeom>
        <a:solidFill>
          <a:schemeClr val="accent5">
            <a:hueOff val="5197698"/>
            <a:satOff val="-3344"/>
            <a:lumOff val="22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74D626-3963-4C34-9AA7-5421BAFB16F5}">
      <dsp:nvSpPr>
        <dsp:cNvPr id="0" name=""/>
        <dsp:cNvSpPr/>
      </dsp:nvSpPr>
      <dsp:spPr>
        <a:xfrm>
          <a:off x="513017" y="42962"/>
          <a:ext cx="4506290" cy="4506290"/>
        </a:xfrm>
        <a:prstGeom prst="circularArrow">
          <a:avLst>
            <a:gd name="adj1" fmla="val 5085"/>
            <a:gd name="adj2" fmla="val 327528"/>
            <a:gd name="adj3" fmla="val 15872129"/>
            <a:gd name="adj4" fmla="val 13114645"/>
            <a:gd name="adj5" fmla="val 5932"/>
          </a:avLst>
        </a:prstGeom>
        <a:solidFill>
          <a:schemeClr val="accent5">
            <a:hueOff val="6237238"/>
            <a:satOff val="-4013"/>
            <a:lumOff val="274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B2815-1970-49EC-98F8-7F64C0CB79E2}">
      <dsp:nvSpPr>
        <dsp:cNvPr id="0" name=""/>
        <dsp:cNvSpPr/>
      </dsp:nvSpPr>
      <dsp:spPr>
        <a:xfrm>
          <a:off x="0" y="2232"/>
          <a:ext cx="6496050"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A24B9D1-84AA-4D17-81C1-951C36406CB3}">
      <dsp:nvSpPr>
        <dsp:cNvPr id="0" name=""/>
        <dsp:cNvSpPr/>
      </dsp:nvSpPr>
      <dsp:spPr>
        <a:xfrm>
          <a:off x="0" y="2232"/>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a:t>These cancers are now presumptive:</a:t>
          </a:r>
          <a:endParaRPr lang="en-US" sz="1700" kern="1200"/>
        </a:p>
      </dsp:txBody>
      <dsp:txXfrm>
        <a:off x="0" y="2232"/>
        <a:ext cx="6496050" cy="380627"/>
      </dsp:txXfrm>
    </dsp:sp>
    <dsp:sp modelId="{63EF92A0-BC6D-4EF9-91FD-B9E26D704AD3}">
      <dsp:nvSpPr>
        <dsp:cNvPr id="0" name=""/>
        <dsp:cNvSpPr/>
      </dsp:nvSpPr>
      <dsp:spPr>
        <a:xfrm>
          <a:off x="0" y="382860"/>
          <a:ext cx="6496050" cy="0"/>
        </a:xfrm>
        <a:prstGeom prst="line">
          <a:avLst/>
        </a:prstGeom>
        <a:gradFill rotWithShape="0">
          <a:gsLst>
            <a:gs pos="0">
              <a:schemeClr val="accent5">
                <a:hueOff val="567022"/>
                <a:satOff val="-365"/>
                <a:lumOff val="249"/>
                <a:alphaOff val="0"/>
                <a:tint val="98000"/>
                <a:lumMod val="114000"/>
              </a:schemeClr>
            </a:gs>
            <a:gs pos="100000">
              <a:schemeClr val="accent5">
                <a:hueOff val="567022"/>
                <a:satOff val="-365"/>
                <a:lumOff val="249"/>
                <a:alphaOff val="0"/>
                <a:shade val="90000"/>
                <a:lumMod val="84000"/>
              </a:schemeClr>
            </a:gs>
          </a:gsLst>
          <a:lin ang="5400000" scaled="0"/>
        </a:gradFill>
        <a:ln w="9525" cap="rnd" cmpd="sng" algn="ctr">
          <a:solidFill>
            <a:schemeClr val="accent5">
              <a:hueOff val="567022"/>
              <a:satOff val="-365"/>
              <a:lumOff val="249"/>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E4C4157-16C7-4E6E-877E-92210309AA24}">
      <dsp:nvSpPr>
        <dsp:cNvPr id="0" name=""/>
        <dsp:cNvSpPr/>
      </dsp:nvSpPr>
      <dsp:spPr>
        <a:xfrm>
          <a:off x="0" y="382860"/>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Brain cancer</a:t>
          </a:r>
          <a:endParaRPr lang="en-US" sz="1700" kern="1200"/>
        </a:p>
      </dsp:txBody>
      <dsp:txXfrm>
        <a:off x="0" y="382860"/>
        <a:ext cx="6496050" cy="380627"/>
      </dsp:txXfrm>
    </dsp:sp>
    <dsp:sp modelId="{D14F96CD-D97E-453A-B033-6FEC05653FEE}">
      <dsp:nvSpPr>
        <dsp:cNvPr id="0" name=""/>
        <dsp:cNvSpPr/>
      </dsp:nvSpPr>
      <dsp:spPr>
        <a:xfrm>
          <a:off x="0" y="763488"/>
          <a:ext cx="6496050" cy="0"/>
        </a:xfrm>
        <a:prstGeom prst="line">
          <a:avLst/>
        </a:prstGeom>
        <a:gradFill rotWithShape="0">
          <a:gsLst>
            <a:gs pos="0">
              <a:schemeClr val="accent5">
                <a:hueOff val="1134043"/>
                <a:satOff val="-730"/>
                <a:lumOff val="499"/>
                <a:alphaOff val="0"/>
                <a:tint val="98000"/>
                <a:lumMod val="114000"/>
              </a:schemeClr>
            </a:gs>
            <a:gs pos="100000">
              <a:schemeClr val="accent5">
                <a:hueOff val="1134043"/>
                <a:satOff val="-730"/>
                <a:lumOff val="499"/>
                <a:alphaOff val="0"/>
                <a:shade val="90000"/>
                <a:lumMod val="84000"/>
              </a:schemeClr>
            </a:gs>
          </a:gsLst>
          <a:lin ang="5400000" scaled="0"/>
        </a:gradFill>
        <a:ln w="9525" cap="rnd" cmpd="sng" algn="ctr">
          <a:solidFill>
            <a:schemeClr val="accent5">
              <a:hueOff val="1134043"/>
              <a:satOff val="-730"/>
              <a:lumOff val="499"/>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0F391E7-10C3-491A-B816-F3C371400212}">
      <dsp:nvSpPr>
        <dsp:cNvPr id="0" name=""/>
        <dsp:cNvSpPr/>
      </dsp:nvSpPr>
      <dsp:spPr>
        <a:xfrm>
          <a:off x="0" y="763488"/>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Gastrointestinal cancer of any type</a:t>
          </a:r>
          <a:endParaRPr lang="en-US" sz="1700" kern="1200"/>
        </a:p>
      </dsp:txBody>
      <dsp:txXfrm>
        <a:off x="0" y="763488"/>
        <a:ext cx="6496050" cy="380627"/>
      </dsp:txXfrm>
    </dsp:sp>
    <dsp:sp modelId="{113932A1-1F1E-4E6B-B2FA-939D08D222A3}">
      <dsp:nvSpPr>
        <dsp:cNvPr id="0" name=""/>
        <dsp:cNvSpPr/>
      </dsp:nvSpPr>
      <dsp:spPr>
        <a:xfrm>
          <a:off x="0" y="1144116"/>
          <a:ext cx="6496050" cy="0"/>
        </a:xfrm>
        <a:prstGeom prst="line">
          <a:avLst/>
        </a:prstGeom>
        <a:gradFill rotWithShape="0">
          <a:gsLst>
            <a:gs pos="0">
              <a:schemeClr val="accent5">
                <a:hueOff val="1701065"/>
                <a:satOff val="-1094"/>
                <a:lumOff val="748"/>
                <a:alphaOff val="0"/>
                <a:tint val="98000"/>
                <a:lumMod val="114000"/>
              </a:schemeClr>
            </a:gs>
            <a:gs pos="100000">
              <a:schemeClr val="accent5">
                <a:hueOff val="1701065"/>
                <a:satOff val="-1094"/>
                <a:lumOff val="748"/>
                <a:alphaOff val="0"/>
                <a:shade val="90000"/>
                <a:lumMod val="84000"/>
              </a:schemeClr>
            </a:gs>
          </a:gsLst>
          <a:lin ang="5400000" scaled="0"/>
        </a:gradFill>
        <a:ln w="9525" cap="rnd" cmpd="sng" algn="ctr">
          <a:solidFill>
            <a:schemeClr val="accent5">
              <a:hueOff val="1701065"/>
              <a:satOff val="-1094"/>
              <a:lumOff val="74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CC7ABCD-DA66-4131-A419-B8D454F9D017}">
      <dsp:nvSpPr>
        <dsp:cNvPr id="0" name=""/>
        <dsp:cNvSpPr/>
      </dsp:nvSpPr>
      <dsp:spPr>
        <a:xfrm>
          <a:off x="0" y="1144116"/>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Glioblastoma</a:t>
          </a:r>
          <a:endParaRPr lang="en-US" sz="1700" kern="1200"/>
        </a:p>
      </dsp:txBody>
      <dsp:txXfrm>
        <a:off x="0" y="1144116"/>
        <a:ext cx="6496050" cy="380627"/>
      </dsp:txXfrm>
    </dsp:sp>
    <dsp:sp modelId="{7A592244-EA9F-4F7D-B836-E4F1EB3F8541}">
      <dsp:nvSpPr>
        <dsp:cNvPr id="0" name=""/>
        <dsp:cNvSpPr/>
      </dsp:nvSpPr>
      <dsp:spPr>
        <a:xfrm>
          <a:off x="0" y="1524744"/>
          <a:ext cx="6496050" cy="0"/>
        </a:xfrm>
        <a:prstGeom prst="line">
          <a:avLst/>
        </a:prstGeom>
        <a:gradFill rotWithShape="0">
          <a:gsLst>
            <a:gs pos="0">
              <a:schemeClr val="accent5">
                <a:hueOff val="2268086"/>
                <a:satOff val="-1459"/>
                <a:lumOff val="998"/>
                <a:alphaOff val="0"/>
                <a:tint val="98000"/>
                <a:lumMod val="114000"/>
              </a:schemeClr>
            </a:gs>
            <a:gs pos="100000">
              <a:schemeClr val="accent5">
                <a:hueOff val="2268086"/>
                <a:satOff val="-1459"/>
                <a:lumOff val="998"/>
                <a:alphaOff val="0"/>
                <a:shade val="90000"/>
                <a:lumMod val="84000"/>
              </a:schemeClr>
            </a:gs>
          </a:gsLst>
          <a:lin ang="5400000" scaled="0"/>
        </a:gradFill>
        <a:ln w="9525" cap="rnd" cmpd="sng" algn="ctr">
          <a:solidFill>
            <a:schemeClr val="accent5">
              <a:hueOff val="2268086"/>
              <a:satOff val="-1459"/>
              <a:lumOff val="99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3F14E30-2AE9-4FF0-BFAA-1D61F7F2922E}">
      <dsp:nvSpPr>
        <dsp:cNvPr id="0" name=""/>
        <dsp:cNvSpPr/>
      </dsp:nvSpPr>
      <dsp:spPr>
        <a:xfrm>
          <a:off x="0" y="1524744"/>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Head cancer of any type</a:t>
          </a:r>
          <a:endParaRPr lang="en-US" sz="1700" kern="1200"/>
        </a:p>
      </dsp:txBody>
      <dsp:txXfrm>
        <a:off x="0" y="1524744"/>
        <a:ext cx="6496050" cy="380627"/>
      </dsp:txXfrm>
    </dsp:sp>
    <dsp:sp modelId="{C5AFBC31-F7ED-4317-B3EB-A4FEBF3AF4C5}">
      <dsp:nvSpPr>
        <dsp:cNvPr id="0" name=""/>
        <dsp:cNvSpPr/>
      </dsp:nvSpPr>
      <dsp:spPr>
        <a:xfrm>
          <a:off x="0" y="1905372"/>
          <a:ext cx="6496050" cy="0"/>
        </a:xfrm>
        <a:prstGeom prst="line">
          <a:avLst/>
        </a:prstGeom>
        <a:gradFill rotWithShape="0">
          <a:gsLst>
            <a:gs pos="0">
              <a:schemeClr val="accent5">
                <a:hueOff val="2835108"/>
                <a:satOff val="-1824"/>
                <a:lumOff val="1247"/>
                <a:alphaOff val="0"/>
                <a:tint val="98000"/>
                <a:lumMod val="114000"/>
              </a:schemeClr>
            </a:gs>
            <a:gs pos="100000">
              <a:schemeClr val="accent5">
                <a:hueOff val="2835108"/>
                <a:satOff val="-1824"/>
                <a:lumOff val="1247"/>
                <a:alphaOff val="0"/>
                <a:shade val="90000"/>
                <a:lumMod val="84000"/>
              </a:schemeClr>
            </a:gs>
          </a:gsLst>
          <a:lin ang="5400000" scaled="0"/>
        </a:gradFill>
        <a:ln w="9525" cap="rnd" cmpd="sng" algn="ctr">
          <a:solidFill>
            <a:schemeClr val="accent5">
              <a:hueOff val="2835108"/>
              <a:satOff val="-1824"/>
              <a:lumOff val="1247"/>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D91172E-BF4B-4AC6-89FA-CA7241C45AD0}">
      <dsp:nvSpPr>
        <dsp:cNvPr id="0" name=""/>
        <dsp:cNvSpPr/>
      </dsp:nvSpPr>
      <dsp:spPr>
        <a:xfrm>
          <a:off x="0" y="1905372"/>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Kidney cancer</a:t>
          </a:r>
          <a:endParaRPr lang="en-US" sz="1700" kern="1200"/>
        </a:p>
      </dsp:txBody>
      <dsp:txXfrm>
        <a:off x="0" y="1905372"/>
        <a:ext cx="6496050" cy="380627"/>
      </dsp:txXfrm>
    </dsp:sp>
    <dsp:sp modelId="{FB92502C-05AC-4B75-A4C4-6CC30FBC6CAE}">
      <dsp:nvSpPr>
        <dsp:cNvPr id="0" name=""/>
        <dsp:cNvSpPr/>
      </dsp:nvSpPr>
      <dsp:spPr>
        <a:xfrm>
          <a:off x="0" y="2286000"/>
          <a:ext cx="6496050" cy="0"/>
        </a:xfrm>
        <a:prstGeom prst="line">
          <a:avLst/>
        </a:prstGeom>
        <a:gradFill rotWithShape="0">
          <a:gsLst>
            <a:gs pos="0">
              <a:schemeClr val="accent5">
                <a:hueOff val="3402130"/>
                <a:satOff val="-2189"/>
                <a:lumOff val="1497"/>
                <a:alphaOff val="0"/>
                <a:tint val="98000"/>
                <a:lumMod val="114000"/>
              </a:schemeClr>
            </a:gs>
            <a:gs pos="100000">
              <a:schemeClr val="accent5">
                <a:hueOff val="3402130"/>
                <a:satOff val="-2189"/>
                <a:lumOff val="1497"/>
                <a:alphaOff val="0"/>
                <a:shade val="90000"/>
                <a:lumMod val="84000"/>
              </a:schemeClr>
            </a:gs>
          </a:gsLst>
          <a:lin ang="5400000" scaled="0"/>
        </a:gradFill>
        <a:ln w="9525" cap="rnd" cmpd="sng" algn="ctr">
          <a:solidFill>
            <a:schemeClr val="accent5">
              <a:hueOff val="3402130"/>
              <a:satOff val="-2189"/>
              <a:lumOff val="1497"/>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F8299DC-072D-4914-A088-D0E4CCEFAB64}">
      <dsp:nvSpPr>
        <dsp:cNvPr id="0" name=""/>
        <dsp:cNvSpPr/>
      </dsp:nvSpPr>
      <dsp:spPr>
        <a:xfrm>
          <a:off x="0" y="2286000"/>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Lymphoma of any type</a:t>
          </a:r>
          <a:endParaRPr lang="en-US" sz="1700" kern="1200"/>
        </a:p>
      </dsp:txBody>
      <dsp:txXfrm>
        <a:off x="0" y="2286000"/>
        <a:ext cx="6496050" cy="380627"/>
      </dsp:txXfrm>
    </dsp:sp>
    <dsp:sp modelId="{AACFDD18-90DF-431B-BB89-ABBE69DC5E45}">
      <dsp:nvSpPr>
        <dsp:cNvPr id="0" name=""/>
        <dsp:cNvSpPr/>
      </dsp:nvSpPr>
      <dsp:spPr>
        <a:xfrm>
          <a:off x="0" y="2666627"/>
          <a:ext cx="6496050" cy="0"/>
        </a:xfrm>
        <a:prstGeom prst="line">
          <a:avLst/>
        </a:prstGeom>
        <a:gradFill rotWithShape="0">
          <a:gsLst>
            <a:gs pos="0">
              <a:schemeClr val="accent5">
                <a:hueOff val="3969151"/>
                <a:satOff val="-2554"/>
                <a:lumOff val="1746"/>
                <a:alphaOff val="0"/>
                <a:tint val="98000"/>
                <a:lumMod val="114000"/>
              </a:schemeClr>
            </a:gs>
            <a:gs pos="100000">
              <a:schemeClr val="accent5">
                <a:hueOff val="3969151"/>
                <a:satOff val="-2554"/>
                <a:lumOff val="1746"/>
                <a:alphaOff val="0"/>
                <a:shade val="90000"/>
                <a:lumMod val="84000"/>
              </a:schemeClr>
            </a:gs>
          </a:gsLst>
          <a:lin ang="5400000" scaled="0"/>
        </a:gradFill>
        <a:ln w="9525" cap="rnd" cmpd="sng" algn="ctr">
          <a:solidFill>
            <a:schemeClr val="accent5">
              <a:hueOff val="3969151"/>
              <a:satOff val="-2554"/>
              <a:lumOff val="174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2C75093-273F-4C00-A595-EACBAC904213}">
      <dsp:nvSpPr>
        <dsp:cNvPr id="0" name=""/>
        <dsp:cNvSpPr/>
      </dsp:nvSpPr>
      <dsp:spPr>
        <a:xfrm>
          <a:off x="0" y="2666627"/>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Melanoma</a:t>
          </a:r>
          <a:endParaRPr lang="en-US" sz="1700" kern="1200"/>
        </a:p>
      </dsp:txBody>
      <dsp:txXfrm>
        <a:off x="0" y="2666627"/>
        <a:ext cx="6496050" cy="380627"/>
      </dsp:txXfrm>
    </dsp:sp>
    <dsp:sp modelId="{4E5B585B-918E-4E2E-8916-A12C818DAADB}">
      <dsp:nvSpPr>
        <dsp:cNvPr id="0" name=""/>
        <dsp:cNvSpPr/>
      </dsp:nvSpPr>
      <dsp:spPr>
        <a:xfrm>
          <a:off x="0" y="3047255"/>
          <a:ext cx="6496050" cy="0"/>
        </a:xfrm>
        <a:prstGeom prst="line">
          <a:avLst/>
        </a:prstGeom>
        <a:gradFill rotWithShape="0">
          <a:gsLst>
            <a:gs pos="0">
              <a:schemeClr val="accent5">
                <a:hueOff val="4536173"/>
                <a:satOff val="-2919"/>
                <a:lumOff val="1996"/>
                <a:alphaOff val="0"/>
                <a:tint val="98000"/>
                <a:lumMod val="114000"/>
              </a:schemeClr>
            </a:gs>
            <a:gs pos="100000">
              <a:schemeClr val="accent5">
                <a:hueOff val="4536173"/>
                <a:satOff val="-2919"/>
                <a:lumOff val="1996"/>
                <a:alphaOff val="0"/>
                <a:shade val="90000"/>
                <a:lumMod val="84000"/>
              </a:schemeClr>
            </a:gs>
          </a:gsLst>
          <a:lin ang="5400000" scaled="0"/>
        </a:gradFill>
        <a:ln w="9525" cap="rnd" cmpd="sng" algn="ctr">
          <a:solidFill>
            <a:schemeClr val="accent5">
              <a:hueOff val="4536173"/>
              <a:satOff val="-2919"/>
              <a:lumOff val="199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940388E-65B0-40FA-B81A-9FBC251A1F90}">
      <dsp:nvSpPr>
        <dsp:cNvPr id="0" name=""/>
        <dsp:cNvSpPr/>
      </dsp:nvSpPr>
      <dsp:spPr>
        <a:xfrm>
          <a:off x="0" y="3047255"/>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Neck cancer of any type</a:t>
          </a:r>
          <a:endParaRPr lang="en-US" sz="1700" kern="1200"/>
        </a:p>
      </dsp:txBody>
      <dsp:txXfrm>
        <a:off x="0" y="3047255"/>
        <a:ext cx="6496050" cy="380627"/>
      </dsp:txXfrm>
    </dsp:sp>
    <dsp:sp modelId="{F4C219F7-CD3F-45FB-808D-4BABE301AB56}">
      <dsp:nvSpPr>
        <dsp:cNvPr id="0" name=""/>
        <dsp:cNvSpPr/>
      </dsp:nvSpPr>
      <dsp:spPr>
        <a:xfrm>
          <a:off x="0" y="3427883"/>
          <a:ext cx="6496050" cy="0"/>
        </a:xfrm>
        <a:prstGeom prst="line">
          <a:avLst/>
        </a:prstGeom>
        <a:gradFill rotWithShape="0">
          <a:gsLst>
            <a:gs pos="0">
              <a:schemeClr val="accent5">
                <a:hueOff val="5103195"/>
                <a:satOff val="-3283"/>
                <a:lumOff val="2245"/>
                <a:alphaOff val="0"/>
                <a:tint val="98000"/>
                <a:lumMod val="114000"/>
              </a:schemeClr>
            </a:gs>
            <a:gs pos="100000">
              <a:schemeClr val="accent5">
                <a:hueOff val="5103195"/>
                <a:satOff val="-3283"/>
                <a:lumOff val="2245"/>
                <a:alphaOff val="0"/>
                <a:shade val="90000"/>
                <a:lumMod val="84000"/>
              </a:schemeClr>
            </a:gs>
          </a:gsLst>
          <a:lin ang="5400000" scaled="0"/>
        </a:gradFill>
        <a:ln w="9525" cap="rnd" cmpd="sng" algn="ctr">
          <a:solidFill>
            <a:schemeClr val="accent5">
              <a:hueOff val="5103195"/>
              <a:satOff val="-3283"/>
              <a:lumOff val="224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BC5294A-66D6-436C-95DF-581502190875}">
      <dsp:nvSpPr>
        <dsp:cNvPr id="0" name=""/>
        <dsp:cNvSpPr/>
      </dsp:nvSpPr>
      <dsp:spPr>
        <a:xfrm>
          <a:off x="0" y="3427883"/>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Pancreatic cancer</a:t>
          </a:r>
          <a:endParaRPr lang="en-US" sz="1700" kern="1200"/>
        </a:p>
      </dsp:txBody>
      <dsp:txXfrm>
        <a:off x="0" y="3427883"/>
        <a:ext cx="6496050" cy="380627"/>
      </dsp:txXfrm>
    </dsp:sp>
    <dsp:sp modelId="{738AC7E2-0829-4A61-A520-058C1707D56A}">
      <dsp:nvSpPr>
        <dsp:cNvPr id="0" name=""/>
        <dsp:cNvSpPr/>
      </dsp:nvSpPr>
      <dsp:spPr>
        <a:xfrm>
          <a:off x="0" y="3808511"/>
          <a:ext cx="6496050" cy="0"/>
        </a:xfrm>
        <a:prstGeom prst="line">
          <a:avLst/>
        </a:prstGeom>
        <a:gradFill rotWithShape="0">
          <a:gsLst>
            <a:gs pos="0">
              <a:schemeClr val="accent5">
                <a:hueOff val="5670217"/>
                <a:satOff val="-3648"/>
                <a:lumOff val="2495"/>
                <a:alphaOff val="0"/>
                <a:tint val="98000"/>
                <a:lumMod val="114000"/>
              </a:schemeClr>
            </a:gs>
            <a:gs pos="100000">
              <a:schemeClr val="accent5">
                <a:hueOff val="5670217"/>
                <a:satOff val="-3648"/>
                <a:lumOff val="2495"/>
                <a:alphaOff val="0"/>
                <a:shade val="90000"/>
                <a:lumMod val="84000"/>
              </a:schemeClr>
            </a:gs>
          </a:gsLst>
          <a:lin ang="5400000" scaled="0"/>
        </a:gradFill>
        <a:ln w="9525" cap="rnd" cmpd="sng" algn="ctr">
          <a:solidFill>
            <a:schemeClr val="accent5">
              <a:hueOff val="5670217"/>
              <a:satOff val="-3648"/>
              <a:lumOff val="249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B9B39C6-6D14-4F8A-B34D-B34FAF1B4CD6}">
      <dsp:nvSpPr>
        <dsp:cNvPr id="0" name=""/>
        <dsp:cNvSpPr/>
      </dsp:nvSpPr>
      <dsp:spPr>
        <a:xfrm>
          <a:off x="0" y="3808511"/>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Reproductive cancer of any type</a:t>
          </a:r>
          <a:endParaRPr lang="en-US" sz="1700" kern="1200"/>
        </a:p>
      </dsp:txBody>
      <dsp:txXfrm>
        <a:off x="0" y="3808511"/>
        <a:ext cx="6496050" cy="380627"/>
      </dsp:txXfrm>
    </dsp:sp>
    <dsp:sp modelId="{03F4CEBE-B86B-4BA6-B9A6-8214702E0400}">
      <dsp:nvSpPr>
        <dsp:cNvPr id="0" name=""/>
        <dsp:cNvSpPr/>
      </dsp:nvSpPr>
      <dsp:spPr>
        <a:xfrm>
          <a:off x="0" y="4189139"/>
          <a:ext cx="6496050" cy="0"/>
        </a:xfrm>
        <a:prstGeom prst="line">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w="9525" cap="rnd" cmpd="sng" algn="ctr">
          <a:solidFill>
            <a:schemeClr val="accent5">
              <a:hueOff val="6237238"/>
              <a:satOff val="-4013"/>
              <a:lumOff val="274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56703CE-68D9-4CBB-9CD3-E853F284B069}">
      <dsp:nvSpPr>
        <dsp:cNvPr id="0" name=""/>
        <dsp:cNvSpPr/>
      </dsp:nvSpPr>
      <dsp:spPr>
        <a:xfrm>
          <a:off x="0" y="4189139"/>
          <a:ext cx="6496050" cy="38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Respiratory (breathing-related) cancer of any type</a:t>
          </a:r>
          <a:endParaRPr lang="en-US" sz="1700" kern="1200"/>
        </a:p>
      </dsp:txBody>
      <dsp:txXfrm>
        <a:off x="0" y="4189139"/>
        <a:ext cx="6496050" cy="380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0A62-468F-4977-8A01-95A42B5E3E01}">
      <dsp:nvSpPr>
        <dsp:cNvPr id="0" name=""/>
        <dsp:cNvSpPr/>
      </dsp:nvSpPr>
      <dsp:spPr>
        <a:xfrm>
          <a:off x="0" y="558"/>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4FC369A-031D-4A8C-8857-E877F24BA6ED}">
      <dsp:nvSpPr>
        <dsp:cNvPr id="0" name=""/>
        <dsp:cNvSpPr/>
      </dsp:nvSpPr>
      <dsp:spPr>
        <a:xfrm>
          <a:off x="0" y="558"/>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a:t>These illnesses are now presumptive:</a:t>
          </a:r>
          <a:endParaRPr lang="en-US" sz="1600" kern="1200"/>
        </a:p>
      </dsp:txBody>
      <dsp:txXfrm>
        <a:off x="0" y="558"/>
        <a:ext cx="6496050" cy="351606"/>
      </dsp:txXfrm>
    </dsp:sp>
    <dsp:sp modelId="{397A8E11-FDB7-4A7B-8341-78772D690FEB}">
      <dsp:nvSpPr>
        <dsp:cNvPr id="0" name=""/>
        <dsp:cNvSpPr/>
      </dsp:nvSpPr>
      <dsp:spPr>
        <a:xfrm>
          <a:off x="0" y="352164"/>
          <a:ext cx="6496050" cy="0"/>
        </a:xfrm>
        <a:prstGeom prst="line">
          <a:avLst/>
        </a:prstGeom>
        <a:gradFill rotWithShape="0">
          <a:gsLst>
            <a:gs pos="0">
              <a:schemeClr val="accent2">
                <a:hueOff val="112901"/>
                <a:satOff val="-553"/>
                <a:lumOff val="310"/>
                <a:alphaOff val="0"/>
                <a:tint val="98000"/>
                <a:lumMod val="114000"/>
              </a:schemeClr>
            </a:gs>
            <a:gs pos="100000">
              <a:schemeClr val="accent2">
                <a:hueOff val="112901"/>
                <a:satOff val="-553"/>
                <a:lumOff val="310"/>
                <a:alphaOff val="0"/>
                <a:shade val="90000"/>
                <a:lumMod val="84000"/>
              </a:schemeClr>
            </a:gs>
          </a:gsLst>
          <a:lin ang="5400000" scaled="0"/>
        </a:gradFill>
        <a:ln w="9525" cap="rnd" cmpd="sng" algn="ctr">
          <a:solidFill>
            <a:schemeClr val="accent2">
              <a:hueOff val="112901"/>
              <a:satOff val="-553"/>
              <a:lumOff val="31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A7CCB03-EB7D-481C-91AA-0A92F1F85130}">
      <dsp:nvSpPr>
        <dsp:cNvPr id="0" name=""/>
        <dsp:cNvSpPr/>
      </dsp:nvSpPr>
      <dsp:spPr>
        <a:xfrm>
          <a:off x="0" y="352164"/>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Asthma that was diagnosed after service</a:t>
          </a:r>
          <a:endParaRPr lang="en-US" sz="1600" kern="1200"/>
        </a:p>
      </dsp:txBody>
      <dsp:txXfrm>
        <a:off x="0" y="352164"/>
        <a:ext cx="6496050" cy="351606"/>
      </dsp:txXfrm>
    </dsp:sp>
    <dsp:sp modelId="{77B0A714-0934-4E2E-BFFC-1921ABA6148A}">
      <dsp:nvSpPr>
        <dsp:cNvPr id="0" name=""/>
        <dsp:cNvSpPr/>
      </dsp:nvSpPr>
      <dsp:spPr>
        <a:xfrm>
          <a:off x="0" y="703770"/>
          <a:ext cx="6496050" cy="0"/>
        </a:xfrm>
        <a:prstGeom prst="line">
          <a:avLst/>
        </a:prstGeom>
        <a:gradFill rotWithShape="0">
          <a:gsLst>
            <a:gs pos="0">
              <a:schemeClr val="accent2">
                <a:hueOff val="225802"/>
                <a:satOff val="-1105"/>
                <a:lumOff val="621"/>
                <a:alphaOff val="0"/>
                <a:tint val="98000"/>
                <a:lumMod val="114000"/>
              </a:schemeClr>
            </a:gs>
            <a:gs pos="100000">
              <a:schemeClr val="accent2">
                <a:hueOff val="225802"/>
                <a:satOff val="-1105"/>
                <a:lumOff val="621"/>
                <a:alphaOff val="0"/>
                <a:shade val="90000"/>
                <a:lumMod val="84000"/>
              </a:schemeClr>
            </a:gs>
          </a:gsLst>
          <a:lin ang="5400000" scaled="0"/>
        </a:gradFill>
        <a:ln w="9525" cap="rnd" cmpd="sng" algn="ctr">
          <a:solidFill>
            <a:schemeClr val="accent2">
              <a:hueOff val="225802"/>
              <a:satOff val="-1105"/>
              <a:lumOff val="62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CEFD669-D653-43C0-BEDC-1A93D7A6D55F}">
      <dsp:nvSpPr>
        <dsp:cNvPr id="0" name=""/>
        <dsp:cNvSpPr/>
      </dsp:nvSpPr>
      <dsp:spPr>
        <a:xfrm>
          <a:off x="0" y="703770"/>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Chronic bronchitis</a:t>
          </a:r>
          <a:endParaRPr lang="en-US" sz="1600" kern="1200"/>
        </a:p>
      </dsp:txBody>
      <dsp:txXfrm>
        <a:off x="0" y="703770"/>
        <a:ext cx="6496050" cy="351606"/>
      </dsp:txXfrm>
    </dsp:sp>
    <dsp:sp modelId="{6826D037-DC0B-4C91-A1DB-99CDF5AA1031}">
      <dsp:nvSpPr>
        <dsp:cNvPr id="0" name=""/>
        <dsp:cNvSpPr/>
      </dsp:nvSpPr>
      <dsp:spPr>
        <a:xfrm>
          <a:off x="0" y="1055377"/>
          <a:ext cx="6496050" cy="0"/>
        </a:xfrm>
        <a:prstGeom prst="line">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w="9525" cap="rnd" cmpd="sng" algn="ctr">
          <a:solidFill>
            <a:schemeClr val="accent2">
              <a:hueOff val="338703"/>
              <a:satOff val="-1658"/>
              <a:lumOff val="93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6513934-388D-4582-8377-3B441BE846DA}">
      <dsp:nvSpPr>
        <dsp:cNvPr id="0" name=""/>
        <dsp:cNvSpPr/>
      </dsp:nvSpPr>
      <dsp:spPr>
        <a:xfrm>
          <a:off x="0" y="1055377"/>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Chronic obstructive pulmonary disease (COPD)</a:t>
          </a:r>
          <a:endParaRPr lang="en-US" sz="1600" kern="1200"/>
        </a:p>
      </dsp:txBody>
      <dsp:txXfrm>
        <a:off x="0" y="1055377"/>
        <a:ext cx="6496050" cy="351606"/>
      </dsp:txXfrm>
    </dsp:sp>
    <dsp:sp modelId="{527FE3D6-AEB2-4D0C-BD6B-E7B8C52897A1}">
      <dsp:nvSpPr>
        <dsp:cNvPr id="0" name=""/>
        <dsp:cNvSpPr/>
      </dsp:nvSpPr>
      <dsp:spPr>
        <a:xfrm>
          <a:off x="0" y="1406983"/>
          <a:ext cx="6496050" cy="0"/>
        </a:xfrm>
        <a:prstGeom prst="line">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w="9525" cap="rnd" cmpd="sng" algn="ctr">
          <a:solidFill>
            <a:schemeClr val="accent2">
              <a:hueOff val="451605"/>
              <a:satOff val="-2211"/>
              <a:lumOff val="124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C052A0E-AFAA-4172-8642-5D50B6673E64}">
      <dsp:nvSpPr>
        <dsp:cNvPr id="0" name=""/>
        <dsp:cNvSpPr/>
      </dsp:nvSpPr>
      <dsp:spPr>
        <a:xfrm>
          <a:off x="0" y="1406983"/>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Chronic rhinitis</a:t>
          </a:r>
          <a:endParaRPr lang="en-US" sz="1600" kern="1200"/>
        </a:p>
      </dsp:txBody>
      <dsp:txXfrm>
        <a:off x="0" y="1406983"/>
        <a:ext cx="6496050" cy="351606"/>
      </dsp:txXfrm>
    </dsp:sp>
    <dsp:sp modelId="{4914F336-85D1-4A60-80CC-134C577E19BC}">
      <dsp:nvSpPr>
        <dsp:cNvPr id="0" name=""/>
        <dsp:cNvSpPr/>
      </dsp:nvSpPr>
      <dsp:spPr>
        <a:xfrm>
          <a:off x="0" y="1758590"/>
          <a:ext cx="6496050" cy="0"/>
        </a:xfrm>
        <a:prstGeom prst="line">
          <a:avLst/>
        </a:prstGeom>
        <a:gradFill rotWithShape="0">
          <a:gsLst>
            <a:gs pos="0">
              <a:schemeClr val="accent2">
                <a:hueOff val="564506"/>
                <a:satOff val="-2763"/>
                <a:lumOff val="1552"/>
                <a:alphaOff val="0"/>
                <a:tint val="98000"/>
                <a:lumMod val="114000"/>
              </a:schemeClr>
            </a:gs>
            <a:gs pos="100000">
              <a:schemeClr val="accent2">
                <a:hueOff val="564506"/>
                <a:satOff val="-2763"/>
                <a:lumOff val="1552"/>
                <a:alphaOff val="0"/>
                <a:shade val="90000"/>
                <a:lumMod val="84000"/>
              </a:schemeClr>
            </a:gs>
          </a:gsLst>
          <a:lin ang="5400000" scaled="0"/>
        </a:gradFill>
        <a:ln w="9525" cap="rnd" cmpd="sng" algn="ctr">
          <a:solidFill>
            <a:schemeClr val="accent2">
              <a:hueOff val="564506"/>
              <a:satOff val="-2763"/>
              <a:lumOff val="155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3F73F5D1-D83E-4CD1-8CB0-E26AEDF162D5}">
      <dsp:nvSpPr>
        <dsp:cNvPr id="0" name=""/>
        <dsp:cNvSpPr/>
      </dsp:nvSpPr>
      <dsp:spPr>
        <a:xfrm>
          <a:off x="0" y="1758590"/>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Chronic sinusitis</a:t>
          </a:r>
          <a:endParaRPr lang="en-US" sz="1600" kern="1200"/>
        </a:p>
      </dsp:txBody>
      <dsp:txXfrm>
        <a:off x="0" y="1758590"/>
        <a:ext cx="6496050" cy="351606"/>
      </dsp:txXfrm>
    </dsp:sp>
    <dsp:sp modelId="{736C7D19-2D20-477D-BD5A-FA7E1D984331}">
      <dsp:nvSpPr>
        <dsp:cNvPr id="0" name=""/>
        <dsp:cNvSpPr/>
      </dsp:nvSpPr>
      <dsp:spPr>
        <a:xfrm>
          <a:off x="0" y="2110196"/>
          <a:ext cx="6496050"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4BFCF0C-D58F-4675-80BF-B4486FDCC306}">
      <dsp:nvSpPr>
        <dsp:cNvPr id="0" name=""/>
        <dsp:cNvSpPr/>
      </dsp:nvSpPr>
      <dsp:spPr>
        <a:xfrm>
          <a:off x="0" y="2110196"/>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Constrictive bronchiolitis or obliterative bronchiolitis</a:t>
          </a:r>
          <a:endParaRPr lang="en-US" sz="1600" kern="1200"/>
        </a:p>
      </dsp:txBody>
      <dsp:txXfrm>
        <a:off x="0" y="2110196"/>
        <a:ext cx="6496050" cy="351606"/>
      </dsp:txXfrm>
    </dsp:sp>
    <dsp:sp modelId="{791214E3-B365-4465-A2A0-9C9C9E97A58D}">
      <dsp:nvSpPr>
        <dsp:cNvPr id="0" name=""/>
        <dsp:cNvSpPr/>
      </dsp:nvSpPr>
      <dsp:spPr>
        <a:xfrm>
          <a:off x="0" y="2461803"/>
          <a:ext cx="6496050" cy="0"/>
        </a:xfrm>
        <a:prstGeom prst="line">
          <a:avLst/>
        </a:prstGeom>
        <a:gradFill rotWithShape="0">
          <a:gsLst>
            <a:gs pos="0">
              <a:schemeClr val="accent2">
                <a:hueOff val="790308"/>
                <a:satOff val="-3869"/>
                <a:lumOff val="2173"/>
                <a:alphaOff val="0"/>
                <a:tint val="98000"/>
                <a:lumMod val="114000"/>
              </a:schemeClr>
            </a:gs>
            <a:gs pos="100000">
              <a:schemeClr val="accent2">
                <a:hueOff val="790308"/>
                <a:satOff val="-3869"/>
                <a:lumOff val="2173"/>
                <a:alphaOff val="0"/>
                <a:shade val="90000"/>
                <a:lumMod val="84000"/>
              </a:schemeClr>
            </a:gs>
          </a:gsLst>
          <a:lin ang="5400000" scaled="0"/>
        </a:gradFill>
        <a:ln w="9525" cap="rnd" cmpd="sng" algn="ctr">
          <a:solidFill>
            <a:schemeClr val="accent2">
              <a:hueOff val="790308"/>
              <a:satOff val="-3869"/>
              <a:lumOff val="2173"/>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D5A6A2E-C5F6-40F6-A4B1-7B80A6C90773}">
      <dsp:nvSpPr>
        <dsp:cNvPr id="0" name=""/>
        <dsp:cNvSpPr/>
      </dsp:nvSpPr>
      <dsp:spPr>
        <a:xfrm>
          <a:off x="0" y="2461803"/>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Emphysema</a:t>
          </a:r>
          <a:endParaRPr lang="en-US" sz="1600" kern="1200"/>
        </a:p>
      </dsp:txBody>
      <dsp:txXfrm>
        <a:off x="0" y="2461803"/>
        <a:ext cx="6496050" cy="351606"/>
      </dsp:txXfrm>
    </dsp:sp>
    <dsp:sp modelId="{305EDCAF-7576-4B30-B559-EBA0A52DDCE2}">
      <dsp:nvSpPr>
        <dsp:cNvPr id="0" name=""/>
        <dsp:cNvSpPr/>
      </dsp:nvSpPr>
      <dsp:spPr>
        <a:xfrm>
          <a:off x="0" y="2813409"/>
          <a:ext cx="6496050" cy="0"/>
        </a:xfrm>
        <a:prstGeom prst="line">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w="9525" cap="rnd" cmpd="sng" algn="ctr">
          <a:solidFill>
            <a:schemeClr val="accent2">
              <a:hueOff val="903209"/>
              <a:satOff val="-4421"/>
              <a:lumOff val="2483"/>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CF998BA-D662-4BB0-8981-D78EAEA50474}">
      <dsp:nvSpPr>
        <dsp:cNvPr id="0" name=""/>
        <dsp:cNvSpPr/>
      </dsp:nvSpPr>
      <dsp:spPr>
        <a:xfrm>
          <a:off x="0" y="2813409"/>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Granulomatous disease</a:t>
          </a:r>
          <a:endParaRPr lang="en-US" sz="1600" kern="1200"/>
        </a:p>
      </dsp:txBody>
      <dsp:txXfrm>
        <a:off x="0" y="2813409"/>
        <a:ext cx="6496050" cy="351606"/>
      </dsp:txXfrm>
    </dsp:sp>
    <dsp:sp modelId="{C8400068-959B-40C9-8290-36912B98E5AF}">
      <dsp:nvSpPr>
        <dsp:cNvPr id="0" name=""/>
        <dsp:cNvSpPr/>
      </dsp:nvSpPr>
      <dsp:spPr>
        <a:xfrm>
          <a:off x="0" y="3165016"/>
          <a:ext cx="6496050" cy="0"/>
        </a:xfrm>
        <a:prstGeom prst="line">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w="9525" cap="rnd" cmpd="sng" algn="ctr">
          <a:solidFill>
            <a:schemeClr val="accent2">
              <a:hueOff val="1016110"/>
              <a:satOff val="-4974"/>
              <a:lumOff val="279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BE2E196-B2C3-4C6E-B34C-EED985499AC5}">
      <dsp:nvSpPr>
        <dsp:cNvPr id="0" name=""/>
        <dsp:cNvSpPr/>
      </dsp:nvSpPr>
      <dsp:spPr>
        <a:xfrm>
          <a:off x="0" y="3165016"/>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Interstitial lung disease (ILD)</a:t>
          </a:r>
          <a:endParaRPr lang="en-US" sz="1600" kern="1200"/>
        </a:p>
      </dsp:txBody>
      <dsp:txXfrm>
        <a:off x="0" y="3165016"/>
        <a:ext cx="6496050" cy="351606"/>
      </dsp:txXfrm>
    </dsp:sp>
    <dsp:sp modelId="{7533E9D8-2787-492B-AECB-CC4C07DFC5E3}">
      <dsp:nvSpPr>
        <dsp:cNvPr id="0" name=""/>
        <dsp:cNvSpPr/>
      </dsp:nvSpPr>
      <dsp:spPr>
        <a:xfrm>
          <a:off x="0" y="3516622"/>
          <a:ext cx="6496050" cy="0"/>
        </a:xfrm>
        <a:prstGeom prst="line">
          <a:avLst/>
        </a:prstGeom>
        <a:gradFill rotWithShape="0">
          <a:gsLst>
            <a:gs pos="0">
              <a:schemeClr val="accent2">
                <a:hueOff val="1129012"/>
                <a:satOff val="-5527"/>
                <a:lumOff val="3104"/>
                <a:alphaOff val="0"/>
                <a:tint val="98000"/>
                <a:lumMod val="114000"/>
              </a:schemeClr>
            </a:gs>
            <a:gs pos="100000">
              <a:schemeClr val="accent2">
                <a:hueOff val="1129012"/>
                <a:satOff val="-5527"/>
                <a:lumOff val="3104"/>
                <a:alphaOff val="0"/>
                <a:shade val="90000"/>
                <a:lumMod val="84000"/>
              </a:schemeClr>
            </a:gs>
          </a:gsLst>
          <a:lin ang="5400000" scaled="0"/>
        </a:gradFill>
        <a:ln w="9525" cap="rnd" cmpd="sng" algn="ctr">
          <a:solidFill>
            <a:schemeClr val="accent2">
              <a:hueOff val="1129012"/>
              <a:satOff val="-5527"/>
              <a:lumOff val="310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4B83F21-BA9C-4594-835D-D350AB1B5EDD}">
      <dsp:nvSpPr>
        <dsp:cNvPr id="0" name=""/>
        <dsp:cNvSpPr/>
      </dsp:nvSpPr>
      <dsp:spPr>
        <a:xfrm>
          <a:off x="0" y="3516622"/>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Pleuritis</a:t>
          </a:r>
          <a:endParaRPr lang="en-US" sz="1600" kern="1200"/>
        </a:p>
      </dsp:txBody>
      <dsp:txXfrm>
        <a:off x="0" y="3516622"/>
        <a:ext cx="6496050" cy="351606"/>
      </dsp:txXfrm>
    </dsp:sp>
    <dsp:sp modelId="{9D578F74-7AD4-4BAB-B53F-98AE87AA3762}">
      <dsp:nvSpPr>
        <dsp:cNvPr id="0" name=""/>
        <dsp:cNvSpPr/>
      </dsp:nvSpPr>
      <dsp:spPr>
        <a:xfrm>
          <a:off x="0" y="3868229"/>
          <a:ext cx="6496050" cy="0"/>
        </a:xfrm>
        <a:prstGeom prst="line">
          <a:avLst/>
        </a:prstGeom>
        <a:gradFill rotWithShape="0">
          <a:gsLst>
            <a:gs pos="0">
              <a:schemeClr val="accent2">
                <a:hueOff val="1241913"/>
                <a:satOff val="-6079"/>
                <a:lumOff val="3415"/>
                <a:alphaOff val="0"/>
                <a:tint val="98000"/>
                <a:lumMod val="114000"/>
              </a:schemeClr>
            </a:gs>
            <a:gs pos="100000">
              <a:schemeClr val="accent2">
                <a:hueOff val="1241913"/>
                <a:satOff val="-6079"/>
                <a:lumOff val="3415"/>
                <a:alphaOff val="0"/>
                <a:shade val="90000"/>
                <a:lumMod val="84000"/>
              </a:schemeClr>
            </a:gs>
          </a:gsLst>
          <a:lin ang="5400000" scaled="0"/>
        </a:gradFill>
        <a:ln w="9525" cap="rnd" cmpd="sng" algn="ctr">
          <a:solidFill>
            <a:schemeClr val="accent2">
              <a:hueOff val="1241913"/>
              <a:satOff val="-6079"/>
              <a:lumOff val="341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13B91B8-0431-4B24-8D47-27ED691367C4}">
      <dsp:nvSpPr>
        <dsp:cNvPr id="0" name=""/>
        <dsp:cNvSpPr/>
      </dsp:nvSpPr>
      <dsp:spPr>
        <a:xfrm>
          <a:off x="0" y="3868229"/>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Pulmonary fibrosis</a:t>
          </a:r>
          <a:endParaRPr lang="en-US" sz="1600" kern="1200"/>
        </a:p>
      </dsp:txBody>
      <dsp:txXfrm>
        <a:off x="0" y="3868229"/>
        <a:ext cx="6496050" cy="351606"/>
      </dsp:txXfrm>
    </dsp:sp>
    <dsp:sp modelId="{3065E348-31BC-4583-8315-D0CDFE4A00BE}">
      <dsp:nvSpPr>
        <dsp:cNvPr id="0" name=""/>
        <dsp:cNvSpPr/>
      </dsp:nvSpPr>
      <dsp:spPr>
        <a:xfrm>
          <a:off x="0" y="4219835"/>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57C9648-60E7-4DC5-9351-DC1D9A5F316B}">
      <dsp:nvSpPr>
        <dsp:cNvPr id="0" name=""/>
        <dsp:cNvSpPr/>
      </dsp:nvSpPr>
      <dsp:spPr>
        <a:xfrm>
          <a:off x="0" y="4219835"/>
          <a:ext cx="6496050" cy="35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Sarcoidosis</a:t>
          </a:r>
          <a:endParaRPr lang="en-US" sz="1600" kern="1200"/>
        </a:p>
      </dsp:txBody>
      <dsp:txXfrm>
        <a:off x="0" y="4219835"/>
        <a:ext cx="6496050" cy="351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C4DBC-A813-4584-A258-DCCD3A453B40}">
      <dsp:nvSpPr>
        <dsp:cNvPr id="0" name=""/>
        <dsp:cNvSpPr/>
      </dsp:nvSpPr>
      <dsp:spPr>
        <a:xfrm>
          <a:off x="0" y="490160"/>
          <a:ext cx="8946541" cy="155142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a:t>High blood pressure (also called hypertension)</a:t>
          </a:r>
          <a:endParaRPr lang="en-US" sz="3900" kern="1200"/>
        </a:p>
      </dsp:txBody>
      <dsp:txXfrm>
        <a:off x="75734" y="565894"/>
        <a:ext cx="8795073" cy="1399952"/>
      </dsp:txXfrm>
    </dsp:sp>
    <dsp:sp modelId="{BA51A53E-962A-4614-9324-FCCEC2EA728A}">
      <dsp:nvSpPr>
        <dsp:cNvPr id="0" name=""/>
        <dsp:cNvSpPr/>
      </dsp:nvSpPr>
      <dsp:spPr>
        <a:xfrm>
          <a:off x="0" y="2153900"/>
          <a:ext cx="8946541" cy="1551420"/>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a:t>Monoclonal gammopathy of undetermined significance (MGUS)</a:t>
          </a:r>
          <a:endParaRPr lang="en-US" sz="3900" kern="1200"/>
        </a:p>
      </dsp:txBody>
      <dsp:txXfrm>
        <a:off x="75734" y="2229634"/>
        <a:ext cx="8795073" cy="1399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381F4-DC0F-4F1C-A3D5-42F9D7DF93E2}">
      <dsp:nvSpPr>
        <dsp:cNvPr id="0" name=""/>
        <dsp:cNvSpPr/>
      </dsp:nvSpPr>
      <dsp:spPr>
        <a:xfrm>
          <a:off x="0" y="3593351"/>
          <a:ext cx="5614987" cy="117941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Response to the fire onboard an Air Force B-52 bomber carrying nuclear weapons near </a:t>
          </a:r>
          <a:r>
            <a:rPr lang="en-US" sz="1600" b="1" i="0" kern="1200"/>
            <a:t>Thule Air Force Base in Greenland </a:t>
          </a:r>
          <a:r>
            <a:rPr lang="en-US" sz="1600" b="0" i="0" kern="1200"/>
            <a:t>from January 21, 1968, to September 25, 1968</a:t>
          </a:r>
          <a:endParaRPr lang="en-US" sz="1600" kern="1200"/>
        </a:p>
      </dsp:txBody>
      <dsp:txXfrm>
        <a:off x="0" y="3593351"/>
        <a:ext cx="5614987" cy="1179418"/>
      </dsp:txXfrm>
    </dsp:sp>
    <dsp:sp modelId="{B4C9518F-8A07-455D-BD7C-1CEDCFE0CA58}">
      <dsp:nvSpPr>
        <dsp:cNvPr id="0" name=""/>
        <dsp:cNvSpPr/>
      </dsp:nvSpPr>
      <dsp:spPr>
        <a:xfrm rot="10800000">
          <a:off x="0" y="1797097"/>
          <a:ext cx="5614987" cy="1813944"/>
        </a:xfrm>
        <a:prstGeom prst="upArrowCallou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Cleanup of the Air Force B-52 bomber carrying nuclear weapons off the coast of </a:t>
          </a:r>
          <a:r>
            <a:rPr lang="en-US" sz="1600" b="1" i="0" kern="1200"/>
            <a:t>Palomares, Spain</a:t>
          </a:r>
          <a:r>
            <a:rPr lang="en-US" sz="1600" b="0" i="0" kern="1200"/>
            <a:t>, from January 17, 1966, through March 31, 1967</a:t>
          </a:r>
          <a:endParaRPr lang="en-US" sz="1600" kern="1200"/>
        </a:p>
      </dsp:txBody>
      <dsp:txXfrm rot="10800000">
        <a:off x="0" y="1797097"/>
        <a:ext cx="5614987" cy="1178646"/>
      </dsp:txXfrm>
    </dsp:sp>
    <dsp:sp modelId="{426BBA3A-FDA5-4990-9EEE-91E8EFABF7F9}">
      <dsp:nvSpPr>
        <dsp:cNvPr id="0" name=""/>
        <dsp:cNvSpPr/>
      </dsp:nvSpPr>
      <dsp:spPr>
        <a:xfrm rot="10800000">
          <a:off x="0" y="843"/>
          <a:ext cx="5614987" cy="1813944"/>
        </a:xfrm>
        <a:prstGeom prst="upArrowCallou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a:t>Cleanup of </a:t>
          </a:r>
          <a:r>
            <a:rPr lang="en-US" sz="1600" b="1" i="0" kern="1200"/>
            <a:t>Enewetak Atoll</a:t>
          </a:r>
          <a:r>
            <a:rPr lang="en-US" sz="1600" b="0" i="0" kern="1200"/>
            <a:t>, from January 1, 1977, through December 31, 1980</a:t>
          </a:r>
          <a:endParaRPr lang="en-US" sz="1600" kern="1200"/>
        </a:p>
      </dsp:txBody>
      <dsp:txXfrm rot="10800000">
        <a:off x="0" y="843"/>
        <a:ext cx="5614987" cy="1178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E3CEB-7E11-4A99-A8FF-70676DDB2E07}">
      <dsp:nvSpPr>
        <dsp:cNvPr id="0" name=""/>
        <dsp:cNvSpPr/>
      </dsp:nvSpPr>
      <dsp:spPr>
        <a:xfrm>
          <a:off x="0" y="3593351"/>
          <a:ext cx="5614987" cy="117941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i="0" kern="1200"/>
            <a:t>A Survivors Pension.</a:t>
          </a:r>
          <a:r>
            <a:rPr lang="en-US" sz="1500" b="0" i="0" kern="1200"/>
            <a:t> You may qualify if you’re the surviving spouse or child of a Veteran with wartime service.</a:t>
          </a:r>
          <a:endParaRPr lang="en-US" sz="1500" kern="1200"/>
        </a:p>
      </dsp:txBody>
      <dsp:txXfrm>
        <a:off x="0" y="3593351"/>
        <a:ext cx="5614987" cy="1179418"/>
      </dsp:txXfrm>
    </dsp:sp>
    <dsp:sp modelId="{FD410299-F50C-46AB-8070-25EAA7FBBC6B}">
      <dsp:nvSpPr>
        <dsp:cNvPr id="0" name=""/>
        <dsp:cNvSpPr/>
      </dsp:nvSpPr>
      <dsp:spPr>
        <a:xfrm rot="10800000">
          <a:off x="0" y="1797097"/>
          <a:ext cx="5614987" cy="1813944"/>
        </a:xfrm>
        <a:prstGeom prst="upArrowCallou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i="0" kern="1200"/>
            <a:t>A one-time accrued benefits payment.</a:t>
          </a:r>
          <a:r>
            <a:rPr lang="en-US" sz="1500" b="0" i="0" kern="1200"/>
            <a:t> You may qualify if you’re the surviving spouse, dependent child, or dependent parent of a Veteran who we owed unpaid benefits at the time of their death.</a:t>
          </a:r>
          <a:endParaRPr lang="en-US" sz="1500" kern="1200"/>
        </a:p>
      </dsp:txBody>
      <dsp:txXfrm rot="10800000">
        <a:off x="0" y="1797097"/>
        <a:ext cx="5614987" cy="1178646"/>
      </dsp:txXfrm>
    </dsp:sp>
    <dsp:sp modelId="{A7C628E2-1278-41EA-96EF-875B8A737BD1}">
      <dsp:nvSpPr>
        <dsp:cNvPr id="0" name=""/>
        <dsp:cNvSpPr/>
      </dsp:nvSpPr>
      <dsp:spPr>
        <a:xfrm rot="10800000">
          <a:off x="0" y="843"/>
          <a:ext cx="5614987" cy="1813944"/>
        </a:xfrm>
        <a:prstGeom prst="upArrowCallou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i="0" kern="1200"/>
            <a:t>A monthly VA Dependency and Indemnity Compensation (VA DIC) payment.</a:t>
          </a:r>
          <a:r>
            <a:rPr lang="en-US" sz="1500" b="0" i="0" kern="1200"/>
            <a:t> You may qualify if you’re the surviving spouse, dependent child, or parent of a Veteran who died from a service-connected disability. </a:t>
          </a:r>
          <a:endParaRPr lang="en-US" sz="1500" kern="1200"/>
        </a:p>
      </dsp:txBody>
      <dsp:txXfrm rot="10800000">
        <a:off x="0" y="843"/>
        <a:ext cx="5614987" cy="1178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06FFF-A073-4189-BC63-64D3116EEA27}">
      <dsp:nvSpPr>
        <dsp:cNvPr id="0" name=""/>
        <dsp:cNvSpPr/>
      </dsp:nvSpPr>
      <dsp:spPr>
        <a:xfrm>
          <a:off x="0" y="0"/>
          <a:ext cx="5614987"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B6F247-98C8-42E4-981D-89A3FC71E61A}">
      <dsp:nvSpPr>
        <dsp:cNvPr id="0" name=""/>
        <dsp:cNvSpPr/>
      </dsp:nvSpPr>
      <dsp:spPr>
        <a:xfrm>
          <a:off x="0" y="0"/>
          <a:ext cx="5614987" cy="1193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defRPr cap="all"/>
          </a:pPr>
          <a:r>
            <a:rPr lang="en-US" sz="1300" b="0" i="0" kern="1200"/>
            <a:t>To qualify for benefits under TERA, veterans must have participated in activities that exposed them to toxic substances during sanctioned military service times.</a:t>
          </a:r>
          <a:endParaRPr lang="en-US" sz="1300" kern="1200"/>
        </a:p>
      </dsp:txBody>
      <dsp:txXfrm>
        <a:off x="0" y="0"/>
        <a:ext cx="5614987" cy="1193403"/>
      </dsp:txXfrm>
    </dsp:sp>
    <dsp:sp modelId="{C19AE841-6443-4899-9AA4-F97B850BD6A2}">
      <dsp:nvSpPr>
        <dsp:cNvPr id="0" name=""/>
        <dsp:cNvSpPr/>
      </dsp:nvSpPr>
      <dsp:spPr>
        <a:xfrm>
          <a:off x="0" y="1193403"/>
          <a:ext cx="5614987"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15C65-4890-4796-A40B-233C153E57C4}">
      <dsp:nvSpPr>
        <dsp:cNvPr id="0" name=""/>
        <dsp:cNvSpPr/>
      </dsp:nvSpPr>
      <dsp:spPr>
        <a:xfrm>
          <a:off x="0" y="1193403"/>
          <a:ext cx="5614987" cy="1193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defRPr cap="all"/>
          </a:pPr>
          <a:r>
            <a:rPr lang="en-US" sz="1300" b="0" i="0" kern="1200"/>
            <a:t>Veterans need to demonstrate that their health concerns are connected to the toxic exposures documented during their service.</a:t>
          </a:r>
          <a:endParaRPr lang="en-US" sz="1300" kern="1200"/>
        </a:p>
      </dsp:txBody>
      <dsp:txXfrm>
        <a:off x="0" y="1193403"/>
        <a:ext cx="5614987" cy="1193403"/>
      </dsp:txXfrm>
    </dsp:sp>
    <dsp:sp modelId="{058DA625-9D83-4131-8ACE-85F8C1C769B5}">
      <dsp:nvSpPr>
        <dsp:cNvPr id="0" name=""/>
        <dsp:cNvSpPr/>
      </dsp:nvSpPr>
      <dsp:spPr>
        <a:xfrm>
          <a:off x="0" y="2386806"/>
          <a:ext cx="5614987"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64FEF-2114-4C74-AEBB-D08BE3AE25BF}">
      <dsp:nvSpPr>
        <dsp:cNvPr id="0" name=""/>
        <dsp:cNvSpPr/>
      </dsp:nvSpPr>
      <dsp:spPr>
        <a:xfrm>
          <a:off x="0" y="2386806"/>
          <a:ext cx="5614987" cy="1193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defRPr cap="all"/>
          </a:pPr>
          <a:r>
            <a:rPr lang="en-US" sz="1300" b="0" i="0" kern="1200"/>
            <a:t>If a veteran’s toxic exposure occurred outside official military duties, such as civilian or private contract work, it generally does not qualify for TERA-related benefits. </a:t>
          </a:r>
          <a:endParaRPr lang="en-US" sz="1300" kern="1200"/>
        </a:p>
      </dsp:txBody>
      <dsp:txXfrm>
        <a:off x="0" y="2386806"/>
        <a:ext cx="5614987" cy="1193403"/>
      </dsp:txXfrm>
    </dsp:sp>
    <dsp:sp modelId="{0228CE70-BCD3-47F7-AE35-964348A9F09C}">
      <dsp:nvSpPr>
        <dsp:cNvPr id="0" name=""/>
        <dsp:cNvSpPr/>
      </dsp:nvSpPr>
      <dsp:spPr>
        <a:xfrm>
          <a:off x="0" y="3580209"/>
          <a:ext cx="5614987"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3E914-B3BD-4CB4-8FC4-C22051F5682B}">
      <dsp:nvSpPr>
        <dsp:cNvPr id="0" name=""/>
        <dsp:cNvSpPr/>
      </dsp:nvSpPr>
      <dsp:spPr>
        <a:xfrm>
          <a:off x="0" y="3580209"/>
          <a:ext cx="5614987" cy="1193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100000"/>
            </a:lnSpc>
            <a:spcBef>
              <a:spcPct val="0"/>
            </a:spcBef>
            <a:spcAft>
              <a:spcPct val="35000"/>
            </a:spcAft>
            <a:buNone/>
            <a:defRPr cap="all"/>
          </a:pPr>
          <a:r>
            <a:rPr lang="en-US" sz="1300" b="0" i="0" kern="1200"/>
            <a:t>This distinction is crucial for maintaining the integrity of the benefits system and ensuring resources are directed toward veterans who need them most and qualify under the rules defined by military service requirements. </a:t>
          </a:r>
          <a:endParaRPr lang="en-US" sz="1300" kern="1200"/>
        </a:p>
      </dsp:txBody>
      <dsp:txXfrm>
        <a:off x="0" y="3580209"/>
        <a:ext cx="5614987" cy="11934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130903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4F86A-890F-40FD-A2D3-B8C2A46E79C3}" type="datetimeFigureOut">
              <a:rPr lang="en-US" smtClean="0"/>
              <a:t>09/03/2025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294196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241091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7410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152420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376844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166212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41211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30810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34063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314030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4F86A-890F-40FD-A2D3-B8C2A46E79C3}" type="datetimeFigureOut">
              <a:rPr lang="en-US" smtClean="0"/>
              <a:t>09/03/2025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161260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4F86A-890F-40FD-A2D3-B8C2A46E79C3}" type="datetimeFigureOut">
              <a:rPr lang="en-US" smtClean="0"/>
              <a:t>09/03/2025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16226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84280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10205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FF4F86A-890F-40FD-A2D3-B8C2A46E79C3}" type="datetimeFigureOut">
              <a:rPr lang="en-US" smtClean="0"/>
              <a:t>09/03/2025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99917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4F86A-890F-40FD-A2D3-B8C2A46E79C3}" type="datetimeFigureOut">
              <a:rPr lang="en-US" smtClean="0"/>
              <a:t>09/03/2025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41921-31D1-4F61-8C66-7EE6E7D0C396}" type="slidenum">
              <a:rPr lang="en-US" smtClean="0"/>
              <a:t>‹#›</a:t>
            </a:fld>
            <a:endParaRPr lang="en-US"/>
          </a:p>
        </p:txBody>
      </p:sp>
    </p:spTree>
    <p:extLst>
      <p:ext uri="{BB962C8B-B14F-4D97-AF65-F5344CB8AC3E}">
        <p14:creationId xmlns:p14="http://schemas.microsoft.com/office/powerpoint/2010/main" val="73175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F4F86A-890F-40FD-A2D3-B8C2A46E79C3}" type="datetimeFigureOut">
              <a:rPr lang="en-US" smtClean="0"/>
              <a:t>09/03/2025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B741921-31D1-4F61-8C66-7EE6E7D0C396}" type="slidenum">
              <a:rPr lang="en-US" smtClean="0"/>
              <a:t>‹#›</a:t>
            </a:fld>
            <a:endParaRPr lang="en-US"/>
          </a:p>
        </p:txBody>
      </p:sp>
    </p:spTree>
    <p:extLst>
      <p:ext uri="{BB962C8B-B14F-4D97-AF65-F5344CB8AC3E}">
        <p14:creationId xmlns:p14="http://schemas.microsoft.com/office/powerpoint/2010/main" val="41670679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hyperlink" Target="https://www.hillandponton.com/dangers-of-asbestos-exposure-in-military-service/" TargetMode="External"/><Relationship Id="rId3" Type="http://schemas.openxmlformats.org/officeDocument/2006/relationships/image" Target="../media/image5.png"/><Relationship Id="rId7" Type="http://schemas.openxmlformats.org/officeDocument/2006/relationships/hyperlink" Target="https://www.hillandponton.com/camp-lejeune-water-contamination-what-you-need-to-know/"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hillandponton.com/va-disability-radiation-exposure/" TargetMode="External"/><Relationship Id="rId5" Type="http://schemas.openxmlformats.org/officeDocument/2006/relationships/hyperlink" Target="https://www.hillandponton.com/agent-orange-presumptive-list-of-conditions/" TargetMode="External"/><Relationship Id="rId10" Type="http://schemas.openxmlformats.org/officeDocument/2006/relationships/hyperlink" Target="https://www.hillandponton.com/respiratory-disabilities-iraq-vets-toxic-metal-dust/" TargetMode="External"/><Relationship Id="rId4" Type="http://schemas.openxmlformats.org/officeDocument/2006/relationships/hyperlink" Target="https://www.hillandponton.com/va-benefits-and-compensation-for-burn-pit-exposure/" TargetMode="External"/><Relationship Id="rId9" Type="http://schemas.openxmlformats.org/officeDocument/2006/relationships/hyperlink" Target="https://www.hillandponton.com/veterans-guide-lead-exposure-part-tw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illandponton.com/va-service-connection/" TargetMode="External"/><Relationship Id="rId2" Type="http://schemas.openxmlformats.org/officeDocument/2006/relationships/hyperlink" Target="https://www.hillandponton.com/understanding-the-va-presumptive-service-connec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hyperlink" Target="https://www.hillandponton.com/gathering-evidence-buddy-statements/" TargetMode="External"/><Relationship Id="rId3" Type="http://schemas.openxmlformats.org/officeDocument/2006/relationships/image" Target="../media/image5.png"/><Relationship Id="rId7" Type="http://schemas.openxmlformats.org/officeDocument/2006/relationships/hyperlink" Target="https://www.hillandponton.com/types-evidence-can-support-clai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hillandponton.com/how-to-get-your-va-medical-records/" TargetMode="External"/><Relationship Id="rId5" Type="http://schemas.openxmlformats.org/officeDocument/2006/relationships/hyperlink" Target="https://www.hillandponton.com/guide-to-form-dd214/" TargetMode="External"/><Relationship Id="rId10" Type="http://schemas.openxmlformats.org/officeDocument/2006/relationships/hyperlink" Target="https://www.hillandponton.com/how-to-make-sure-a-nexus-letter-effectively-supports-your-va-claim/" TargetMode="External"/><Relationship Id="rId4" Type="http://schemas.openxmlformats.org/officeDocument/2006/relationships/hyperlink" Target="https://www.va.gov/find-forms/about-form-21-526ez/" TargetMode="External"/><Relationship Id="rId9" Type="http://schemas.openxmlformats.org/officeDocument/2006/relationships/hyperlink" Target="https://www.hillandponton.com/using-lay-evidence-support-disability-clai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hyperlink" Target="https://www.va.gov/resources/the-pact-act-and-your-va-benefits/#information-for-survivo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92A8BB-07B9-40DB-984F-2CB1A2535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DDB745-6C26-4B79-9EF2-08E3E4AB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16">
            <a:extLst>
              <a:ext uri="{FF2B5EF4-FFF2-40B4-BE49-F238E27FC236}">
                <a16:creationId xmlns:a16="http://schemas.microsoft.com/office/drawing/2014/main" id="{80B3FE6C-0A59-4114-88CB-3C3172D6A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5" name="Picture 4" descr="Text">
            <a:extLst>
              <a:ext uri="{FF2B5EF4-FFF2-40B4-BE49-F238E27FC236}">
                <a16:creationId xmlns:a16="http://schemas.microsoft.com/office/drawing/2014/main" id="{C7EEFED8-640D-EAFA-B339-6E4940F67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8" y="1595258"/>
            <a:ext cx="9150807" cy="1418375"/>
          </a:xfrm>
          <a:prstGeom prst="rect">
            <a:avLst/>
          </a:prstGeom>
          <a:effectLst/>
        </p:spPr>
      </p:pic>
      <p:sp>
        <p:nvSpPr>
          <p:cNvPr id="27" name="Freeform: Shape 26">
            <a:extLst>
              <a:ext uri="{FF2B5EF4-FFF2-40B4-BE49-F238E27FC236}">
                <a16:creationId xmlns:a16="http://schemas.microsoft.com/office/drawing/2014/main" id="{DDA3A238-516A-4076-B3C2-230D91350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36999"/>
            <a:ext cx="12191696"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7FDA14-F7CD-7554-00CB-0A74815E1665}"/>
              </a:ext>
            </a:extLst>
          </p:cNvPr>
          <p:cNvSpPr>
            <a:spLocks noGrp="1"/>
          </p:cNvSpPr>
          <p:nvPr>
            <p:ph type="ctrTitle"/>
          </p:nvPr>
        </p:nvSpPr>
        <p:spPr>
          <a:xfrm>
            <a:off x="636915" y="3928983"/>
            <a:ext cx="9182945" cy="1793390"/>
          </a:xfrm>
        </p:spPr>
        <p:txBody>
          <a:bodyPr>
            <a:normAutofit/>
          </a:bodyPr>
          <a:lstStyle/>
          <a:p>
            <a:r>
              <a:rPr lang="en-US" sz="6600" b="1">
                <a:solidFill>
                  <a:srgbClr val="EBEBEB"/>
                </a:solidFill>
                <a:latin typeface="Times New Roman" panose="02020603050405020304" pitchFamily="18" charset="0"/>
                <a:cs typeface="Times New Roman" panose="02020603050405020304" pitchFamily="18" charset="0"/>
              </a:rPr>
              <a:t>PACT ACT UPDATE </a:t>
            </a:r>
          </a:p>
        </p:txBody>
      </p:sp>
      <p:sp>
        <p:nvSpPr>
          <p:cNvPr id="3" name="Subtitle 2">
            <a:extLst>
              <a:ext uri="{FF2B5EF4-FFF2-40B4-BE49-F238E27FC236}">
                <a16:creationId xmlns:a16="http://schemas.microsoft.com/office/drawing/2014/main" id="{A75FC6E0-1120-7AE6-A650-9273DD4A36FE}"/>
              </a:ext>
            </a:extLst>
          </p:cNvPr>
          <p:cNvSpPr>
            <a:spLocks noGrp="1"/>
          </p:cNvSpPr>
          <p:nvPr>
            <p:ph type="subTitle" idx="1"/>
          </p:nvPr>
        </p:nvSpPr>
        <p:spPr>
          <a:xfrm>
            <a:off x="636915" y="5722374"/>
            <a:ext cx="9939069" cy="487924"/>
          </a:xfrm>
        </p:spPr>
        <p:txBody>
          <a:bodyPr>
            <a:noAutofit/>
          </a:bodyPr>
          <a:lstStyle/>
          <a:p>
            <a:pPr>
              <a:lnSpc>
                <a:spcPct val="90000"/>
              </a:lnSpc>
            </a:pPr>
            <a:r>
              <a:rPr lang="en-US">
                <a:solidFill>
                  <a:schemeClr val="tx2">
                    <a:lumMod val="40000"/>
                    <a:lumOff val="60000"/>
                  </a:schemeClr>
                </a:solidFill>
                <a:latin typeface="Times New Roman" panose="02020603050405020304" pitchFamily="18" charset="0"/>
                <a:cs typeface="Times New Roman" panose="02020603050405020304" pitchFamily="18" charset="0"/>
              </a:rPr>
              <a:t>William Genochio, VBA </a:t>
            </a:r>
            <a:r>
              <a:rPr lang="en-US" dirty="0">
                <a:solidFill>
                  <a:schemeClr val="tx2">
                    <a:lumMod val="40000"/>
                    <a:lumOff val="60000"/>
                  </a:schemeClr>
                </a:solidFill>
                <a:latin typeface="Times New Roman" panose="02020603050405020304" pitchFamily="18" charset="0"/>
                <a:cs typeface="Times New Roman" panose="02020603050405020304" pitchFamily="18" charset="0"/>
              </a:rPr>
              <a:t>Coordinator</a:t>
            </a:r>
          </a:p>
        </p:txBody>
      </p:sp>
    </p:spTree>
    <p:extLst>
      <p:ext uri="{BB962C8B-B14F-4D97-AF65-F5344CB8AC3E}">
        <p14:creationId xmlns:p14="http://schemas.microsoft.com/office/powerpoint/2010/main" val="17587098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62B9B376-C273-F1F7-C7C9-677D248CEB9E}"/>
              </a:ext>
            </a:extLst>
          </p:cNvPr>
          <p:cNvSpPr>
            <a:spLocks noGrp="1"/>
          </p:cNvSpPr>
          <p:nvPr>
            <p:ph type="title"/>
          </p:nvPr>
        </p:nvSpPr>
        <p:spPr>
          <a:xfrm>
            <a:off x="806195" y="804672"/>
            <a:ext cx="3521359" cy="5248656"/>
          </a:xfrm>
        </p:spPr>
        <p:txBody>
          <a:bodyPr anchor="ctr">
            <a:normAutofit/>
          </a:bodyPr>
          <a:lstStyle/>
          <a:p>
            <a:pPr algn="ctr"/>
            <a:r>
              <a:rPr lang="en-US">
                <a:latin typeface="Times New Roman" panose="02020603050405020304" pitchFamily="18" charset="0"/>
                <a:cs typeface="Times New Roman" panose="02020603050405020304" pitchFamily="18" charset="0"/>
              </a:rPr>
              <a:t>Agent Orange added Locations for Exposure</a:t>
            </a:r>
          </a:p>
        </p:txBody>
      </p:sp>
      <p:sp>
        <p:nvSpPr>
          <p:cNvPr id="3" name="Content Placeholder 2">
            <a:extLst>
              <a:ext uri="{FF2B5EF4-FFF2-40B4-BE49-F238E27FC236}">
                <a16:creationId xmlns:a16="http://schemas.microsoft.com/office/drawing/2014/main" id="{54927708-1806-78B1-EA8A-60FA0087A61C}"/>
              </a:ext>
            </a:extLst>
          </p:cNvPr>
          <p:cNvSpPr>
            <a:spLocks noGrp="1"/>
          </p:cNvSpPr>
          <p:nvPr>
            <p:ph idx="1"/>
          </p:nvPr>
        </p:nvSpPr>
        <p:spPr>
          <a:xfrm>
            <a:off x="4975861" y="804671"/>
            <a:ext cx="6399930" cy="5248657"/>
          </a:xfrm>
        </p:spPr>
        <p:txBody>
          <a:bodyPr anchor="ctr">
            <a:normAutofit/>
          </a:bodyPr>
          <a:lstStyle/>
          <a:p>
            <a:pPr marL="0" indent="0">
              <a:lnSpc>
                <a:spcPct val="90000"/>
              </a:lnSpc>
              <a:buNone/>
            </a:pPr>
            <a:r>
              <a:rPr lang="en-US" b="1" i="0" dirty="0">
                <a:effectLst/>
                <a:latin typeface="Times New Roman" panose="02020603050405020304" pitchFamily="18" charset="0"/>
                <a:cs typeface="Times New Roman" panose="02020603050405020304" pitchFamily="18" charset="0"/>
              </a:rPr>
              <a:t>5 new locations to the list of presumptive locations:</a:t>
            </a:r>
          </a:p>
          <a:p>
            <a:pPr>
              <a:lnSpc>
                <a:spcPct val="9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Any U.S. or Royal Thai military base in Thailand from January 9, 1962, through June 30, 1976 </a:t>
            </a:r>
          </a:p>
          <a:p>
            <a:pPr>
              <a:lnSpc>
                <a:spcPct val="9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Laos from December 1, 1965, through September 30, 1969</a:t>
            </a:r>
          </a:p>
          <a:p>
            <a:pPr>
              <a:lnSpc>
                <a:spcPct val="9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Cambodia at </a:t>
            </a:r>
            <a:r>
              <a:rPr lang="en-US" b="0" i="0" dirty="0" err="1">
                <a:effectLst/>
                <a:latin typeface="Times New Roman" panose="02020603050405020304" pitchFamily="18" charset="0"/>
                <a:cs typeface="Times New Roman" panose="02020603050405020304" pitchFamily="18" charset="0"/>
              </a:rPr>
              <a:t>Mimot</a:t>
            </a:r>
            <a:r>
              <a:rPr lang="en-US" b="0" i="0" dirty="0">
                <a:effectLst/>
                <a:latin typeface="Times New Roman" panose="02020603050405020304" pitchFamily="18" charset="0"/>
                <a:cs typeface="Times New Roman" panose="02020603050405020304" pitchFamily="18" charset="0"/>
              </a:rPr>
              <a:t> or Krek, Kampong Cham Province from April 16, 1969, through April 30, 1969</a:t>
            </a:r>
          </a:p>
          <a:p>
            <a:pPr>
              <a:lnSpc>
                <a:spcPct val="9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Guam or American Samoa or in the territorial waters off of Guam or American Samoa from January 9, 1962, through July 31, 1980</a:t>
            </a:r>
          </a:p>
          <a:p>
            <a:pPr>
              <a:lnSpc>
                <a:spcPct val="9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Johnston Atoll or on a ship that called at Johnston Atoll from January 1, 1972, through September 30, 1977</a:t>
            </a:r>
          </a:p>
          <a:p>
            <a:pPr>
              <a:lnSpc>
                <a:spcPct val="90000"/>
              </a:lnSpc>
            </a:pPr>
            <a:r>
              <a:rPr lang="en-US" b="0" i="0" dirty="0">
                <a:effectLst/>
                <a:latin typeface="Times New Roman" panose="02020603050405020304" pitchFamily="18" charset="0"/>
                <a:cs typeface="Times New Roman" panose="02020603050405020304" pitchFamily="18" charset="0"/>
              </a:rPr>
              <a:t>If you served on active duty in any of these locations, we’ll automatically assume (or “presume”) that you had exposure to Agent Orange.</a:t>
            </a:r>
          </a:p>
          <a:p>
            <a:pPr>
              <a:lnSpc>
                <a:spcPct val="90000"/>
              </a:lnSpc>
            </a:pPr>
            <a:endParaRPr lang="en-US" dirty="0"/>
          </a:p>
        </p:txBody>
      </p:sp>
    </p:spTree>
    <p:extLst>
      <p:ext uri="{BB962C8B-B14F-4D97-AF65-F5344CB8AC3E}">
        <p14:creationId xmlns:p14="http://schemas.microsoft.com/office/powerpoint/2010/main" val="111903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D4CD2-E365-1075-4824-851D6F92C866}"/>
              </a:ext>
            </a:extLst>
          </p:cNvPr>
          <p:cNvSpPr>
            <a:spLocks noGrp="1"/>
          </p:cNvSpPr>
          <p:nvPr>
            <p:ph type="title"/>
          </p:nvPr>
        </p:nvSpPr>
        <p:spPr>
          <a:xfrm>
            <a:off x="648929" y="1063417"/>
            <a:ext cx="3505495" cy="4675396"/>
          </a:xfrm>
        </p:spPr>
        <p:txBody>
          <a:bodyPr anchor="ctr">
            <a:normAutofit/>
          </a:bodyPr>
          <a:lstStyle/>
          <a:p>
            <a:r>
              <a:rPr lang="en-US">
                <a:solidFill>
                  <a:srgbClr val="F2F2F2"/>
                </a:solidFill>
                <a:latin typeface="Times New Roman" panose="02020603050405020304" pitchFamily="18" charset="0"/>
                <a:cs typeface="Times New Roman" panose="02020603050405020304" pitchFamily="18" charset="0"/>
              </a:rPr>
              <a:t>Radiation Presumptive Locations Added</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D58D7A6-4192-BD7C-6013-DCC5A71BE411}"/>
              </a:ext>
            </a:extLst>
          </p:cNvPr>
          <p:cNvGraphicFramePr>
            <a:graphicFrameLocks noGrp="1"/>
          </p:cNvGraphicFramePr>
          <p:nvPr>
            <p:ph idx="1"/>
            <p:extLst>
              <p:ext uri="{D42A27DB-BD31-4B8C-83A1-F6EECF244321}">
                <p14:modId xmlns:p14="http://schemas.microsoft.com/office/powerpoint/2010/main" val="2277302193"/>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80329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49B85BC4-A451-A4F5-4BB8-47A165ADF86F}"/>
              </a:ext>
            </a:extLst>
          </p:cNvPr>
          <p:cNvSpPr>
            <a:spLocks noGrp="1"/>
          </p:cNvSpPr>
          <p:nvPr>
            <p:ph type="title"/>
          </p:nvPr>
        </p:nvSpPr>
        <p:spPr>
          <a:xfrm>
            <a:off x="1103312" y="452718"/>
            <a:ext cx="8947522" cy="1400530"/>
          </a:xfrm>
        </p:spPr>
        <p:txBody>
          <a:bodyPr anchor="ctr">
            <a:normAutofit/>
          </a:bodyPr>
          <a:lstStyle/>
          <a:p>
            <a:r>
              <a:rPr lang="en-US">
                <a:solidFill>
                  <a:srgbClr val="FFFFFF"/>
                </a:solidFill>
                <a:latin typeface="Times New Roman" panose="02020603050405020304" pitchFamily="18" charset="0"/>
                <a:cs typeface="Times New Roman" panose="02020603050405020304" pitchFamily="18" charset="0"/>
              </a:rPr>
              <a:t>Toxic Exposure Screenings</a:t>
            </a:r>
          </a:p>
        </p:txBody>
      </p:sp>
      <p:sp>
        <p:nvSpPr>
          <p:cNvPr id="3" name="Content Placeholder 2">
            <a:extLst>
              <a:ext uri="{FF2B5EF4-FFF2-40B4-BE49-F238E27FC236}">
                <a16:creationId xmlns:a16="http://schemas.microsoft.com/office/drawing/2014/main" id="{60C9DFB3-297A-D1A0-188C-134EFE4AD35C}"/>
              </a:ext>
            </a:extLst>
          </p:cNvPr>
          <p:cNvSpPr>
            <a:spLocks noGrp="1"/>
          </p:cNvSpPr>
          <p:nvPr>
            <p:ph idx="1"/>
          </p:nvPr>
        </p:nvSpPr>
        <p:spPr>
          <a:xfrm>
            <a:off x="510139" y="2452349"/>
            <a:ext cx="11223057" cy="4102455"/>
          </a:xfrm>
        </p:spPr>
        <p:txBody>
          <a:bodyPr>
            <a:normAutofit/>
          </a:bodyPr>
          <a:lstStyle/>
          <a:p>
            <a:pPr marL="0" indent="0">
              <a:lnSpc>
                <a:spcPct val="90000"/>
              </a:lnSpc>
              <a:buNone/>
            </a:pPr>
            <a:r>
              <a:rPr lang="en-US" sz="1600" b="0" i="0" dirty="0">
                <a:effectLst/>
                <a:latin typeface="Times New Roman" panose="02020603050405020304" pitchFamily="18" charset="0"/>
                <a:cs typeface="Times New Roman" panose="02020603050405020304" pitchFamily="18" charset="0"/>
              </a:rPr>
              <a:t>Every Veteran enrolled in VA health care will receive an initial screening and a follow-up screening at least once every 5 years. Veterans who are not enrolled and who meet eligibility requirements will have an opportunity to enroll and receive the screening.  </a:t>
            </a:r>
          </a:p>
          <a:p>
            <a:pPr marL="0" indent="0">
              <a:lnSpc>
                <a:spcPct val="90000"/>
              </a:lnSpc>
              <a:buNone/>
            </a:pPr>
            <a:r>
              <a:rPr lang="en-US" sz="1600" b="0" i="0" dirty="0">
                <a:effectLst/>
                <a:latin typeface="Times New Roman" panose="02020603050405020304" pitchFamily="18" charset="0"/>
                <a:cs typeface="Times New Roman" panose="02020603050405020304" pitchFamily="18" charset="0"/>
              </a:rPr>
              <a:t>The screening will ask you if you think you were exposed to any of these hazards while serving:</a:t>
            </a:r>
          </a:p>
          <a:p>
            <a:pPr>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Open burn pits and other airborne hazards</a:t>
            </a:r>
          </a:p>
          <a:p>
            <a:pPr>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Gulf War-related exposures</a:t>
            </a:r>
          </a:p>
          <a:p>
            <a:pPr>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Agent Orange</a:t>
            </a:r>
          </a:p>
          <a:p>
            <a:pPr>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Radiation</a:t>
            </a:r>
          </a:p>
          <a:p>
            <a:pPr>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Camp Lejeune contaminated water exposure</a:t>
            </a:r>
          </a:p>
          <a:p>
            <a:pPr>
              <a:lnSpc>
                <a:spcPct val="90000"/>
              </a:lnSpc>
              <a:buFont typeface="Arial" panose="020B0604020202020204" pitchFamily="34" charset="0"/>
              <a:buChar char="•"/>
            </a:pPr>
            <a:r>
              <a:rPr lang="en-US" sz="1600" b="0" i="0" dirty="0">
                <a:effectLst/>
                <a:latin typeface="Times New Roman" panose="02020603050405020304" pitchFamily="18" charset="0"/>
                <a:cs typeface="Times New Roman" panose="02020603050405020304" pitchFamily="18" charset="0"/>
              </a:rPr>
              <a:t>Other exposures</a:t>
            </a:r>
          </a:p>
          <a:p>
            <a:pPr marL="0" indent="0">
              <a:lnSpc>
                <a:spcPct val="90000"/>
              </a:lnSpc>
              <a:buNone/>
            </a:pPr>
            <a:r>
              <a:rPr lang="en-US" sz="1600" b="0" i="0" dirty="0">
                <a:effectLst/>
                <a:latin typeface="Times New Roman" panose="02020603050405020304" pitchFamily="18" charset="0"/>
                <a:cs typeface="Times New Roman" panose="02020603050405020304" pitchFamily="18" charset="0"/>
              </a:rPr>
              <a:t>We’ll then give you information about any benefits, registry exams, and clinical resources you may need.</a:t>
            </a:r>
          </a:p>
          <a:p>
            <a:pPr marL="0" indent="0">
              <a:lnSpc>
                <a:spcPct val="90000"/>
              </a:lnSpc>
              <a:buNone/>
            </a:pPr>
            <a:r>
              <a:rPr lang="en-US" sz="1600" b="0" i="0" dirty="0">
                <a:effectLst/>
                <a:latin typeface="Times New Roman" panose="02020603050405020304" pitchFamily="18" charset="0"/>
                <a:cs typeface="Times New Roman" panose="02020603050405020304" pitchFamily="18" charset="0"/>
              </a:rPr>
              <a:t>Ask about the screening at your next VA health care appointment. If you don’t have an upcoming appointment, or if you want to get the screening sooner, contact your local VA health facility. Ask to get screened by the toxic exposure screening navigator.</a:t>
            </a:r>
          </a:p>
          <a:p>
            <a:pPr>
              <a:lnSpc>
                <a:spcPct val="90000"/>
              </a:lnSpc>
            </a:pPr>
            <a:endParaRPr lang="en-US" sz="1300" dirty="0"/>
          </a:p>
        </p:txBody>
      </p:sp>
    </p:spTree>
    <p:extLst>
      <p:ext uri="{BB962C8B-B14F-4D97-AF65-F5344CB8AC3E}">
        <p14:creationId xmlns:p14="http://schemas.microsoft.com/office/powerpoint/2010/main" val="13840597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EA031-D129-5186-AABB-8576EE8B0FA1}"/>
              </a:ext>
            </a:extLst>
          </p:cNvPr>
          <p:cNvSpPr>
            <a:spLocks noGrp="1"/>
          </p:cNvSpPr>
          <p:nvPr>
            <p:ph type="title"/>
          </p:nvPr>
        </p:nvSpPr>
        <p:spPr>
          <a:xfrm>
            <a:off x="648929" y="1063417"/>
            <a:ext cx="3505495" cy="4675396"/>
          </a:xfrm>
        </p:spPr>
        <p:txBody>
          <a:bodyPr anchor="ctr">
            <a:normAutofit/>
          </a:bodyPr>
          <a:lstStyle/>
          <a:p>
            <a:r>
              <a:rPr lang="en-US">
                <a:solidFill>
                  <a:srgbClr val="F2F2F2"/>
                </a:solidFill>
                <a:latin typeface="Times New Roman" panose="02020603050405020304" pitchFamily="18" charset="0"/>
                <a:cs typeface="Times New Roman" panose="02020603050405020304" pitchFamily="18" charset="0"/>
              </a:rPr>
              <a:t>Survivor Benefits Regarding the PACT Act </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60510C9-BB3F-8FDA-B6A8-381926A8A351}"/>
              </a:ext>
            </a:extLst>
          </p:cNvPr>
          <p:cNvGraphicFramePr>
            <a:graphicFrameLocks noGrp="1"/>
          </p:cNvGraphicFramePr>
          <p:nvPr>
            <p:ph idx="1"/>
            <p:extLst>
              <p:ext uri="{D42A27DB-BD31-4B8C-83A1-F6EECF244321}">
                <p14:modId xmlns:p14="http://schemas.microsoft.com/office/powerpoint/2010/main" val="2547980614"/>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62205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23EA031-D129-5186-AABB-8576EE8B0FA1}"/>
              </a:ext>
            </a:extLst>
          </p:cNvPr>
          <p:cNvSpPr>
            <a:spLocks noGrp="1"/>
          </p:cNvSpPr>
          <p:nvPr>
            <p:ph type="title"/>
          </p:nvPr>
        </p:nvSpPr>
        <p:spPr>
          <a:xfrm>
            <a:off x="806195" y="804672"/>
            <a:ext cx="3521359" cy="5248656"/>
          </a:xfrm>
        </p:spPr>
        <p:txBody>
          <a:bodyPr anchor="ctr">
            <a:normAutofit/>
          </a:bodyPr>
          <a:lstStyle/>
          <a:p>
            <a:pPr algn="ctr"/>
            <a:r>
              <a:rPr lang="en-US">
                <a:latin typeface="Times New Roman" panose="02020603050405020304" pitchFamily="18" charset="0"/>
                <a:cs typeface="Times New Roman" panose="02020603050405020304" pitchFamily="18" charset="0"/>
              </a:rPr>
              <a:t>Toxic Exposure Risk Activities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(TERA) </a:t>
            </a:r>
          </a:p>
        </p:txBody>
      </p:sp>
      <p:sp>
        <p:nvSpPr>
          <p:cNvPr id="17" name="Content Placeholder 2">
            <a:extLst>
              <a:ext uri="{FF2B5EF4-FFF2-40B4-BE49-F238E27FC236}">
                <a16:creationId xmlns:a16="http://schemas.microsoft.com/office/drawing/2014/main" id="{3643CBAC-6528-B3AB-A180-C81E34F903E2}"/>
              </a:ext>
            </a:extLst>
          </p:cNvPr>
          <p:cNvSpPr>
            <a:spLocks noGrp="1"/>
          </p:cNvSpPr>
          <p:nvPr>
            <p:ph idx="1"/>
          </p:nvPr>
        </p:nvSpPr>
        <p:spPr>
          <a:xfrm>
            <a:off x="4975861" y="804671"/>
            <a:ext cx="6399930" cy="5248657"/>
          </a:xfrm>
        </p:spPr>
        <p:txBody>
          <a:bodyPr anchor="ctr">
            <a:normAutofit/>
          </a:bodyPr>
          <a:lstStyle/>
          <a:p>
            <a:r>
              <a:rPr lang="en-US" b="0" i="0">
                <a:effectLst/>
                <a:latin typeface="Times New Roman" panose="02020603050405020304" pitchFamily="18" charset="0"/>
                <a:cs typeface="Times New Roman" panose="02020603050405020304" pitchFamily="18" charset="0"/>
              </a:rPr>
              <a:t>TERA includes any activities that happened during military service that potentially exposed service members to toxic substances, necessitating documentation in a tracking system.</a:t>
            </a:r>
          </a:p>
          <a:p>
            <a:r>
              <a:rPr lang="en-US" b="1" i="0">
                <a:effectLst/>
                <a:latin typeface="canada-type-gibson"/>
              </a:rPr>
              <a:t>Examples of these activities include:</a:t>
            </a:r>
            <a:endParaRPr lang="en-US" b="0" i="0">
              <a:effectLst/>
              <a:latin typeface="canada-type-gibson"/>
            </a:endParaRPr>
          </a:p>
          <a:p>
            <a:pPr>
              <a:buFont typeface="Arial" panose="020B0604020202020204" pitchFamily="34" charset="0"/>
              <a:buChar char="•"/>
            </a:pPr>
            <a:r>
              <a:rPr lang="en-US" b="0" i="0">
                <a:effectLst/>
                <a:latin typeface="canada-type-gibson"/>
                <a:hlinkClick r:id="rId4">
                  <a:extLst>
                    <a:ext uri="{A12FA001-AC4F-418D-AE19-62706E023703}">
                      <ahyp:hlinkClr xmlns:ahyp="http://schemas.microsoft.com/office/drawing/2018/hyperlinkcolor" val="tx"/>
                    </a:ext>
                  </a:extLst>
                </a:hlinkClick>
              </a:rPr>
              <a:t>Exposure to burn pits</a:t>
            </a:r>
            <a:endParaRPr lang="en-US" b="0" i="0">
              <a:effectLst/>
              <a:latin typeface="canada-type-gibson"/>
            </a:endParaRPr>
          </a:p>
          <a:p>
            <a:pPr>
              <a:buFont typeface="Arial" panose="020B0604020202020204" pitchFamily="34" charset="0"/>
              <a:buChar char="•"/>
            </a:pPr>
            <a:r>
              <a:rPr lang="en-US" i="0">
                <a:effectLst/>
                <a:latin typeface="canada-type-gibson"/>
              </a:rPr>
              <a:t>Handling hazardous materials like </a:t>
            </a:r>
            <a:r>
              <a:rPr lang="en-US" i="0">
                <a:effectLst/>
                <a:latin typeface="canada-type-gibson"/>
                <a:hlinkClick r:id="rId5">
                  <a:extLst>
                    <a:ext uri="{A12FA001-AC4F-418D-AE19-62706E023703}">
                      <ahyp:hlinkClr xmlns:ahyp="http://schemas.microsoft.com/office/drawing/2018/hyperlinkcolor" val="tx"/>
                    </a:ext>
                  </a:extLst>
                </a:hlinkClick>
              </a:rPr>
              <a:t>pesticides and herbicides</a:t>
            </a:r>
            <a:r>
              <a:rPr lang="en-US" i="0">
                <a:effectLst/>
                <a:latin typeface="canada-type-gibson"/>
              </a:rPr>
              <a:t> (Agent Orange)</a:t>
            </a:r>
          </a:p>
          <a:p>
            <a:pPr>
              <a:buFont typeface="Arial" panose="020B0604020202020204" pitchFamily="34" charset="0"/>
              <a:buChar char="•"/>
            </a:pPr>
            <a:r>
              <a:rPr lang="en-US" i="0">
                <a:effectLst/>
                <a:latin typeface="canada-type-gibson"/>
              </a:rPr>
              <a:t>Working in close proximity </a:t>
            </a:r>
            <a:r>
              <a:rPr lang="en-US" i="0">
                <a:effectLst/>
                <a:latin typeface="canada-type-gibson"/>
                <a:hlinkClick r:id="rId6">
                  <a:extLst>
                    <a:ext uri="{A12FA001-AC4F-418D-AE19-62706E023703}">
                      <ahyp:hlinkClr xmlns:ahyp="http://schemas.microsoft.com/office/drawing/2018/hyperlinkcolor" val="tx"/>
                    </a:ext>
                  </a:extLst>
                </a:hlinkClick>
              </a:rPr>
              <a:t>to radiation sources</a:t>
            </a:r>
            <a:endParaRPr lang="en-US" i="0">
              <a:effectLst/>
              <a:latin typeface="canada-type-gibson"/>
            </a:endParaRPr>
          </a:p>
          <a:p>
            <a:pPr>
              <a:buFont typeface="Arial" panose="020B0604020202020204" pitchFamily="34" charset="0"/>
              <a:buChar char="•"/>
            </a:pPr>
            <a:r>
              <a:rPr lang="en-US" i="0">
                <a:effectLst/>
                <a:latin typeface="canada-type-gibson"/>
              </a:rPr>
              <a:t>Drinking or utilizing </a:t>
            </a:r>
            <a:r>
              <a:rPr lang="en-US" i="0">
                <a:effectLst/>
                <a:latin typeface="canada-type-gibson"/>
                <a:hlinkClick r:id="rId7">
                  <a:extLst>
                    <a:ext uri="{A12FA001-AC4F-418D-AE19-62706E023703}">
                      <ahyp:hlinkClr xmlns:ahyp="http://schemas.microsoft.com/office/drawing/2018/hyperlinkcolor" val="tx"/>
                    </a:ext>
                  </a:extLst>
                </a:hlinkClick>
              </a:rPr>
              <a:t>toxic drinking water (Camp LeJeune) </a:t>
            </a:r>
            <a:endParaRPr lang="en-US" i="0">
              <a:effectLst/>
              <a:latin typeface="canada-type-gibson"/>
            </a:endParaRPr>
          </a:p>
          <a:p>
            <a:pPr>
              <a:buFont typeface="Arial" panose="020B0604020202020204" pitchFamily="34" charset="0"/>
              <a:buChar char="•"/>
            </a:pPr>
            <a:r>
              <a:rPr lang="en-US" i="0">
                <a:effectLst/>
                <a:latin typeface="canada-type-gibson"/>
              </a:rPr>
              <a:t>Exposure to industrial solvents, </a:t>
            </a:r>
            <a:r>
              <a:rPr lang="en-US" i="0">
                <a:effectLst/>
                <a:latin typeface="canada-type-gibson"/>
                <a:hlinkClick r:id="rId8">
                  <a:extLst>
                    <a:ext uri="{A12FA001-AC4F-418D-AE19-62706E023703}">
                      <ahyp:hlinkClr xmlns:ahyp="http://schemas.microsoft.com/office/drawing/2018/hyperlinkcolor" val="tx"/>
                    </a:ext>
                  </a:extLst>
                </a:hlinkClick>
              </a:rPr>
              <a:t>asbestos</a:t>
            </a:r>
            <a:r>
              <a:rPr lang="en-US" i="0">
                <a:effectLst/>
                <a:latin typeface="canada-type-gibson"/>
              </a:rPr>
              <a:t>, </a:t>
            </a:r>
            <a:r>
              <a:rPr lang="en-US" i="0">
                <a:effectLst/>
                <a:latin typeface="canada-type-gibson"/>
                <a:hlinkClick r:id="rId9">
                  <a:extLst>
                    <a:ext uri="{A12FA001-AC4F-418D-AE19-62706E023703}">
                      <ahyp:hlinkClr xmlns:ahyp="http://schemas.microsoft.com/office/drawing/2018/hyperlinkcolor" val="tx"/>
                    </a:ext>
                  </a:extLst>
                </a:hlinkClick>
              </a:rPr>
              <a:t>lead</a:t>
            </a:r>
            <a:r>
              <a:rPr lang="en-US" i="0">
                <a:effectLst/>
                <a:latin typeface="canada-type-gibson"/>
              </a:rPr>
              <a:t> and chemical agent resistant coating in paints</a:t>
            </a:r>
          </a:p>
          <a:p>
            <a:pPr>
              <a:buFont typeface="Arial" panose="020B0604020202020204" pitchFamily="34" charset="0"/>
              <a:buChar char="•"/>
            </a:pPr>
            <a:r>
              <a:rPr lang="en-US" i="0">
                <a:effectLst/>
                <a:latin typeface="canada-type-gibson"/>
              </a:rPr>
              <a:t>Inhaling particulates from oil well fires, sulfur fires or </a:t>
            </a:r>
            <a:r>
              <a:rPr lang="en-US" i="0">
                <a:effectLst/>
                <a:latin typeface="canada-type-gibson"/>
                <a:hlinkClick r:id="rId10">
                  <a:extLst>
                    <a:ext uri="{A12FA001-AC4F-418D-AE19-62706E023703}">
                      <ahyp:hlinkClr xmlns:ahyp="http://schemas.microsoft.com/office/drawing/2018/hyperlinkcolor" val="tx"/>
                    </a:ext>
                  </a:extLst>
                </a:hlinkClick>
              </a:rPr>
              <a:t>dust and sand in arid environments</a:t>
            </a:r>
            <a:endParaRPr lang="en-US" i="0">
              <a:effectLst/>
              <a:latin typeface="canada-type-gibson"/>
            </a:endParaRPr>
          </a:p>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56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23EA031-D129-5186-AABB-8576EE8B0FA1}"/>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latin typeface="Times New Roman" panose="02020603050405020304" pitchFamily="18" charset="0"/>
                <a:cs typeface="Times New Roman" panose="02020603050405020304" pitchFamily="18" charset="0"/>
              </a:rPr>
              <a:t>TERA Continued </a:t>
            </a:r>
            <a:endParaRPr lang="en-US">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43CBAC-6528-B3AB-A180-C81E34F903E2}"/>
              </a:ext>
            </a:extLst>
          </p:cNvPr>
          <p:cNvSpPr>
            <a:spLocks noGrp="1"/>
          </p:cNvSpPr>
          <p:nvPr>
            <p:ph idx="1"/>
          </p:nvPr>
        </p:nvSpPr>
        <p:spPr>
          <a:xfrm>
            <a:off x="5204109" y="1645920"/>
            <a:ext cx="5919503" cy="4470821"/>
          </a:xfrm>
        </p:spPr>
        <p:txBody>
          <a:bodyPr>
            <a:normAutofit/>
          </a:bodyPr>
          <a:lstStyle/>
          <a:p>
            <a:r>
              <a:rPr lang="en-US" b="0" i="0" dirty="0">
                <a:effectLst/>
                <a:latin typeface="canada-type-gibson"/>
              </a:rPr>
              <a:t>The VA </a:t>
            </a:r>
            <a:r>
              <a:rPr lang="en-US" b="0" i="0" dirty="0">
                <a:effectLst/>
                <a:latin typeface="canada-type-gibson"/>
                <a:hlinkClick r:id="rId2">
                  <a:extLst>
                    <a:ext uri="{A12FA001-AC4F-418D-AE19-62706E023703}">
                      <ahyp:hlinkClr xmlns:ahyp="http://schemas.microsoft.com/office/drawing/2018/hyperlinkcolor" val="tx"/>
                    </a:ext>
                  </a:extLst>
                </a:hlinkClick>
              </a:rPr>
              <a:t>recognizes certain medical conditions as “presumptive”</a:t>
            </a:r>
            <a:r>
              <a:rPr lang="en-US" b="0" i="0" dirty="0">
                <a:effectLst/>
                <a:latin typeface="canada-type-gibson"/>
              </a:rPr>
              <a:t> due to veterans’ exposure to toxic substances during their military service, which simplifies their claims process.</a:t>
            </a:r>
            <a:br>
              <a:rPr lang="en-US" dirty="0"/>
            </a:br>
            <a:br>
              <a:rPr lang="en-US" dirty="0"/>
            </a:br>
            <a:r>
              <a:rPr lang="en-US" b="0" i="0" dirty="0">
                <a:effectLst/>
                <a:latin typeface="canada-type-gibson"/>
              </a:rPr>
              <a:t>These presumptive conditions allow veterans to receive benefits without individually proving the </a:t>
            </a:r>
            <a:r>
              <a:rPr lang="en-US" b="0" i="0" dirty="0">
                <a:effectLst/>
                <a:latin typeface="canada-type-gibson"/>
                <a:hlinkClick r:id="rId3">
                  <a:extLst>
                    <a:ext uri="{A12FA001-AC4F-418D-AE19-62706E023703}">
                      <ahyp:hlinkClr xmlns:ahyp="http://schemas.microsoft.com/office/drawing/2018/hyperlinkcolor" val="tx"/>
                    </a:ext>
                  </a:extLst>
                </a:hlinkClick>
              </a:rPr>
              <a:t>connection between their service and the condition</a:t>
            </a:r>
            <a:r>
              <a:rPr lang="en-US" b="0" i="0" dirty="0">
                <a:effectLst/>
                <a:latin typeface="canada-type-gibson"/>
              </a:rPr>
              <a:t>, as long as they were involved in Toxic Exposure Risk Activities (TERA).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8223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A031-D129-5186-AABB-8576EE8B0FA1}"/>
              </a:ext>
            </a:extLst>
          </p:cNvPr>
          <p:cNvSpPr>
            <a:spLocks noGrp="1"/>
          </p:cNvSpPr>
          <p:nvPr>
            <p:ph type="title"/>
          </p:nvPr>
        </p:nvSpPr>
        <p:spPr>
          <a:xfrm>
            <a:off x="686834" y="218115"/>
            <a:ext cx="8473944" cy="1115736"/>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TERA Presumptive and PACT Act </a:t>
            </a:r>
          </a:p>
        </p:txBody>
      </p:sp>
      <p:graphicFrame>
        <p:nvGraphicFramePr>
          <p:cNvPr id="4" name="Content Placeholder 3">
            <a:extLst>
              <a:ext uri="{FF2B5EF4-FFF2-40B4-BE49-F238E27FC236}">
                <a16:creationId xmlns:a16="http://schemas.microsoft.com/office/drawing/2014/main" id="{4349E723-861E-B545-5032-9AE79A6D9D51}"/>
              </a:ext>
            </a:extLst>
          </p:cNvPr>
          <p:cNvGraphicFramePr>
            <a:graphicFrameLocks noGrp="1"/>
          </p:cNvGraphicFramePr>
          <p:nvPr>
            <p:ph idx="1"/>
            <p:extLst>
              <p:ext uri="{D42A27DB-BD31-4B8C-83A1-F6EECF244321}">
                <p14:modId xmlns:p14="http://schemas.microsoft.com/office/powerpoint/2010/main" val="741455931"/>
              </p:ext>
            </p:extLst>
          </p:nvPr>
        </p:nvGraphicFramePr>
        <p:xfrm>
          <a:off x="1422094" y="1518407"/>
          <a:ext cx="8947149" cy="4061822"/>
        </p:xfrm>
        <a:graphic>
          <a:graphicData uri="http://schemas.openxmlformats.org/drawingml/2006/table">
            <a:tbl>
              <a:tblPr firstRow="1" bandRow="1">
                <a:tableStyleId>{5C22544A-7EE6-4342-B048-85BDC9FD1C3A}</a:tableStyleId>
              </a:tblPr>
              <a:tblGrid>
                <a:gridCol w="2982383">
                  <a:extLst>
                    <a:ext uri="{9D8B030D-6E8A-4147-A177-3AD203B41FA5}">
                      <a16:colId xmlns:a16="http://schemas.microsoft.com/office/drawing/2014/main" val="2433946267"/>
                    </a:ext>
                  </a:extLst>
                </a:gridCol>
                <a:gridCol w="2982383">
                  <a:extLst>
                    <a:ext uri="{9D8B030D-6E8A-4147-A177-3AD203B41FA5}">
                      <a16:colId xmlns:a16="http://schemas.microsoft.com/office/drawing/2014/main" val="1662790573"/>
                    </a:ext>
                  </a:extLst>
                </a:gridCol>
                <a:gridCol w="2982383">
                  <a:extLst>
                    <a:ext uri="{9D8B030D-6E8A-4147-A177-3AD203B41FA5}">
                      <a16:colId xmlns:a16="http://schemas.microsoft.com/office/drawing/2014/main" val="62865351"/>
                    </a:ext>
                  </a:extLst>
                </a:gridCol>
              </a:tblGrid>
              <a:tr h="445430">
                <a:tc>
                  <a:txBody>
                    <a:bodyPr/>
                    <a:lstStyle/>
                    <a:p>
                      <a:pPr algn="ctr"/>
                      <a:r>
                        <a:rPr lang="en-US" dirty="0"/>
                        <a:t>Burn Pits </a:t>
                      </a:r>
                    </a:p>
                  </a:txBody>
                  <a:tcPr/>
                </a:tc>
                <a:tc>
                  <a:txBody>
                    <a:bodyPr/>
                    <a:lstStyle/>
                    <a:p>
                      <a:pPr algn="ctr"/>
                      <a:r>
                        <a:rPr lang="en-US" dirty="0"/>
                        <a:t>CLCW</a:t>
                      </a:r>
                    </a:p>
                  </a:txBody>
                  <a:tcPr/>
                </a:tc>
                <a:tc>
                  <a:txBody>
                    <a:bodyPr/>
                    <a:lstStyle/>
                    <a:p>
                      <a:pPr algn="ctr"/>
                      <a:r>
                        <a:rPr lang="en-US" dirty="0"/>
                        <a:t>Agent Orange</a:t>
                      </a:r>
                    </a:p>
                  </a:txBody>
                  <a:tcPr/>
                </a:tc>
                <a:extLst>
                  <a:ext uri="{0D108BD9-81ED-4DB2-BD59-A6C34878D82A}">
                    <a16:rowId xmlns:a16="http://schemas.microsoft.com/office/drawing/2014/main" val="1112342447"/>
                  </a:ext>
                </a:extLst>
              </a:tr>
              <a:tr h="389372">
                <a:tc>
                  <a:txBody>
                    <a:bodyPr/>
                    <a:lstStyle/>
                    <a:p>
                      <a:r>
                        <a:rPr lang="en-US" dirty="0"/>
                        <a:t>Asthma (dx post service)</a:t>
                      </a:r>
                    </a:p>
                  </a:txBody>
                  <a:tcPr/>
                </a:tc>
                <a:tc>
                  <a:txBody>
                    <a:bodyPr/>
                    <a:lstStyle/>
                    <a:p>
                      <a:r>
                        <a:rPr lang="en-US" dirty="0"/>
                        <a:t>Adult Leukemia</a:t>
                      </a:r>
                    </a:p>
                  </a:txBody>
                  <a:tcPr/>
                </a:tc>
                <a:tc>
                  <a:txBody>
                    <a:bodyPr/>
                    <a:lstStyle/>
                    <a:p>
                      <a:r>
                        <a:rPr lang="en-US" dirty="0"/>
                        <a:t>Thailand military bases</a:t>
                      </a:r>
                    </a:p>
                  </a:txBody>
                  <a:tcPr/>
                </a:tc>
                <a:extLst>
                  <a:ext uri="{0D108BD9-81ED-4DB2-BD59-A6C34878D82A}">
                    <a16:rowId xmlns:a16="http://schemas.microsoft.com/office/drawing/2014/main" val="4210826159"/>
                  </a:ext>
                </a:extLst>
              </a:tr>
              <a:tr h="389372">
                <a:tc>
                  <a:txBody>
                    <a:bodyPr/>
                    <a:lstStyle/>
                    <a:p>
                      <a:r>
                        <a:rPr lang="en-US" dirty="0"/>
                        <a:t>Chronic Bronchitis</a:t>
                      </a:r>
                    </a:p>
                  </a:txBody>
                  <a:tcPr/>
                </a:tc>
                <a:tc>
                  <a:txBody>
                    <a:bodyPr/>
                    <a:lstStyle/>
                    <a:p>
                      <a:r>
                        <a:rPr lang="en-US" dirty="0"/>
                        <a:t>Aplastic Anemia / Myelodysplastic</a:t>
                      </a:r>
                    </a:p>
                  </a:txBody>
                  <a:tcPr/>
                </a:tc>
                <a:tc>
                  <a:txBody>
                    <a:bodyPr/>
                    <a:lstStyle/>
                    <a:p>
                      <a:r>
                        <a:rPr lang="en-US" dirty="0"/>
                        <a:t>Parts of Cambodia</a:t>
                      </a:r>
                    </a:p>
                  </a:txBody>
                  <a:tcPr/>
                </a:tc>
                <a:extLst>
                  <a:ext uri="{0D108BD9-81ED-4DB2-BD59-A6C34878D82A}">
                    <a16:rowId xmlns:a16="http://schemas.microsoft.com/office/drawing/2014/main" val="123334597"/>
                  </a:ext>
                </a:extLst>
              </a:tr>
              <a:tr h="389372">
                <a:tc>
                  <a:txBody>
                    <a:bodyPr/>
                    <a:lstStyle/>
                    <a:p>
                      <a:r>
                        <a:rPr lang="en-US" dirty="0"/>
                        <a:t>Constructive Bronchiolitis</a:t>
                      </a:r>
                    </a:p>
                  </a:txBody>
                  <a:tcPr/>
                </a:tc>
                <a:tc>
                  <a:txBody>
                    <a:bodyPr/>
                    <a:lstStyle/>
                    <a:p>
                      <a:r>
                        <a:rPr lang="en-US" dirty="0"/>
                        <a:t>Bladder Cancer</a:t>
                      </a:r>
                    </a:p>
                  </a:txBody>
                  <a:tcPr/>
                </a:tc>
                <a:tc>
                  <a:txBody>
                    <a:bodyPr/>
                    <a:lstStyle/>
                    <a:p>
                      <a:r>
                        <a:rPr lang="en-US" dirty="0"/>
                        <a:t>Guam </a:t>
                      </a:r>
                    </a:p>
                  </a:txBody>
                  <a:tcPr/>
                </a:tc>
                <a:extLst>
                  <a:ext uri="{0D108BD9-81ED-4DB2-BD59-A6C34878D82A}">
                    <a16:rowId xmlns:a16="http://schemas.microsoft.com/office/drawing/2014/main" val="2954851791"/>
                  </a:ext>
                </a:extLst>
              </a:tr>
              <a:tr h="389372">
                <a:tc>
                  <a:txBody>
                    <a:bodyPr/>
                    <a:lstStyle/>
                    <a:p>
                      <a:r>
                        <a:rPr lang="en-US" dirty="0"/>
                        <a:t>Pulmonary Fibrosis</a:t>
                      </a:r>
                    </a:p>
                  </a:txBody>
                  <a:tcPr/>
                </a:tc>
                <a:tc>
                  <a:txBody>
                    <a:bodyPr/>
                    <a:lstStyle/>
                    <a:p>
                      <a:r>
                        <a:rPr lang="en-US" dirty="0"/>
                        <a:t>Liver Cancer</a:t>
                      </a:r>
                    </a:p>
                  </a:txBody>
                  <a:tcPr/>
                </a:tc>
                <a:tc>
                  <a:txBody>
                    <a:bodyPr/>
                    <a:lstStyle/>
                    <a:p>
                      <a:r>
                        <a:rPr lang="en-US" dirty="0"/>
                        <a:t>American Samoa</a:t>
                      </a:r>
                    </a:p>
                  </a:txBody>
                  <a:tcPr/>
                </a:tc>
                <a:extLst>
                  <a:ext uri="{0D108BD9-81ED-4DB2-BD59-A6C34878D82A}">
                    <a16:rowId xmlns:a16="http://schemas.microsoft.com/office/drawing/2014/main" val="3530914792"/>
                  </a:ext>
                </a:extLst>
              </a:tr>
              <a:tr h="389372">
                <a:tc>
                  <a:txBody>
                    <a:bodyPr/>
                    <a:lstStyle/>
                    <a:p>
                      <a:r>
                        <a:rPr lang="en-US" dirty="0"/>
                        <a:t>Gastrointestinal any Cancer</a:t>
                      </a:r>
                    </a:p>
                  </a:txBody>
                  <a:tcPr/>
                </a:tc>
                <a:tc>
                  <a:txBody>
                    <a:bodyPr/>
                    <a:lstStyle/>
                    <a:p>
                      <a:r>
                        <a:rPr lang="en-US" dirty="0"/>
                        <a:t>Kidney Cancer</a:t>
                      </a:r>
                    </a:p>
                  </a:txBody>
                  <a:tcPr/>
                </a:tc>
                <a:tc>
                  <a:txBody>
                    <a:bodyPr/>
                    <a:lstStyle/>
                    <a:p>
                      <a:r>
                        <a:rPr lang="en-US" dirty="0"/>
                        <a:t>High Blood Pressure</a:t>
                      </a:r>
                    </a:p>
                  </a:txBody>
                  <a:tcPr/>
                </a:tc>
                <a:extLst>
                  <a:ext uri="{0D108BD9-81ED-4DB2-BD59-A6C34878D82A}">
                    <a16:rowId xmlns:a16="http://schemas.microsoft.com/office/drawing/2014/main" val="1048001500"/>
                  </a:ext>
                </a:extLst>
              </a:tr>
              <a:tr h="389372">
                <a:tc>
                  <a:txBody>
                    <a:bodyPr/>
                    <a:lstStyle/>
                    <a:p>
                      <a:r>
                        <a:rPr lang="en-US" dirty="0"/>
                        <a:t>Respiratory any Cancer</a:t>
                      </a:r>
                    </a:p>
                  </a:txBody>
                  <a:tcPr/>
                </a:tc>
                <a:tc>
                  <a:txBody>
                    <a:bodyPr/>
                    <a:lstStyle/>
                    <a:p>
                      <a:r>
                        <a:rPr lang="en-US" dirty="0"/>
                        <a:t>Multiple Myeloma </a:t>
                      </a:r>
                    </a:p>
                  </a:txBody>
                  <a:tcPr/>
                </a:tc>
                <a:tc>
                  <a:txBody>
                    <a:bodyPr/>
                    <a:lstStyle/>
                    <a:p>
                      <a:r>
                        <a:rPr lang="en-US" dirty="0"/>
                        <a:t>MGUS</a:t>
                      </a:r>
                    </a:p>
                  </a:txBody>
                  <a:tcPr/>
                </a:tc>
                <a:extLst>
                  <a:ext uri="{0D108BD9-81ED-4DB2-BD59-A6C34878D82A}">
                    <a16:rowId xmlns:a16="http://schemas.microsoft.com/office/drawing/2014/main" val="3984308657"/>
                  </a:ext>
                </a:extLst>
              </a:tr>
              <a:tr h="389372">
                <a:tc>
                  <a:txBody>
                    <a:bodyPr/>
                    <a:lstStyle/>
                    <a:p>
                      <a:r>
                        <a:rPr lang="en-US" dirty="0"/>
                        <a:t>Glioblastoma</a:t>
                      </a:r>
                    </a:p>
                  </a:txBody>
                  <a:tcPr/>
                </a:tc>
                <a:tc>
                  <a:txBody>
                    <a:bodyPr/>
                    <a:lstStyle/>
                    <a:p>
                      <a:r>
                        <a:rPr lang="en-US" dirty="0"/>
                        <a:t>Non-Hodgkin Lymphoma</a:t>
                      </a:r>
                    </a:p>
                  </a:txBody>
                  <a:tcPr/>
                </a:tc>
                <a:tc>
                  <a:txBody>
                    <a:bodyPr/>
                    <a:lstStyle/>
                    <a:p>
                      <a:endParaRPr lang="en-US" dirty="0"/>
                    </a:p>
                  </a:txBody>
                  <a:tcPr/>
                </a:tc>
                <a:extLst>
                  <a:ext uri="{0D108BD9-81ED-4DB2-BD59-A6C34878D82A}">
                    <a16:rowId xmlns:a16="http://schemas.microsoft.com/office/drawing/2014/main" val="1067216622"/>
                  </a:ext>
                </a:extLst>
              </a:tr>
              <a:tr h="389372">
                <a:tc>
                  <a:txBody>
                    <a:bodyPr/>
                    <a:lstStyle/>
                    <a:p>
                      <a:r>
                        <a:rPr lang="en-US" dirty="0"/>
                        <a:t>Brain Cancer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6790013"/>
                  </a:ext>
                </a:extLst>
              </a:tr>
            </a:tbl>
          </a:graphicData>
        </a:graphic>
      </p:graphicFrame>
      <p:graphicFrame>
        <p:nvGraphicFramePr>
          <p:cNvPr id="6" name="Table 5">
            <a:extLst>
              <a:ext uri="{FF2B5EF4-FFF2-40B4-BE49-F238E27FC236}">
                <a16:creationId xmlns:a16="http://schemas.microsoft.com/office/drawing/2014/main" id="{4109A34F-5303-69E7-E736-33FAB20CFFA6}"/>
              </a:ext>
            </a:extLst>
          </p:cNvPr>
          <p:cNvGraphicFramePr>
            <a:graphicFrameLocks noGrp="1"/>
          </p:cNvGraphicFramePr>
          <p:nvPr>
            <p:extLst>
              <p:ext uri="{D42A27DB-BD31-4B8C-83A1-F6EECF244321}">
                <p14:modId xmlns:p14="http://schemas.microsoft.com/office/powerpoint/2010/main" val="660938260"/>
              </p:ext>
            </p:extLst>
          </p:nvPr>
        </p:nvGraphicFramePr>
        <p:xfrm>
          <a:off x="1422094" y="5579365"/>
          <a:ext cx="8947149" cy="370840"/>
        </p:xfrm>
        <a:graphic>
          <a:graphicData uri="http://schemas.openxmlformats.org/drawingml/2006/table">
            <a:tbl>
              <a:tblPr firstRow="1" bandRow="1">
                <a:tableStyleId>{5C22544A-7EE6-4342-B048-85BDC9FD1C3A}</a:tableStyleId>
              </a:tblPr>
              <a:tblGrid>
                <a:gridCol w="2982383">
                  <a:extLst>
                    <a:ext uri="{9D8B030D-6E8A-4147-A177-3AD203B41FA5}">
                      <a16:colId xmlns:a16="http://schemas.microsoft.com/office/drawing/2014/main" val="2394495427"/>
                    </a:ext>
                  </a:extLst>
                </a:gridCol>
                <a:gridCol w="2982383">
                  <a:extLst>
                    <a:ext uri="{9D8B030D-6E8A-4147-A177-3AD203B41FA5}">
                      <a16:colId xmlns:a16="http://schemas.microsoft.com/office/drawing/2014/main" val="3889616823"/>
                    </a:ext>
                  </a:extLst>
                </a:gridCol>
                <a:gridCol w="2982383">
                  <a:extLst>
                    <a:ext uri="{9D8B030D-6E8A-4147-A177-3AD203B41FA5}">
                      <a16:colId xmlns:a16="http://schemas.microsoft.com/office/drawing/2014/main" val="23080086"/>
                    </a:ext>
                  </a:extLst>
                </a:gridCol>
              </a:tblGrid>
              <a:tr h="370840">
                <a:tc>
                  <a:txBody>
                    <a:bodyPr/>
                    <a:lstStyle/>
                    <a:p>
                      <a:r>
                        <a:rPr lang="en-US" b="0" dirty="0">
                          <a:solidFill>
                            <a:schemeClr val="tx1"/>
                          </a:solidFill>
                        </a:rPr>
                        <a:t>Head and neck Cancer</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63722379"/>
                  </a:ext>
                </a:extLst>
              </a:tr>
            </a:tbl>
          </a:graphicData>
        </a:graphic>
      </p:graphicFrame>
    </p:spTree>
    <p:extLst>
      <p:ext uri="{BB962C8B-B14F-4D97-AF65-F5344CB8AC3E}">
        <p14:creationId xmlns:p14="http://schemas.microsoft.com/office/powerpoint/2010/main" val="215340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EA031-D129-5186-AABB-8576EE8B0FA1}"/>
              </a:ext>
            </a:extLst>
          </p:cNvPr>
          <p:cNvSpPr>
            <a:spLocks noGrp="1"/>
          </p:cNvSpPr>
          <p:nvPr>
            <p:ph type="title"/>
          </p:nvPr>
        </p:nvSpPr>
        <p:spPr>
          <a:xfrm>
            <a:off x="648929" y="1063417"/>
            <a:ext cx="3505495" cy="4675396"/>
          </a:xfrm>
        </p:spPr>
        <p:txBody>
          <a:bodyPr anchor="ctr">
            <a:normAutofit/>
          </a:bodyPr>
          <a:lstStyle/>
          <a:p>
            <a:r>
              <a:rPr lang="en-US">
                <a:solidFill>
                  <a:srgbClr val="F2F2F2"/>
                </a:solidFill>
                <a:latin typeface="Times New Roman" panose="02020603050405020304" pitchFamily="18" charset="0"/>
                <a:cs typeface="Times New Roman" panose="02020603050405020304" pitchFamily="18" charset="0"/>
              </a:rPr>
              <a:t>TERA Eligibility </a:t>
            </a:r>
          </a:p>
        </p:txBody>
      </p:sp>
      <p:sp>
        <p:nvSpPr>
          <p:cNvPr id="31" name="Rectangle 3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4">
            <a:extLst>
              <a:ext uri="{FF2B5EF4-FFF2-40B4-BE49-F238E27FC236}">
                <a16:creationId xmlns:a16="http://schemas.microsoft.com/office/drawing/2014/main" id="{94268E16-92BF-B5D9-F5AF-8995E0563F8F}"/>
              </a:ext>
            </a:extLst>
          </p:cNvPr>
          <p:cNvGraphicFramePr>
            <a:graphicFrameLocks noGrp="1"/>
          </p:cNvGraphicFramePr>
          <p:nvPr>
            <p:ph idx="1"/>
            <p:extLst>
              <p:ext uri="{D42A27DB-BD31-4B8C-83A1-F6EECF244321}">
                <p14:modId xmlns:p14="http://schemas.microsoft.com/office/powerpoint/2010/main" val="3750239926"/>
              </p:ext>
            </p:extLst>
          </p:nvPr>
        </p:nvGraphicFramePr>
        <p:xfrm>
          <a:off x="5315427"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15773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23EA031-D129-5186-AABB-8576EE8B0FA1}"/>
              </a:ext>
            </a:extLst>
          </p:cNvPr>
          <p:cNvSpPr>
            <a:spLocks noGrp="1"/>
          </p:cNvSpPr>
          <p:nvPr>
            <p:ph type="title"/>
          </p:nvPr>
        </p:nvSpPr>
        <p:spPr>
          <a:xfrm>
            <a:off x="806195" y="804672"/>
            <a:ext cx="3521359" cy="5248656"/>
          </a:xfrm>
        </p:spPr>
        <p:txBody>
          <a:bodyPr anchor="ctr">
            <a:normAutofit/>
          </a:bodyPr>
          <a:lstStyle/>
          <a:p>
            <a:pPr algn="ctr"/>
            <a:r>
              <a:rPr lang="en-US">
                <a:latin typeface="Times New Roman" panose="02020603050405020304" pitchFamily="18" charset="0"/>
                <a:cs typeface="Times New Roman" panose="02020603050405020304" pitchFamily="18" charset="0"/>
              </a:rPr>
              <a:t>TERA How to Apply</a:t>
            </a:r>
          </a:p>
        </p:txBody>
      </p:sp>
      <p:sp>
        <p:nvSpPr>
          <p:cNvPr id="5" name="Content Placeholder 4">
            <a:extLst>
              <a:ext uri="{FF2B5EF4-FFF2-40B4-BE49-F238E27FC236}">
                <a16:creationId xmlns:a16="http://schemas.microsoft.com/office/drawing/2014/main" id="{4839314D-316A-9788-B011-7CA7D661F7F2}"/>
              </a:ext>
            </a:extLst>
          </p:cNvPr>
          <p:cNvSpPr>
            <a:spLocks noGrp="1"/>
          </p:cNvSpPr>
          <p:nvPr>
            <p:ph idx="1"/>
          </p:nvPr>
        </p:nvSpPr>
        <p:spPr>
          <a:xfrm>
            <a:off x="4975861" y="804671"/>
            <a:ext cx="6399930" cy="5248657"/>
          </a:xfrm>
        </p:spPr>
        <p:txBody>
          <a:bodyPr anchor="ctr">
            <a:normAutofit/>
          </a:bodyPr>
          <a:lstStyle/>
          <a:p>
            <a:pPr>
              <a:lnSpc>
                <a:spcPct val="90000"/>
              </a:lnSpc>
            </a:pPr>
            <a:r>
              <a:rPr lang="en-US" b="0" i="0" dirty="0">
                <a:effectLst/>
                <a:latin typeface="canada-type-gibson"/>
              </a:rPr>
              <a:t>Veterans who believe they were exposed to toxic substances during eligible service periods should initiate their benefits application through </a:t>
            </a:r>
            <a:r>
              <a:rPr lang="en-US" b="0" i="0">
                <a:effectLst/>
                <a:latin typeface="canada-type-gibson"/>
                <a:hlinkClick r:id="rId4">
                  <a:extLst>
                    <a:ext uri="{A12FA001-AC4F-418D-AE19-62706E023703}">
                      <ahyp:hlinkClr xmlns:ahyp="http://schemas.microsoft.com/office/drawing/2018/hyperlinkcolor" val="tx"/>
                    </a:ext>
                  </a:extLst>
                </a:hlinkClick>
              </a:rPr>
              <a:t>the appropriate </a:t>
            </a:r>
            <a:r>
              <a:rPr lang="en-US" b="1" i="0" dirty="0">
                <a:effectLst/>
                <a:latin typeface="canada-type-gibson"/>
                <a:hlinkClick r:id="rId4">
                  <a:extLst>
                    <a:ext uri="{A12FA001-AC4F-418D-AE19-62706E023703}">
                      <ahyp:hlinkClr xmlns:ahyp="http://schemas.microsoft.com/office/drawing/2018/hyperlinkcolor" val="tx"/>
                    </a:ext>
                  </a:extLst>
                </a:hlinkClick>
              </a:rPr>
              <a:t>VA Form 526EZ</a:t>
            </a:r>
            <a:r>
              <a:rPr lang="en-US" b="0" i="0" dirty="0">
                <a:effectLst/>
                <a:latin typeface="canada-type-gibson"/>
              </a:rPr>
              <a:t>.. </a:t>
            </a:r>
            <a:endParaRPr lang="en-US" b="0" i="0">
              <a:effectLst/>
              <a:latin typeface="canada-type-gibson"/>
            </a:endParaRPr>
          </a:p>
          <a:p>
            <a:pPr>
              <a:lnSpc>
                <a:spcPct val="90000"/>
              </a:lnSpc>
            </a:pPr>
            <a:r>
              <a:rPr lang="en-US" b="1" i="0" dirty="0">
                <a:effectLst/>
                <a:latin typeface="canada-type-gibson"/>
              </a:rPr>
              <a:t>Additional documentation might include things like:</a:t>
            </a:r>
            <a:endParaRPr lang="en-US" b="0" i="0">
              <a:effectLst/>
              <a:latin typeface="canada-type-gibson"/>
            </a:endParaRPr>
          </a:p>
          <a:p>
            <a:pPr>
              <a:lnSpc>
                <a:spcPct val="90000"/>
              </a:lnSpc>
              <a:buFont typeface="Arial" panose="020B0604020202020204" pitchFamily="34" charset="0"/>
              <a:buChar char="•"/>
            </a:pPr>
            <a:r>
              <a:rPr lang="en-US" b="0" i="0" dirty="0">
                <a:effectLst/>
                <a:latin typeface="canada-type-gibson"/>
              </a:rPr>
              <a:t>Your </a:t>
            </a:r>
            <a:r>
              <a:rPr lang="en-US" b="0" i="0" dirty="0">
                <a:effectLst/>
                <a:latin typeface="canada-type-gibson"/>
                <a:hlinkClick r:id="rId5">
                  <a:extLst>
                    <a:ext uri="{A12FA001-AC4F-418D-AE19-62706E023703}">
                      <ahyp:hlinkClr xmlns:ahyp="http://schemas.microsoft.com/office/drawing/2018/hyperlinkcolor" val="tx"/>
                    </a:ext>
                  </a:extLst>
                </a:hlinkClick>
              </a:rPr>
              <a:t>military service records (DD-214)</a:t>
            </a:r>
            <a:endParaRPr lang="en-US" b="0" i="0">
              <a:effectLst/>
              <a:latin typeface="canada-type-gibson"/>
            </a:endParaRPr>
          </a:p>
          <a:p>
            <a:pPr>
              <a:lnSpc>
                <a:spcPct val="90000"/>
              </a:lnSpc>
              <a:buFont typeface="Arial" panose="020B0604020202020204" pitchFamily="34" charset="0"/>
              <a:buChar char="•"/>
            </a:pPr>
            <a:r>
              <a:rPr lang="en-US" b="0" i="0" dirty="0">
                <a:effectLst/>
                <a:latin typeface="canada-type-gibson"/>
                <a:hlinkClick r:id="rId6">
                  <a:extLst>
                    <a:ext uri="{A12FA001-AC4F-418D-AE19-62706E023703}">
                      <ahyp:hlinkClr xmlns:ahyp="http://schemas.microsoft.com/office/drawing/2018/hyperlinkcolor" val="tx"/>
                    </a:ext>
                  </a:extLst>
                </a:hlinkClick>
              </a:rPr>
              <a:t>Medical records</a:t>
            </a:r>
            <a:r>
              <a:rPr lang="en-US" b="0" i="0" dirty="0">
                <a:effectLst/>
                <a:latin typeface="canada-type-gibson"/>
              </a:rPr>
              <a:t> where your illness from exposure is discussed</a:t>
            </a:r>
            <a:endParaRPr lang="en-US" b="0" i="0">
              <a:effectLst/>
              <a:latin typeface="canada-type-gibson"/>
            </a:endParaRPr>
          </a:p>
          <a:p>
            <a:pPr>
              <a:lnSpc>
                <a:spcPct val="90000"/>
              </a:lnSpc>
              <a:buFont typeface="Arial" panose="020B0604020202020204" pitchFamily="34" charset="0"/>
              <a:buChar char="•"/>
            </a:pPr>
            <a:r>
              <a:rPr lang="en-US" b="0" i="0" dirty="0">
                <a:effectLst/>
                <a:latin typeface="canada-type-gibson"/>
              </a:rPr>
              <a:t>Any </a:t>
            </a:r>
            <a:r>
              <a:rPr lang="en-US" b="0" i="0" dirty="0">
                <a:effectLst/>
                <a:latin typeface="canada-type-gibson"/>
                <a:hlinkClick r:id="rId7">
                  <a:extLst>
                    <a:ext uri="{A12FA001-AC4F-418D-AE19-62706E023703}">
                      <ahyp:hlinkClr xmlns:ahyp="http://schemas.microsoft.com/office/drawing/2018/hyperlinkcolor" val="tx"/>
                    </a:ext>
                  </a:extLst>
                </a:hlinkClick>
              </a:rPr>
              <a:t>evidence indicating your condition</a:t>
            </a:r>
            <a:r>
              <a:rPr lang="en-US" b="0" i="0" dirty="0">
                <a:effectLst/>
                <a:latin typeface="canada-type-gibson"/>
              </a:rPr>
              <a:t> and how it impacts your life</a:t>
            </a:r>
            <a:endParaRPr lang="en-US" b="0" i="0">
              <a:effectLst/>
              <a:latin typeface="canada-type-gibson"/>
            </a:endParaRPr>
          </a:p>
          <a:p>
            <a:pPr>
              <a:lnSpc>
                <a:spcPct val="90000"/>
              </a:lnSpc>
              <a:buFont typeface="Arial" panose="020B0604020202020204" pitchFamily="34" charset="0"/>
              <a:buChar char="•"/>
            </a:pPr>
            <a:r>
              <a:rPr lang="en-US" b="0" i="0" dirty="0">
                <a:effectLst/>
                <a:latin typeface="canada-type-gibson"/>
                <a:hlinkClick r:id="rId8">
                  <a:extLst>
                    <a:ext uri="{A12FA001-AC4F-418D-AE19-62706E023703}">
                      <ahyp:hlinkClr xmlns:ahyp="http://schemas.microsoft.com/office/drawing/2018/hyperlinkcolor" val="tx"/>
                    </a:ext>
                  </a:extLst>
                </a:hlinkClick>
              </a:rPr>
              <a:t>Buddy statements</a:t>
            </a:r>
            <a:r>
              <a:rPr lang="en-US" b="0" i="0" dirty="0">
                <a:effectLst/>
                <a:latin typeface="canada-type-gibson"/>
              </a:rPr>
              <a:t> from fellow service members</a:t>
            </a:r>
            <a:endParaRPr lang="en-US" b="0" i="0">
              <a:effectLst/>
              <a:latin typeface="canada-type-gibson"/>
            </a:endParaRPr>
          </a:p>
          <a:p>
            <a:pPr>
              <a:lnSpc>
                <a:spcPct val="90000"/>
              </a:lnSpc>
              <a:buFont typeface="Arial" panose="020B0604020202020204" pitchFamily="34" charset="0"/>
              <a:buChar char="•"/>
            </a:pPr>
            <a:r>
              <a:rPr lang="en-US" b="0" i="0" dirty="0">
                <a:effectLst/>
                <a:latin typeface="canada-type-gibson"/>
                <a:hlinkClick r:id="rId9">
                  <a:extLst>
                    <a:ext uri="{A12FA001-AC4F-418D-AE19-62706E023703}">
                      <ahyp:hlinkClr xmlns:ahyp="http://schemas.microsoft.com/office/drawing/2018/hyperlinkcolor" val="tx"/>
                    </a:ext>
                  </a:extLst>
                </a:hlinkClick>
              </a:rPr>
              <a:t>Lay statements</a:t>
            </a:r>
            <a:r>
              <a:rPr lang="en-US" b="0" i="0" dirty="0">
                <a:effectLst/>
                <a:latin typeface="canada-type-gibson"/>
              </a:rPr>
              <a:t> from family, friends and colleagues who know how your illness impacts your day-to-day life</a:t>
            </a:r>
            <a:endParaRPr lang="en-US" b="0" i="0">
              <a:effectLst/>
              <a:latin typeface="canada-type-gibson"/>
            </a:endParaRPr>
          </a:p>
          <a:p>
            <a:pPr>
              <a:lnSpc>
                <a:spcPct val="90000"/>
              </a:lnSpc>
              <a:buFont typeface="Arial" panose="020B0604020202020204" pitchFamily="34" charset="0"/>
              <a:buChar char="•"/>
            </a:pPr>
            <a:r>
              <a:rPr lang="en-US" b="0" i="0" dirty="0">
                <a:effectLst/>
                <a:latin typeface="canada-type-gibson"/>
              </a:rPr>
              <a:t>A </a:t>
            </a:r>
            <a:r>
              <a:rPr lang="en-US" b="0" i="0" dirty="0">
                <a:effectLst/>
                <a:latin typeface="canada-type-gibson"/>
                <a:hlinkClick r:id="rId10">
                  <a:extLst>
                    <a:ext uri="{A12FA001-AC4F-418D-AE19-62706E023703}">
                      <ahyp:hlinkClr xmlns:ahyp="http://schemas.microsoft.com/office/drawing/2018/hyperlinkcolor" val="tx"/>
                    </a:ext>
                  </a:extLst>
                </a:hlinkClick>
              </a:rPr>
              <a:t>strong nexus letter</a:t>
            </a:r>
            <a:r>
              <a:rPr lang="en-US" b="0" i="0" dirty="0">
                <a:effectLst/>
                <a:latin typeface="canada-type-gibson"/>
              </a:rPr>
              <a:t> from a medical professional connecting your condition to your service.</a:t>
            </a:r>
            <a:endParaRPr lang="en-US" b="0" i="0">
              <a:effectLst/>
              <a:latin typeface="canada-type-gibson"/>
            </a:endParaRPr>
          </a:p>
          <a:p>
            <a:pPr marL="0" indent="0">
              <a:lnSpc>
                <a:spcPct val="90000"/>
              </a:lnSpc>
              <a:buNone/>
            </a:pPr>
            <a:endParaRPr lang="en-US"/>
          </a:p>
        </p:txBody>
      </p:sp>
    </p:spTree>
    <p:extLst>
      <p:ext uri="{BB962C8B-B14F-4D97-AF65-F5344CB8AC3E}">
        <p14:creationId xmlns:p14="http://schemas.microsoft.com/office/powerpoint/2010/main" val="273895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36">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5" name="Rectangle 44">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45D2170-5914-4D68-C102-C01036983EE5}"/>
              </a:ext>
            </a:extLst>
          </p:cNvPr>
          <p:cNvSpPr>
            <a:spLocks noGrp="1"/>
          </p:cNvSpPr>
          <p:nvPr>
            <p:ph type="title"/>
          </p:nvPr>
        </p:nvSpPr>
        <p:spPr>
          <a:xfrm>
            <a:off x="8210623" y="1447800"/>
            <a:ext cx="3333676" cy="3096987"/>
          </a:xfrm>
        </p:spPr>
        <p:txBody>
          <a:bodyPr vert="horz" lIns="91440" tIns="45720" rIns="91440" bIns="45720" rtlCol="0" anchor="b">
            <a:normAutofit/>
          </a:bodyPr>
          <a:lstStyle/>
          <a:p>
            <a:r>
              <a:rPr lang="en-US" sz="5000"/>
              <a:t>Questions</a:t>
            </a:r>
          </a:p>
        </p:txBody>
      </p:sp>
      <p:sp>
        <p:nvSpPr>
          <p:cNvPr id="47" name="Freeform: Shape 46">
            <a:extLst>
              <a:ext uri="{FF2B5EF4-FFF2-40B4-BE49-F238E27FC236}">
                <a16:creationId xmlns:a16="http://schemas.microsoft.com/office/drawing/2014/main" id="{3484F10F-334C-431A-8E30-B66B496C5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75977" y="-475977"/>
            <a:ext cx="6858000" cy="7809953"/>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txBody>
          <a:bodyPr/>
          <a:lstStyle/>
          <a:p>
            <a:endParaRPr lang="en-US"/>
          </a:p>
        </p:txBody>
      </p:sp>
      <p:pic>
        <p:nvPicPr>
          <p:cNvPr id="7" name="Graphic 6" descr="Help">
            <a:extLst>
              <a:ext uri="{FF2B5EF4-FFF2-40B4-BE49-F238E27FC236}">
                <a16:creationId xmlns:a16="http://schemas.microsoft.com/office/drawing/2014/main" id="{B0587C0C-9F43-F48B-5C39-FE1053127A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9852" y="647699"/>
            <a:ext cx="2658666" cy="2658666"/>
          </a:xfrm>
          <a:prstGeom prst="rect">
            <a:avLst/>
          </a:prstGeom>
          <a:effectLst/>
        </p:spPr>
      </p:pic>
      <p:sp>
        <p:nvSpPr>
          <p:cNvPr id="49"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Text&#10;&#10;AI-generated content may be incorrect.">
            <a:extLst>
              <a:ext uri="{FF2B5EF4-FFF2-40B4-BE49-F238E27FC236}">
                <a16:creationId xmlns:a16="http://schemas.microsoft.com/office/drawing/2014/main" id="{37DF6753-9998-317E-C1BE-3C36FFEE2F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911" y="3501360"/>
            <a:ext cx="6088548" cy="2658666"/>
          </a:xfrm>
          <a:prstGeom prst="rect">
            <a:avLst/>
          </a:prstGeom>
          <a:effectLst/>
        </p:spPr>
      </p:pic>
    </p:spTree>
    <p:extLst>
      <p:ext uri="{BB962C8B-B14F-4D97-AF65-F5344CB8AC3E}">
        <p14:creationId xmlns:p14="http://schemas.microsoft.com/office/powerpoint/2010/main" val="217674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09B1-985E-536B-9D9C-25230F8EE798}"/>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Times New Roman" panose="02020603050405020304" pitchFamily="18" charset="0"/>
                <a:cs typeface="Times New Roman" panose="02020603050405020304" pitchFamily="18" charset="0"/>
              </a:rPr>
              <a:t>What is the PACT Act</a:t>
            </a:r>
          </a:p>
        </p:txBody>
      </p:sp>
      <p:sp>
        <p:nvSpPr>
          <p:cNvPr id="3" name="Content Placeholder 2">
            <a:extLst>
              <a:ext uri="{FF2B5EF4-FFF2-40B4-BE49-F238E27FC236}">
                <a16:creationId xmlns:a16="http://schemas.microsoft.com/office/drawing/2014/main" id="{2D4C3013-8FC0-0D23-A24F-717DFAC2E6B7}"/>
              </a:ext>
            </a:extLst>
          </p:cNvPr>
          <p:cNvSpPr>
            <a:spLocks noGrp="1"/>
          </p:cNvSpPr>
          <p:nvPr>
            <p:ph idx="1"/>
          </p:nvPr>
        </p:nvSpPr>
        <p:spPr>
          <a:xfrm>
            <a:off x="1233984" y="1587321"/>
            <a:ext cx="9724031" cy="3683358"/>
          </a:xfrm>
        </p:spPr>
        <p:txBody>
          <a:bodyPr anchor="ctr">
            <a:normAutofit fontScale="92500" lnSpcReduction="20000"/>
          </a:bodyPr>
          <a:lstStyle/>
          <a:p>
            <a:r>
              <a:rPr lang="en-US" sz="2000" b="0" i="0" dirty="0">
                <a:effectLst/>
                <a:latin typeface="Times New Roman" panose="02020603050405020304" pitchFamily="18" charset="0"/>
                <a:cs typeface="Times New Roman" panose="02020603050405020304" pitchFamily="18" charset="0"/>
              </a:rPr>
              <a:t>The PACT Act is perhaps the largest health care and benefit expansion in VA history. The full name of the law is The Sergeant First Class (SFC) Heath Robinson Honoring our Promise to Address Comprehensive Toxics (PACT) Act.</a:t>
            </a:r>
          </a:p>
          <a:p>
            <a:pPr marL="0" indent="0">
              <a:buNone/>
            </a:pPr>
            <a:endParaRPr lang="en-US" sz="2000" b="0" i="0" dirty="0">
              <a:effectLst/>
              <a:latin typeface="Times New Roman" panose="02020603050405020304" pitchFamily="18" charset="0"/>
              <a:cs typeface="Times New Roman" panose="02020603050405020304" pitchFamily="18" charset="0"/>
            </a:endParaRPr>
          </a:p>
          <a:p>
            <a:r>
              <a:rPr lang="en-US" sz="2000" b="0" i="0" dirty="0">
                <a:effectLst/>
                <a:latin typeface="Times New Roman" panose="02020603050405020304" pitchFamily="18" charset="0"/>
                <a:cs typeface="Times New Roman" panose="02020603050405020304" pitchFamily="18" charset="0"/>
              </a:rPr>
              <a:t>The PACT Act is a new law that expands VA health care and benefits for Veterans exposed to burn pits, Agent Orange, and other toxic substances. Signed into Law August 10, 2022,</a:t>
            </a:r>
            <a:r>
              <a:rPr lang="en-US" dirty="0">
                <a:latin typeface="Times New Roman" panose="02020603050405020304" pitchFamily="18" charset="0"/>
                <a:cs typeface="Times New Roman" panose="02020603050405020304" pitchFamily="18" charset="0"/>
              </a:rPr>
              <a:t> </a:t>
            </a:r>
            <a:r>
              <a:rPr lang="en-US" dirty="0">
                <a:latin typeface="Bitter"/>
                <a:cs typeface="Times New Roman" panose="02020603050405020304" pitchFamily="18" charset="0"/>
              </a:rPr>
              <a:t>a</a:t>
            </a:r>
            <a:r>
              <a:rPr lang="en-US" b="0" i="0" dirty="0">
                <a:effectLst/>
                <a:latin typeface="Bitter"/>
              </a:rPr>
              <a:t>nd starting</a:t>
            </a:r>
            <a:r>
              <a:rPr lang="en-US" b="1" i="0" dirty="0">
                <a:effectLst/>
                <a:latin typeface="Bitter"/>
              </a:rPr>
              <a:t> </a:t>
            </a:r>
            <a:r>
              <a:rPr lang="en-US" b="1" i="0" dirty="0">
                <a:effectLst/>
                <a:latin typeface="Times New Roman" panose="02020603050405020304" pitchFamily="18" charset="0"/>
                <a:cs typeface="Times New Roman" panose="02020603050405020304" pitchFamily="18" charset="0"/>
              </a:rPr>
              <a:t>March 5, 2024</a:t>
            </a:r>
            <a:r>
              <a:rPr lang="en-US" b="0" i="0" dirty="0">
                <a:effectLst/>
                <a:latin typeface="Times New Roman" panose="02020603050405020304" pitchFamily="18" charset="0"/>
                <a:cs typeface="Times New Roman" panose="02020603050405020304" pitchFamily="18" charset="0"/>
              </a:rPr>
              <a:t>, we’re expanding VA health care to millions of Veterans—years earlier than called for by the PACT Act. </a:t>
            </a:r>
            <a:endParaRPr lang="en-US" sz="2000" b="0" i="0" dirty="0">
              <a:effectLst/>
              <a:latin typeface="Times New Roman" panose="02020603050405020304" pitchFamily="18" charset="0"/>
              <a:cs typeface="Times New Roman" panose="02020603050405020304" pitchFamily="18" charset="0"/>
            </a:endParaRPr>
          </a:p>
          <a:p>
            <a:pPr marL="0" indent="0">
              <a:buNone/>
            </a:pPr>
            <a:endParaRPr lang="en-US" sz="2000" b="0" i="0" dirty="0">
              <a:effectLst/>
              <a:latin typeface="Times New Roman" panose="02020603050405020304" pitchFamily="18" charset="0"/>
              <a:cs typeface="Times New Roman" panose="02020603050405020304" pitchFamily="18" charset="0"/>
            </a:endParaRPr>
          </a:p>
          <a:p>
            <a:r>
              <a:rPr lang="en-US" sz="2000" b="0" i="0" dirty="0">
                <a:effectLst/>
                <a:latin typeface="Times New Roman" panose="02020603050405020304" pitchFamily="18" charset="0"/>
                <a:cs typeface="Times New Roman" panose="02020603050405020304" pitchFamily="18" charset="0"/>
              </a:rPr>
              <a:t>The PACT Act adds to the list of health conditions that the VA assume (or “presume”) are caused by exposure to these substances. This law helps us provide generations of Veterans—and their</a:t>
            </a:r>
            <a:r>
              <a:rPr lang="en-US" sz="2000" b="0" u="sng" dirty="0">
                <a:effectLst/>
                <a:latin typeface="Times New Roman" panose="02020603050405020304" pitchFamily="18" charset="0"/>
                <a:cs typeface="Times New Roman" panose="02020603050405020304" pitchFamily="18" charset="0"/>
              </a:rPr>
              <a:t> </a:t>
            </a:r>
            <a:r>
              <a:rPr lang="en-US" sz="2000" b="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survivors</a:t>
            </a:r>
            <a:r>
              <a:rPr lang="en-US" sz="2000" u="sng" dirty="0">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with the care and benefits they’ve earned and deserve.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34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5EC112-E70E-D481-8061-248AB309FF2D}"/>
              </a:ext>
            </a:extLst>
          </p:cNvPr>
          <p:cNvPicPr>
            <a:picLocks noChangeAspect="1"/>
          </p:cNvPicPr>
          <p:nvPr/>
        </p:nvPicPr>
        <p:blipFill rotWithShape="1">
          <a:blip r:embed="rId3">
            <a:duotone>
              <a:prstClr val="black"/>
              <a:schemeClr val="accent5">
                <a:tint val="45000"/>
                <a:satMod val="400000"/>
              </a:schemeClr>
            </a:duotone>
            <a:alphaModFix amt="15000"/>
          </a:blip>
          <a:srcRect t="4185" b="1154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28AACB0-BEE2-30CD-5001-267CBC511D9B}"/>
              </a:ext>
            </a:extLst>
          </p:cNvPr>
          <p:cNvSpPr>
            <a:spLocks noGrp="1"/>
          </p:cNvSpPr>
          <p:nvPr>
            <p:ph type="title"/>
          </p:nvPr>
        </p:nvSpPr>
        <p:spPr>
          <a:xfrm>
            <a:off x="646111" y="452718"/>
            <a:ext cx="9404723" cy="1400530"/>
          </a:xfrm>
        </p:spPr>
        <p:txBody>
          <a:bodyPr>
            <a:normAutofit/>
          </a:bodyPr>
          <a:lstStyle/>
          <a:p>
            <a:r>
              <a:rPr lang="en-US">
                <a:latin typeface="Times New Roman" panose="02020603050405020304" pitchFamily="18" charset="0"/>
                <a:cs typeface="Times New Roman" panose="02020603050405020304" pitchFamily="18" charset="0"/>
              </a:rPr>
              <a:t>PACT Act Changes Bring </a:t>
            </a:r>
          </a:p>
        </p:txBody>
      </p:sp>
      <p:sp>
        <p:nvSpPr>
          <p:cNvPr id="38" name="Rectangle 37">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0" name="Content Placeholder 2">
            <a:extLst>
              <a:ext uri="{FF2B5EF4-FFF2-40B4-BE49-F238E27FC236}">
                <a16:creationId xmlns:a16="http://schemas.microsoft.com/office/drawing/2014/main" id="{C5346200-26D3-3414-1B89-0A2F3290CF21}"/>
              </a:ext>
            </a:extLst>
          </p:cNvPr>
          <p:cNvGraphicFramePr>
            <a:graphicFrameLocks noGrp="1"/>
          </p:cNvGraphicFramePr>
          <p:nvPr>
            <p:ph idx="1"/>
            <p:extLst>
              <p:ext uri="{D42A27DB-BD31-4B8C-83A1-F6EECF244321}">
                <p14:modId xmlns:p14="http://schemas.microsoft.com/office/powerpoint/2010/main" val="3543531164"/>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281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9DA7962E-9905-810C-3A5E-D92EB99E823E}"/>
              </a:ext>
            </a:extLst>
          </p:cNvPr>
          <p:cNvSpPr>
            <a:spLocks noGrp="1"/>
          </p:cNvSpPr>
          <p:nvPr>
            <p:ph type="title"/>
          </p:nvPr>
        </p:nvSpPr>
        <p:spPr>
          <a:xfrm>
            <a:off x="806195" y="804672"/>
            <a:ext cx="3521359" cy="5248656"/>
          </a:xfrm>
        </p:spPr>
        <p:txBody>
          <a:bodyPr anchor="ctr">
            <a:normAutofit/>
          </a:bodyPr>
          <a:lstStyle/>
          <a:p>
            <a:pPr algn="ctr"/>
            <a:r>
              <a:rPr lang="en-US">
                <a:latin typeface="Times New Roman" panose="02020603050405020304" pitchFamily="18" charset="0"/>
                <a:cs typeface="Times New Roman" panose="02020603050405020304" pitchFamily="18" charset="0"/>
              </a:rPr>
              <a:t>Gulf War Era and Post 9/11 Eligibility </a:t>
            </a:r>
          </a:p>
        </p:txBody>
      </p:sp>
      <p:sp>
        <p:nvSpPr>
          <p:cNvPr id="14" name="Content Placeholder 2">
            <a:extLst>
              <a:ext uri="{FF2B5EF4-FFF2-40B4-BE49-F238E27FC236}">
                <a16:creationId xmlns:a16="http://schemas.microsoft.com/office/drawing/2014/main" id="{8ADA6989-4335-1C94-82CB-DA3D4C16DCC6}"/>
              </a:ext>
            </a:extLst>
          </p:cNvPr>
          <p:cNvSpPr>
            <a:spLocks noGrp="1"/>
          </p:cNvSpPr>
          <p:nvPr>
            <p:ph idx="1"/>
          </p:nvPr>
        </p:nvSpPr>
        <p:spPr>
          <a:xfrm>
            <a:off x="4975861" y="804671"/>
            <a:ext cx="6399930" cy="5248657"/>
          </a:xfrm>
        </p:spPr>
        <p:txBody>
          <a:bodyPr anchor="ctr">
            <a:normAutofit/>
          </a:bodyPr>
          <a:lstStyle/>
          <a:p>
            <a:r>
              <a:rPr lang="en-US" b="0" i="0">
                <a:effectLst/>
                <a:latin typeface="Times New Roman" panose="02020603050405020304" pitchFamily="18" charset="0"/>
                <a:cs typeface="Times New Roman" panose="02020603050405020304" pitchFamily="18" charset="0"/>
              </a:rPr>
              <a:t>If you served in any of these locations and time periods, we’ve determined that you had exposure to burn pits or other toxins. </a:t>
            </a:r>
            <a:r>
              <a:rPr lang="en-US" b="1" i="0">
                <a:effectLst/>
                <a:latin typeface="Times New Roman" panose="02020603050405020304" pitchFamily="18" charset="0"/>
                <a:cs typeface="Times New Roman" panose="02020603050405020304" pitchFamily="18" charset="0"/>
              </a:rPr>
              <a:t>On or after September 11, 2001, in any of these locations:</a:t>
            </a:r>
            <a:endParaRPr lang="en-US" b="0" i="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Afghanistan</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Djibouti</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Egypt</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Jordan</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Lebanon</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Syria</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Uzbekistan</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Yemen</a:t>
            </a:r>
          </a:p>
          <a:p>
            <a:pPr>
              <a:buFont typeface="Arial" panose="020B0604020202020204" pitchFamily="34" charset="0"/>
              <a:buChar char="•"/>
            </a:pPr>
            <a:r>
              <a:rPr lang="en-US" b="0" i="0">
                <a:effectLst/>
                <a:latin typeface="Times New Roman" panose="02020603050405020304" pitchFamily="18" charset="0"/>
                <a:cs typeface="Times New Roman" panose="02020603050405020304" pitchFamily="18" charset="0"/>
              </a:rPr>
              <a:t>The airspace above any of these locations</a:t>
            </a:r>
          </a:p>
          <a:p>
            <a:endParaRPr lang="en-US"/>
          </a:p>
        </p:txBody>
      </p:sp>
    </p:spTree>
    <p:extLst>
      <p:ext uri="{BB962C8B-B14F-4D97-AF65-F5344CB8AC3E}">
        <p14:creationId xmlns:p14="http://schemas.microsoft.com/office/powerpoint/2010/main" val="38536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E2264E7-6D13-5E46-9FAC-2A18CC873B8D}"/>
              </a:ext>
            </a:extLst>
          </p:cNvPr>
          <p:cNvSpPr>
            <a:spLocks noGrp="1"/>
          </p:cNvSpPr>
          <p:nvPr>
            <p:ph type="title"/>
          </p:nvPr>
        </p:nvSpPr>
        <p:spPr>
          <a:xfrm>
            <a:off x="653143" y="1645920"/>
            <a:ext cx="3522879" cy="4470821"/>
          </a:xfrm>
        </p:spPr>
        <p:txBody>
          <a:bodyPr>
            <a:normAutofit/>
          </a:bodyPr>
          <a:lstStyle/>
          <a:p>
            <a:pPr algn="r"/>
            <a:r>
              <a:rPr lang="en-US">
                <a:solidFill>
                  <a:schemeClr val="bg2"/>
                </a:solidFill>
                <a:latin typeface="Times New Roman" panose="02020603050405020304" pitchFamily="18" charset="0"/>
                <a:cs typeface="Times New Roman" panose="02020603050405020304" pitchFamily="18" charset="0"/>
              </a:rPr>
              <a:t>Gulf War Era and Post 9/11 Eligibility </a:t>
            </a:r>
            <a:endParaRPr lang="en-US">
              <a:solidFill>
                <a:schemeClr val="bg2"/>
              </a:solidFill>
            </a:endParaRPr>
          </a:p>
        </p:txBody>
      </p:sp>
      <p:sp>
        <p:nvSpPr>
          <p:cNvPr id="3" name="Content Placeholder 2">
            <a:extLst>
              <a:ext uri="{FF2B5EF4-FFF2-40B4-BE49-F238E27FC236}">
                <a16:creationId xmlns:a16="http://schemas.microsoft.com/office/drawing/2014/main" id="{6D7656D2-40D9-F65A-05D5-8BDCF4818124}"/>
              </a:ext>
            </a:extLst>
          </p:cNvPr>
          <p:cNvSpPr>
            <a:spLocks noGrp="1"/>
          </p:cNvSpPr>
          <p:nvPr>
            <p:ph idx="1"/>
          </p:nvPr>
        </p:nvSpPr>
        <p:spPr>
          <a:xfrm>
            <a:off x="5204109" y="1645920"/>
            <a:ext cx="6269434" cy="4470821"/>
          </a:xfrm>
        </p:spPr>
        <p:txBody>
          <a:bodyPr>
            <a:normAutofit/>
          </a:bodyPr>
          <a:lstStyle/>
          <a:p>
            <a:r>
              <a:rPr lang="en-US" b="1" i="0" dirty="0">
                <a:effectLst/>
                <a:latin typeface="Times New Roman" panose="02020603050405020304" pitchFamily="18" charset="0"/>
                <a:cs typeface="Times New Roman" panose="02020603050405020304" pitchFamily="18" charset="0"/>
              </a:rPr>
              <a:t>On or after August 2, 1990, in any of these locations:</a:t>
            </a:r>
            <a:endParaRPr lang="en-US" b="0" i="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Bahrain</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Iraq</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Kuwait</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Oman</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Qatar</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Saudi Arabia</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Somalia</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The United Arab Emirates (UAE)</a:t>
            </a:r>
          </a:p>
          <a:p>
            <a:pPr>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The airspace above any of these locations</a:t>
            </a:r>
          </a:p>
          <a:p>
            <a:endParaRPr lang="en-US" dirty="0"/>
          </a:p>
        </p:txBody>
      </p:sp>
    </p:spTree>
    <p:extLst>
      <p:ext uri="{BB962C8B-B14F-4D97-AF65-F5344CB8AC3E}">
        <p14:creationId xmlns:p14="http://schemas.microsoft.com/office/powerpoint/2010/main" val="157530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264E7-6D13-5E46-9FAC-2A18CC873B8D}"/>
              </a:ext>
            </a:extLst>
          </p:cNvPr>
          <p:cNvSpPr>
            <a:spLocks noGrp="1"/>
          </p:cNvSpPr>
          <p:nvPr>
            <p:ph type="title"/>
          </p:nvPr>
        </p:nvSpPr>
        <p:spPr>
          <a:xfrm>
            <a:off x="648929" y="1063417"/>
            <a:ext cx="3505495" cy="4675396"/>
          </a:xfrm>
        </p:spPr>
        <p:txBody>
          <a:bodyPr anchor="ctr">
            <a:normAutofit/>
          </a:bodyPr>
          <a:lstStyle/>
          <a:p>
            <a:r>
              <a:rPr lang="en-US">
                <a:solidFill>
                  <a:srgbClr val="F2F2F2"/>
                </a:solidFill>
                <a:latin typeface="Times New Roman" panose="02020603050405020304" pitchFamily="18" charset="0"/>
                <a:cs typeface="Times New Roman" panose="02020603050405020304" pitchFamily="18" charset="0"/>
              </a:rPr>
              <a:t>Deployed in </a:t>
            </a:r>
            <a:br>
              <a:rPr lang="en-US">
                <a:solidFill>
                  <a:srgbClr val="F2F2F2"/>
                </a:solidFill>
                <a:latin typeface="Times New Roman" panose="02020603050405020304" pitchFamily="18" charset="0"/>
                <a:cs typeface="Times New Roman" panose="02020603050405020304" pitchFamily="18" charset="0"/>
              </a:rPr>
            </a:br>
            <a:r>
              <a:rPr lang="en-US">
                <a:solidFill>
                  <a:srgbClr val="F2F2F2"/>
                </a:solidFill>
                <a:latin typeface="Times New Roman" panose="02020603050405020304" pitchFamily="18" charset="0"/>
                <a:cs typeface="Times New Roman" panose="02020603050405020304" pitchFamily="18" charset="0"/>
              </a:rPr>
              <a:t>Support of any of these Operations</a:t>
            </a:r>
            <a:endParaRPr lang="en-US">
              <a:solidFill>
                <a:srgbClr val="F2F2F2"/>
              </a:solidFill>
            </a:endParaRP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A07F65B-D757-8BD6-396B-17EFAE12AAD8}"/>
              </a:ext>
            </a:extLst>
          </p:cNvPr>
          <p:cNvGraphicFramePr>
            <a:graphicFrameLocks noGrp="1"/>
          </p:cNvGraphicFramePr>
          <p:nvPr>
            <p:ph idx="1"/>
            <p:extLst>
              <p:ext uri="{D42A27DB-BD31-4B8C-83A1-F6EECF244321}">
                <p14:modId xmlns:p14="http://schemas.microsoft.com/office/powerpoint/2010/main" val="2900912166"/>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69273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4B15B-1220-7795-BD30-5D5E8A79B9BC}"/>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latin typeface="Times New Roman" panose="02020603050405020304" pitchFamily="18" charset="0"/>
                <a:cs typeface="Times New Roman" panose="02020603050405020304" pitchFamily="18" charset="0"/>
              </a:rPr>
              <a:t>Presumptive Conditions (Cancers)</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BEDB404-24CD-D476-59C9-778C69C6772B}"/>
              </a:ext>
            </a:extLst>
          </p:cNvPr>
          <p:cNvGraphicFramePr>
            <a:graphicFrameLocks noGrp="1"/>
          </p:cNvGraphicFramePr>
          <p:nvPr>
            <p:ph idx="1"/>
            <p:extLst>
              <p:ext uri="{D42A27DB-BD31-4B8C-83A1-F6EECF244321}">
                <p14:modId xmlns:p14="http://schemas.microsoft.com/office/powerpoint/2010/main" val="244059022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2501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3B8FE-AA7C-2CAB-A7E7-EA8913628562}"/>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latin typeface="Times New Roman" panose="02020603050405020304" pitchFamily="18" charset="0"/>
                <a:cs typeface="Times New Roman" panose="02020603050405020304" pitchFamily="18" charset="0"/>
              </a:rPr>
              <a:t>Presumptive Conditions (Illnesses)</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12DA4A4-BB28-515A-5717-ADF8EA749456}"/>
              </a:ext>
            </a:extLst>
          </p:cNvPr>
          <p:cNvGraphicFramePr>
            <a:graphicFrameLocks noGrp="1"/>
          </p:cNvGraphicFramePr>
          <p:nvPr>
            <p:ph idx="1"/>
            <p:extLst>
              <p:ext uri="{D42A27DB-BD31-4B8C-83A1-F6EECF244321}">
                <p14:modId xmlns:p14="http://schemas.microsoft.com/office/powerpoint/2010/main" val="211197171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73259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7E7385-74C1-286C-1D8C-D580EAA57805}"/>
              </a:ext>
            </a:extLst>
          </p:cNvPr>
          <p:cNvPicPr>
            <a:picLocks noChangeAspect="1"/>
          </p:cNvPicPr>
          <p:nvPr/>
        </p:nvPicPr>
        <p:blipFill rotWithShape="1">
          <a:blip r:embed="rId3">
            <a:duotone>
              <a:prstClr val="black"/>
              <a:schemeClr val="accent5">
                <a:tint val="45000"/>
                <a:satMod val="400000"/>
              </a:schemeClr>
            </a:duotone>
            <a:alphaModFix amt="15000"/>
          </a:blip>
          <a:srcRect l="2667"/>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29C4EBE-98B1-F446-4867-E3E3D7CE1B64}"/>
              </a:ext>
            </a:extLst>
          </p:cNvPr>
          <p:cNvSpPr>
            <a:spLocks noGrp="1"/>
          </p:cNvSpPr>
          <p:nvPr>
            <p:ph type="title"/>
          </p:nvPr>
        </p:nvSpPr>
        <p:spPr>
          <a:xfrm>
            <a:off x="646111" y="452718"/>
            <a:ext cx="9404723" cy="1400530"/>
          </a:xfrm>
        </p:spPr>
        <p:txBody>
          <a:bodyPr>
            <a:normAutofit/>
          </a:bodyPr>
          <a:lstStyle/>
          <a:p>
            <a:r>
              <a:rPr lang="en-US">
                <a:latin typeface="Times New Roman" panose="02020603050405020304" pitchFamily="18" charset="0"/>
                <a:cs typeface="Times New Roman" panose="02020603050405020304" pitchFamily="18" charset="0"/>
              </a:rPr>
              <a:t>Agent Orange added Presumptive Conditions</a:t>
            </a:r>
          </a:p>
        </p:txBody>
      </p:sp>
      <p:sp>
        <p:nvSpPr>
          <p:cNvPr id="16" name="Rectangle 15">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10E74D6-DA1D-2CD5-B6FE-2A28F1BF86BD}"/>
              </a:ext>
            </a:extLst>
          </p:cNvPr>
          <p:cNvGraphicFramePr>
            <a:graphicFrameLocks noGrp="1"/>
          </p:cNvGraphicFramePr>
          <p:nvPr>
            <p:ph idx="1"/>
            <p:extLst>
              <p:ext uri="{D42A27DB-BD31-4B8C-83A1-F6EECF244321}">
                <p14:modId xmlns:p14="http://schemas.microsoft.com/office/powerpoint/2010/main" val="896561083"/>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7707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248</TotalTime>
  <Words>1449</Words>
  <Application>Microsoft Office PowerPoint</Application>
  <PresentationFormat>Widescreen</PresentationFormat>
  <Paragraphs>153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Bitter</vt:lpstr>
      <vt:lpstr>canada-type-gibson</vt:lpstr>
      <vt:lpstr>Century Gothic</vt:lpstr>
      <vt:lpstr>Times New Roman</vt:lpstr>
      <vt:lpstr>Wingdings 3</vt:lpstr>
      <vt:lpstr>Ion</vt:lpstr>
      <vt:lpstr>PACT ACT UPDATE </vt:lpstr>
      <vt:lpstr>What is the PACT Act</vt:lpstr>
      <vt:lpstr>PACT Act Changes Bring </vt:lpstr>
      <vt:lpstr>Gulf War Era and Post 9/11 Eligibility </vt:lpstr>
      <vt:lpstr>Gulf War Era and Post 9/11 Eligibility </vt:lpstr>
      <vt:lpstr>Deployed in  Support of any of these Operations</vt:lpstr>
      <vt:lpstr>Presumptive Conditions (Cancers)</vt:lpstr>
      <vt:lpstr>Presumptive Conditions (Illnesses)</vt:lpstr>
      <vt:lpstr>Agent Orange added Presumptive Conditions</vt:lpstr>
      <vt:lpstr>Agent Orange added Locations for Exposure</vt:lpstr>
      <vt:lpstr>Radiation Presumptive Locations Added</vt:lpstr>
      <vt:lpstr>Toxic Exposure Screenings</vt:lpstr>
      <vt:lpstr>Survivor Benefits Regarding the PACT Act </vt:lpstr>
      <vt:lpstr>Toxic Exposure Risk Activities  (TERA) </vt:lpstr>
      <vt:lpstr>TERA Continued </vt:lpstr>
      <vt:lpstr>TERA Presumptive and PACT Act </vt:lpstr>
      <vt:lpstr>TERA Eligibility </vt:lpstr>
      <vt:lpstr>TERA How to Apply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PACT ACT </dc:title>
  <dc:creator>Genochio, William, VBACLE</dc:creator>
  <cp:lastModifiedBy>Genochio, William, VBACLE</cp:lastModifiedBy>
  <cp:revision>1</cp:revision>
  <dcterms:created xsi:type="dcterms:W3CDTF">2023-08-14T13:27:50Z</dcterms:created>
  <dcterms:modified xsi:type="dcterms:W3CDTF">2025-09-03T12:30:05Z</dcterms:modified>
</cp:coreProperties>
</file>