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omments/comment1.xml" ContentType="application/vnd.openxmlformats-officedocument.presentationml.comments+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80" r:id="rId4"/>
    <p:sldId id="260" r:id="rId5"/>
    <p:sldId id="268" r:id="rId6"/>
    <p:sldId id="261" r:id="rId7"/>
    <p:sldId id="270" r:id="rId8"/>
    <p:sldId id="273" r:id="rId9"/>
    <p:sldId id="272" r:id="rId10"/>
    <p:sldId id="274" r:id="rId11"/>
    <p:sldId id="262" r:id="rId12"/>
    <p:sldId id="275" r:id="rId13"/>
    <p:sldId id="264" r:id="rId14"/>
    <p:sldId id="278" r:id="rId15"/>
    <p:sldId id="267" r:id="rId16"/>
    <p:sldId id="271" r:id="rId17"/>
    <p:sldId id="279" r:id="rId18"/>
    <p:sldId id="266" r:id="rId19"/>
    <p:sldId id="277"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lver, Gary L." initials="FGL" lastIdx="3" clrIdx="0">
    <p:extLst>
      <p:ext uri="{19B8F6BF-5375-455C-9EA6-DF929625EA0E}">
        <p15:presenceInfo xmlns:p15="http://schemas.microsoft.com/office/powerpoint/2012/main" userId="S::Gary.Felver@va.gov::0aeb62cd-cfb6-42e0-9fed-954c0ccc54a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4689CA-8593-40BA-9878-9B25F6C89CA0}" v="32" dt="2025-09-22T15:07:28.7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nochio, William, VBACLE" userId="2ef655ee-4d46-4cb7-b5d9-8a97e03de3a2" providerId="ADAL" clId="{A7757982-AD0C-4ECF-B2A3-DE42A0874E98}"/>
    <pc:docChg chg="undo custSel addSld delSld modSld">
      <pc:chgData name="Genochio, William, VBACLE" userId="2ef655ee-4d46-4cb7-b5d9-8a97e03de3a2" providerId="ADAL" clId="{A7757982-AD0C-4ECF-B2A3-DE42A0874E98}" dt="2025-07-16T12:10:59.868" v="261" actId="6549"/>
      <pc:docMkLst>
        <pc:docMk/>
      </pc:docMkLst>
      <pc:sldChg chg="addSp delSp modSp mod setBg">
        <pc:chgData name="Genochio, William, VBACLE" userId="2ef655ee-4d46-4cb7-b5d9-8a97e03de3a2" providerId="ADAL" clId="{A7757982-AD0C-4ECF-B2A3-DE42A0874E98}" dt="2025-07-15T14:53:35.961" v="7" actId="26606"/>
        <pc:sldMkLst>
          <pc:docMk/>
          <pc:sldMk cId="3450659276" sldId="257"/>
        </pc:sldMkLst>
        <pc:spChg chg="mod">
          <ac:chgData name="Genochio, William, VBACLE" userId="2ef655ee-4d46-4cb7-b5d9-8a97e03de3a2" providerId="ADAL" clId="{A7757982-AD0C-4ECF-B2A3-DE42A0874E98}" dt="2025-07-15T14:53:35.961" v="7" actId="26606"/>
          <ac:spMkLst>
            <pc:docMk/>
            <pc:sldMk cId="3450659276" sldId="257"/>
            <ac:spMk id="2" creationId="{E7E8A441-7A57-4C87-A08D-0B9EACFEF455}"/>
          </ac:spMkLst>
        </pc:spChg>
        <pc:spChg chg="mod">
          <ac:chgData name="Genochio, William, VBACLE" userId="2ef655ee-4d46-4cb7-b5d9-8a97e03de3a2" providerId="ADAL" clId="{A7757982-AD0C-4ECF-B2A3-DE42A0874E98}" dt="2025-07-15T14:53:35.961" v="7" actId="26606"/>
          <ac:spMkLst>
            <pc:docMk/>
            <pc:sldMk cId="3450659276" sldId="257"/>
            <ac:spMk id="3" creationId="{59C731D9-86F1-4CC3-8CBE-F2961A543A0A}"/>
          </ac:spMkLst>
        </pc:spChg>
        <pc:spChg chg="add">
          <ac:chgData name="Genochio, William, VBACLE" userId="2ef655ee-4d46-4cb7-b5d9-8a97e03de3a2" providerId="ADAL" clId="{A7757982-AD0C-4ECF-B2A3-DE42A0874E98}" dt="2025-07-15T14:53:35.961" v="7" actId="26606"/>
          <ac:spMkLst>
            <pc:docMk/>
            <pc:sldMk cId="3450659276" sldId="257"/>
            <ac:spMk id="1044" creationId="{0C0CCF94-9536-4A63-8FF2-E37827C92756}"/>
          </ac:spMkLst>
        </pc:spChg>
        <pc:spChg chg="add">
          <ac:chgData name="Genochio, William, VBACLE" userId="2ef655ee-4d46-4cb7-b5d9-8a97e03de3a2" providerId="ADAL" clId="{A7757982-AD0C-4ECF-B2A3-DE42A0874E98}" dt="2025-07-15T14:53:35.961" v="7" actId="26606"/>
          <ac:spMkLst>
            <pc:docMk/>
            <pc:sldMk cId="3450659276" sldId="257"/>
            <ac:spMk id="1046" creationId="{C970655A-F4C2-4D7E-BAB6-D3BFC5CAE148}"/>
          </ac:spMkLst>
        </pc:spChg>
        <pc:spChg chg="add">
          <ac:chgData name="Genochio, William, VBACLE" userId="2ef655ee-4d46-4cb7-b5d9-8a97e03de3a2" providerId="ADAL" clId="{A7757982-AD0C-4ECF-B2A3-DE42A0874E98}" dt="2025-07-15T14:53:35.961" v="7" actId="26606"/>
          <ac:spMkLst>
            <pc:docMk/>
            <pc:sldMk cId="3450659276" sldId="257"/>
            <ac:spMk id="1048" creationId="{3389D0BC-BA1D-4360-88F9-D9ECCBDAB50E}"/>
          </ac:spMkLst>
        </pc:spChg>
        <pc:picChg chg="add mod">
          <ac:chgData name="Genochio, William, VBACLE" userId="2ef655ee-4d46-4cb7-b5d9-8a97e03de3a2" providerId="ADAL" clId="{A7757982-AD0C-4ECF-B2A3-DE42A0874E98}" dt="2025-07-15T14:53:35.961" v="7" actId="26606"/>
          <ac:picMkLst>
            <pc:docMk/>
            <pc:sldMk cId="3450659276" sldId="257"/>
            <ac:picMk id="1028" creationId="{5957B59B-8857-C42F-307B-F1B615A241E1}"/>
          </ac:picMkLst>
        </pc:picChg>
      </pc:sldChg>
      <pc:sldChg chg="addSp delSp modSp add del mod setBg">
        <pc:chgData name="Genochio, William, VBACLE" userId="2ef655ee-4d46-4cb7-b5d9-8a97e03de3a2" providerId="ADAL" clId="{A7757982-AD0C-4ECF-B2A3-DE42A0874E98}" dt="2025-07-15T14:54:51.423" v="18" actId="14100"/>
        <pc:sldMkLst>
          <pc:docMk/>
          <pc:sldMk cId="3639405806" sldId="260"/>
        </pc:sldMkLst>
        <pc:spChg chg="mod">
          <ac:chgData name="Genochio, William, VBACLE" userId="2ef655ee-4d46-4cb7-b5d9-8a97e03de3a2" providerId="ADAL" clId="{A7757982-AD0C-4ECF-B2A3-DE42A0874E98}" dt="2025-07-15T14:54:28.231" v="14" actId="26606"/>
          <ac:spMkLst>
            <pc:docMk/>
            <pc:sldMk cId="3639405806" sldId="260"/>
            <ac:spMk id="4" creationId="{9026586D-4C3B-40C6-4B55-E577AC993479}"/>
          </ac:spMkLst>
        </pc:spChg>
        <pc:spChg chg="mod">
          <ac:chgData name="Genochio, William, VBACLE" userId="2ef655ee-4d46-4cb7-b5d9-8a97e03de3a2" providerId="ADAL" clId="{A7757982-AD0C-4ECF-B2A3-DE42A0874E98}" dt="2025-07-15T14:54:51.423" v="18" actId="14100"/>
          <ac:spMkLst>
            <pc:docMk/>
            <pc:sldMk cId="3639405806" sldId="260"/>
            <ac:spMk id="5" creationId="{3BDAC0CE-0F97-2F11-6F75-D04B7605649F}"/>
          </ac:spMkLst>
        </pc:spChg>
        <pc:spChg chg="add">
          <ac:chgData name="Genochio, William, VBACLE" userId="2ef655ee-4d46-4cb7-b5d9-8a97e03de3a2" providerId="ADAL" clId="{A7757982-AD0C-4ECF-B2A3-DE42A0874E98}" dt="2025-07-15T14:54:28.231" v="14" actId="26606"/>
          <ac:spMkLst>
            <pc:docMk/>
            <pc:sldMk cId="3639405806" sldId="260"/>
            <ac:spMk id="2057" creationId="{45D37F4E-DDB4-456B-97E0-9937730A039F}"/>
          </ac:spMkLst>
        </pc:spChg>
        <pc:spChg chg="add">
          <ac:chgData name="Genochio, William, VBACLE" userId="2ef655ee-4d46-4cb7-b5d9-8a97e03de3a2" providerId="ADAL" clId="{A7757982-AD0C-4ECF-B2A3-DE42A0874E98}" dt="2025-07-15T14:54:28.231" v="14" actId="26606"/>
          <ac:spMkLst>
            <pc:docMk/>
            <pc:sldMk cId="3639405806" sldId="260"/>
            <ac:spMk id="2059" creationId="{B2DD41CD-8F47-4F56-AD12-4E2FF7696987}"/>
          </ac:spMkLst>
        </pc:spChg>
        <pc:picChg chg="add mod">
          <ac:chgData name="Genochio, William, VBACLE" userId="2ef655ee-4d46-4cb7-b5d9-8a97e03de3a2" providerId="ADAL" clId="{A7757982-AD0C-4ECF-B2A3-DE42A0874E98}" dt="2025-07-15T14:54:35.958" v="16" actId="1076"/>
          <ac:picMkLst>
            <pc:docMk/>
            <pc:sldMk cId="3639405806" sldId="260"/>
            <ac:picMk id="2052" creationId="{71D2B221-CDE4-C0A2-64ED-225AED5AAF2F}"/>
          </ac:picMkLst>
        </pc:picChg>
      </pc:sldChg>
      <pc:sldChg chg="addSp delSp modSp mod setBg">
        <pc:chgData name="Genochio, William, VBACLE" userId="2ef655ee-4d46-4cb7-b5d9-8a97e03de3a2" providerId="ADAL" clId="{A7757982-AD0C-4ECF-B2A3-DE42A0874E98}" dt="2025-07-16T12:09:55.471" v="251" actId="26606"/>
        <pc:sldMkLst>
          <pc:docMk/>
          <pc:sldMk cId="2052104083" sldId="261"/>
        </pc:sldMkLst>
        <pc:spChg chg="mod ord">
          <ac:chgData name="Genochio, William, VBACLE" userId="2ef655ee-4d46-4cb7-b5d9-8a97e03de3a2" providerId="ADAL" clId="{A7757982-AD0C-4ECF-B2A3-DE42A0874E98}" dt="2025-07-16T12:09:55.471" v="251" actId="26606"/>
          <ac:spMkLst>
            <pc:docMk/>
            <pc:sldMk cId="2052104083" sldId="261"/>
            <ac:spMk id="5" creationId="{F44964ED-4763-1147-613E-DB6DB191E1F0}"/>
          </ac:spMkLst>
        </pc:spChg>
        <pc:spChg chg="add del">
          <ac:chgData name="Genochio, William, VBACLE" userId="2ef655ee-4d46-4cb7-b5d9-8a97e03de3a2" providerId="ADAL" clId="{A7757982-AD0C-4ECF-B2A3-DE42A0874E98}" dt="2025-07-16T12:09:55.471" v="251" actId="26606"/>
          <ac:spMkLst>
            <pc:docMk/>
            <pc:sldMk cId="2052104083" sldId="261"/>
            <ac:spMk id="10" creationId="{907EF6B7-1338-4443-8C46-6A318D952DFD}"/>
          </ac:spMkLst>
        </pc:spChg>
        <pc:spChg chg="add del">
          <ac:chgData name="Genochio, William, VBACLE" userId="2ef655ee-4d46-4cb7-b5d9-8a97e03de3a2" providerId="ADAL" clId="{A7757982-AD0C-4ECF-B2A3-DE42A0874E98}" dt="2025-07-16T12:09:55.471" v="251" actId="26606"/>
          <ac:spMkLst>
            <pc:docMk/>
            <pc:sldMk cId="2052104083" sldId="261"/>
            <ac:spMk id="12" creationId="{DAAE4CDD-124C-4DCF-9584-B6033B545DD5}"/>
          </ac:spMkLst>
        </pc:spChg>
        <pc:spChg chg="add del">
          <ac:chgData name="Genochio, William, VBACLE" userId="2ef655ee-4d46-4cb7-b5d9-8a97e03de3a2" providerId="ADAL" clId="{A7757982-AD0C-4ECF-B2A3-DE42A0874E98}" dt="2025-07-16T12:09:55.471" v="251" actId="26606"/>
          <ac:spMkLst>
            <pc:docMk/>
            <pc:sldMk cId="2052104083" sldId="261"/>
            <ac:spMk id="14" creationId="{081E4A58-353D-44AE-B2FC-2A74E2E400F7}"/>
          </ac:spMkLst>
        </pc:spChg>
        <pc:picChg chg="add mod">
          <ac:chgData name="Genochio, William, VBACLE" userId="2ef655ee-4d46-4cb7-b5d9-8a97e03de3a2" providerId="ADAL" clId="{A7757982-AD0C-4ECF-B2A3-DE42A0874E98}" dt="2025-07-16T12:09:55.471" v="251" actId="26606"/>
          <ac:picMkLst>
            <pc:docMk/>
            <pc:sldMk cId="2052104083" sldId="261"/>
            <ac:picMk id="3074" creationId="{AC640620-F223-74C8-A778-6C72B1A420C9}"/>
          </ac:picMkLst>
        </pc:picChg>
      </pc:sldChg>
      <pc:sldChg chg="addSp modSp mod setBg">
        <pc:chgData name="Genochio, William, VBACLE" userId="2ef655ee-4d46-4cb7-b5d9-8a97e03de3a2" providerId="ADAL" clId="{A7757982-AD0C-4ECF-B2A3-DE42A0874E98}" dt="2025-07-16T12:10:30.387" v="255" actId="26606"/>
        <pc:sldMkLst>
          <pc:docMk/>
          <pc:sldMk cId="696608430" sldId="266"/>
        </pc:sldMkLst>
        <pc:spChg chg="mod">
          <ac:chgData name="Genochio, William, VBACLE" userId="2ef655ee-4d46-4cb7-b5d9-8a97e03de3a2" providerId="ADAL" clId="{A7757982-AD0C-4ECF-B2A3-DE42A0874E98}" dt="2025-07-16T12:10:30.387" v="255" actId="26606"/>
          <ac:spMkLst>
            <pc:docMk/>
            <pc:sldMk cId="696608430" sldId="266"/>
            <ac:spMk id="2" creationId="{C68CF6E3-1ACF-4F92-BF98-3D2E67C5220F}"/>
          </ac:spMkLst>
        </pc:spChg>
        <pc:spChg chg="add">
          <ac:chgData name="Genochio, William, VBACLE" userId="2ef655ee-4d46-4cb7-b5d9-8a97e03de3a2" providerId="ADAL" clId="{A7757982-AD0C-4ECF-B2A3-DE42A0874E98}" dt="2025-07-16T12:10:30.387" v="255" actId="26606"/>
          <ac:spMkLst>
            <pc:docMk/>
            <pc:sldMk cId="696608430" sldId="266"/>
            <ac:spMk id="10" creationId="{BACC6370-2D7E-4714-9D71-7542949D7D5D}"/>
          </ac:spMkLst>
        </pc:spChg>
        <pc:spChg chg="add">
          <ac:chgData name="Genochio, William, VBACLE" userId="2ef655ee-4d46-4cb7-b5d9-8a97e03de3a2" providerId="ADAL" clId="{A7757982-AD0C-4ECF-B2A3-DE42A0874E98}" dt="2025-07-16T12:10:30.387" v="255" actId="26606"/>
          <ac:spMkLst>
            <pc:docMk/>
            <pc:sldMk cId="696608430" sldId="266"/>
            <ac:spMk id="12" creationId="{F68B3F68-107C-434F-AA38-110D5EA91B85}"/>
          </ac:spMkLst>
        </pc:spChg>
        <pc:spChg chg="add">
          <ac:chgData name="Genochio, William, VBACLE" userId="2ef655ee-4d46-4cb7-b5d9-8a97e03de3a2" providerId="ADAL" clId="{A7757982-AD0C-4ECF-B2A3-DE42A0874E98}" dt="2025-07-16T12:10:30.387" v="255" actId="26606"/>
          <ac:spMkLst>
            <pc:docMk/>
            <pc:sldMk cId="696608430" sldId="266"/>
            <ac:spMk id="14" creationId="{AAD0DBB9-1A4B-4391-81D4-CB19F9AB918A}"/>
          </ac:spMkLst>
        </pc:spChg>
        <pc:spChg chg="add">
          <ac:chgData name="Genochio, William, VBACLE" userId="2ef655ee-4d46-4cb7-b5d9-8a97e03de3a2" providerId="ADAL" clId="{A7757982-AD0C-4ECF-B2A3-DE42A0874E98}" dt="2025-07-16T12:10:30.387" v="255" actId="26606"/>
          <ac:spMkLst>
            <pc:docMk/>
            <pc:sldMk cId="696608430" sldId="266"/>
            <ac:spMk id="16" creationId="{063BBA22-50EA-4C4D-BE05-F1CE4E63AA56}"/>
          </ac:spMkLst>
        </pc:spChg>
        <pc:graphicFrameChg chg="mod modGraphic">
          <ac:chgData name="Genochio, William, VBACLE" userId="2ef655ee-4d46-4cb7-b5d9-8a97e03de3a2" providerId="ADAL" clId="{A7757982-AD0C-4ECF-B2A3-DE42A0874E98}" dt="2025-07-16T12:10:30.387" v="255" actId="26606"/>
          <ac:graphicFrameMkLst>
            <pc:docMk/>
            <pc:sldMk cId="696608430" sldId="266"/>
            <ac:graphicFrameMk id="5" creationId="{E107582C-DE47-46AF-953B-161E2CF26067}"/>
          </ac:graphicFrameMkLst>
        </pc:graphicFrameChg>
      </pc:sldChg>
      <pc:sldChg chg="addSp delSp modSp mod setBg">
        <pc:chgData name="Genochio, William, VBACLE" userId="2ef655ee-4d46-4cb7-b5d9-8a97e03de3a2" providerId="ADAL" clId="{A7757982-AD0C-4ECF-B2A3-DE42A0874E98}" dt="2025-07-15T14:55:00.749" v="19" actId="26606"/>
        <pc:sldMkLst>
          <pc:docMk/>
          <pc:sldMk cId="3367719685" sldId="268"/>
        </pc:sldMkLst>
        <pc:spChg chg="mod">
          <ac:chgData name="Genochio, William, VBACLE" userId="2ef655ee-4d46-4cb7-b5d9-8a97e03de3a2" providerId="ADAL" clId="{A7757982-AD0C-4ECF-B2A3-DE42A0874E98}" dt="2025-07-15T14:55:00.749" v="19" actId="26606"/>
          <ac:spMkLst>
            <pc:docMk/>
            <pc:sldMk cId="3367719685" sldId="268"/>
            <ac:spMk id="2" creationId="{0621694D-F3D2-4662-AC4B-93F98D1D983A}"/>
          </ac:spMkLst>
        </pc:spChg>
        <pc:spChg chg="add">
          <ac:chgData name="Genochio, William, VBACLE" userId="2ef655ee-4d46-4cb7-b5d9-8a97e03de3a2" providerId="ADAL" clId="{A7757982-AD0C-4ECF-B2A3-DE42A0874E98}" dt="2025-07-15T14:55:00.749" v="19" actId="26606"/>
          <ac:spMkLst>
            <pc:docMk/>
            <pc:sldMk cId="3367719685" sldId="268"/>
            <ac:spMk id="9" creationId="{53B021B3-DE93-4AB7-8A18-CF5F1CED88B8}"/>
          </ac:spMkLst>
        </pc:spChg>
        <pc:spChg chg="add">
          <ac:chgData name="Genochio, William, VBACLE" userId="2ef655ee-4d46-4cb7-b5d9-8a97e03de3a2" providerId="ADAL" clId="{A7757982-AD0C-4ECF-B2A3-DE42A0874E98}" dt="2025-07-15T14:55:00.749" v="19" actId="26606"/>
          <ac:spMkLst>
            <pc:docMk/>
            <pc:sldMk cId="3367719685" sldId="268"/>
            <ac:spMk id="11" creationId="{52D502E5-F6B4-4D58-B4AE-FC466FF15EE8}"/>
          </ac:spMkLst>
        </pc:spChg>
        <pc:spChg chg="add">
          <ac:chgData name="Genochio, William, VBACLE" userId="2ef655ee-4d46-4cb7-b5d9-8a97e03de3a2" providerId="ADAL" clId="{A7757982-AD0C-4ECF-B2A3-DE42A0874E98}" dt="2025-07-15T14:55:00.749" v="19" actId="26606"/>
          <ac:spMkLst>
            <pc:docMk/>
            <pc:sldMk cId="3367719685" sldId="268"/>
            <ac:spMk id="13" creationId="{9DECDBF4-02B6-4BB4-B65B-B8107AD6A9E8}"/>
          </ac:spMkLst>
        </pc:spChg>
        <pc:graphicFrameChg chg="add">
          <ac:chgData name="Genochio, William, VBACLE" userId="2ef655ee-4d46-4cb7-b5d9-8a97e03de3a2" providerId="ADAL" clId="{A7757982-AD0C-4ECF-B2A3-DE42A0874E98}" dt="2025-07-15T14:55:00.749" v="19" actId="26606"/>
          <ac:graphicFrameMkLst>
            <pc:docMk/>
            <pc:sldMk cId="3367719685" sldId="268"/>
            <ac:graphicFrameMk id="5" creationId="{77048EED-AC5D-0808-A203-EF311C7C2951}"/>
          </ac:graphicFrameMkLst>
        </pc:graphicFrameChg>
      </pc:sldChg>
      <pc:sldChg chg="addSp delSp modSp mod setBg setClrOvrMap">
        <pc:chgData name="Genochio, William, VBACLE" userId="2ef655ee-4d46-4cb7-b5d9-8a97e03de3a2" providerId="ADAL" clId="{A7757982-AD0C-4ECF-B2A3-DE42A0874E98}" dt="2025-07-16T12:09:55.031" v="250" actId="26606"/>
        <pc:sldMkLst>
          <pc:docMk/>
          <pc:sldMk cId="3843003595" sldId="275"/>
        </pc:sldMkLst>
        <pc:spChg chg="mod">
          <ac:chgData name="Genochio, William, VBACLE" userId="2ef655ee-4d46-4cb7-b5d9-8a97e03de3a2" providerId="ADAL" clId="{A7757982-AD0C-4ECF-B2A3-DE42A0874E98}" dt="2025-07-16T12:09:55.031" v="250" actId="26606"/>
          <ac:spMkLst>
            <pc:docMk/>
            <pc:sldMk cId="3843003595" sldId="275"/>
            <ac:spMk id="2" creationId="{C712FFFF-F415-4868-905B-A02972F6C12A}"/>
          </ac:spMkLst>
        </pc:spChg>
        <pc:spChg chg="mod">
          <ac:chgData name="Genochio, William, VBACLE" userId="2ef655ee-4d46-4cb7-b5d9-8a97e03de3a2" providerId="ADAL" clId="{A7757982-AD0C-4ECF-B2A3-DE42A0874E98}" dt="2025-07-16T12:09:55.031" v="250" actId="26606"/>
          <ac:spMkLst>
            <pc:docMk/>
            <pc:sldMk cId="3843003595" sldId="275"/>
            <ac:spMk id="4" creationId="{F265B99B-E935-4474-93F3-729C0C80983D}"/>
          </ac:spMkLst>
        </pc:spChg>
        <pc:graphicFrameChg chg="mod ord modGraphic">
          <ac:chgData name="Genochio, William, VBACLE" userId="2ef655ee-4d46-4cb7-b5d9-8a97e03de3a2" providerId="ADAL" clId="{A7757982-AD0C-4ECF-B2A3-DE42A0874E98}" dt="2025-07-16T12:09:55.031" v="250" actId="26606"/>
          <ac:graphicFrameMkLst>
            <pc:docMk/>
            <pc:sldMk cId="3843003595" sldId="275"/>
            <ac:graphicFrameMk id="5" creationId="{42CDE279-5D77-483D-BD37-4D22CB430AE4}"/>
          </ac:graphicFrameMkLst>
        </pc:graphicFrameChg>
      </pc:sldChg>
      <pc:sldChg chg="modSp">
        <pc:chgData name="Genochio, William, VBACLE" userId="2ef655ee-4d46-4cb7-b5d9-8a97e03de3a2" providerId="ADAL" clId="{A7757982-AD0C-4ECF-B2A3-DE42A0874E98}" dt="2025-07-16T12:10:59.868" v="261" actId="6549"/>
        <pc:sldMkLst>
          <pc:docMk/>
          <pc:sldMk cId="695762418" sldId="276"/>
        </pc:sldMkLst>
        <pc:spChg chg="mod">
          <ac:chgData name="Genochio, William, VBACLE" userId="2ef655ee-4d46-4cb7-b5d9-8a97e03de3a2" providerId="ADAL" clId="{A7757982-AD0C-4ECF-B2A3-DE42A0874E98}" dt="2025-07-16T12:10:59.868" v="261" actId="6549"/>
          <ac:spMkLst>
            <pc:docMk/>
            <pc:sldMk cId="695762418" sldId="276"/>
            <ac:spMk id="2" creationId="{22873DE2-B4F1-4BFF-9D31-62247568F1F3}"/>
          </ac:spMkLst>
        </pc:spChg>
      </pc:sldChg>
      <pc:sldChg chg="addSp delSp modSp mod setBg">
        <pc:chgData name="Genochio, William, VBACLE" userId="2ef655ee-4d46-4cb7-b5d9-8a97e03de3a2" providerId="ADAL" clId="{A7757982-AD0C-4ECF-B2A3-DE42A0874E98}" dt="2025-07-16T12:10:52.027" v="260" actId="26606"/>
        <pc:sldMkLst>
          <pc:docMk/>
          <pc:sldMk cId="2083216973" sldId="277"/>
        </pc:sldMkLst>
        <pc:spChg chg="mod">
          <ac:chgData name="Genochio, William, VBACLE" userId="2ef655ee-4d46-4cb7-b5d9-8a97e03de3a2" providerId="ADAL" clId="{A7757982-AD0C-4ECF-B2A3-DE42A0874E98}" dt="2025-07-16T12:10:51.974" v="259" actId="26606"/>
          <ac:spMkLst>
            <pc:docMk/>
            <pc:sldMk cId="2083216973" sldId="277"/>
            <ac:spMk id="2" creationId="{0114BBEA-88D8-44CD-AFA8-70CB68D23EFD}"/>
          </ac:spMkLst>
        </pc:spChg>
        <pc:spChg chg="add">
          <ac:chgData name="Genochio, William, VBACLE" userId="2ef655ee-4d46-4cb7-b5d9-8a97e03de3a2" providerId="ADAL" clId="{A7757982-AD0C-4ECF-B2A3-DE42A0874E98}" dt="2025-07-16T12:10:52.027" v="260" actId="26606"/>
          <ac:spMkLst>
            <pc:docMk/>
            <pc:sldMk cId="2083216973" sldId="277"/>
            <ac:spMk id="34" creationId="{DCC231C8-C761-4B31-9B1C-C6D19248C6B3}"/>
          </ac:spMkLst>
        </pc:spChg>
        <pc:graphicFrameChg chg="mod modGraphic">
          <ac:chgData name="Genochio, William, VBACLE" userId="2ef655ee-4d46-4cb7-b5d9-8a97e03de3a2" providerId="ADAL" clId="{A7757982-AD0C-4ECF-B2A3-DE42A0874E98}" dt="2025-07-16T12:10:52.027" v="260" actId="26606"/>
          <ac:graphicFrameMkLst>
            <pc:docMk/>
            <pc:sldMk cId="2083216973" sldId="277"/>
            <ac:graphicFrameMk id="16" creationId="{7BF28032-8B29-4EB6-8F08-9C43B772DEC5}"/>
          </ac:graphicFrameMkLst>
        </pc:graphicFrameChg>
      </pc:sldChg>
      <pc:sldChg chg="del">
        <pc:chgData name="Genochio, William, VBACLE" userId="2ef655ee-4d46-4cb7-b5d9-8a97e03de3a2" providerId="ADAL" clId="{A7757982-AD0C-4ECF-B2A3-DE42A0874E98}" dt="2025-07-16T12:10:23.231" v="253" actId="47"/>
        <pc:sldMkLst>
          <pc:docMk/>
          <pc:sldMk cId="3274912364" sldId="281"/>
        </pc:sldMkLst>
      </pc:sldChg>
      <pc:sldChg chg="del">
        <pc:chgData name="Genochio, William, VBACLE" userId="2ef655ee-4d46-4cb7-b5d9-8a97e03de3a2" providerId="ADAL" clId="{A7757982-AD0C-4ECF-B2A3-DE42A0874E98}" dt="2025-07-16T12:10:25.204" v="254" actId="47"/>
        <pc:sldMkLst>
          <pc:docMk/>
          <pc:sldMk cId="2652832441" sldId="282"/>
        </pc:sldMkLst>
      </pc:sldChg>
      <pc:sldChg chg="del">
        <pc:chgData name="Genochio, William, VBACLE" userId="2ef655ee-4d46-4cb7-b5d9-8a97e03de3a2" providerId="ADAL" clId="{A7757982-AD0C-4ECF-B2A3-DE42A0874E98}" dt="2025-07-16T12:10:19.345" v="252" actId="47"/>
        <pc:sldMkLst>
          <pc:docMk/>
          <pc:sldMk cId="3368398520" sldId="283"/>
        </pc:sldMkLst>
      </pc:sldChg>
    </pc:docChg>
  </pc:docChgLst>
  <pc:docChgLst>
    <pc:chgData name="Reese, Jessica N." userId="4724ae6c-764b-4be7-bf6c-ac5e91905563" providerId="ADAL" clId="{8CF74839-E64B-467D-A55E-CAED986E082C}"/>
    <pc:docChg chg="modSld">
      <pc:chgData name="Reese, Jessica N." userId="4724ae6c-764b-4be7-bf6c-ac5e91905563" providerId="ADAL" clId="{8CF74839-E64B-467D-A55E-CAED986E082C}" dt="2025-07-29T18:30:52.110" v="0" actId="1076"/>
      <pc:docMkLst>
        <pc:docMk/>
      </pc:docMkLst>
      <pc:sldChg chg="modSp">
        <pc:chgData name="Reese, Jessica N." userId="4724ae6c-764b-4be7-bf6c-ac5e91905563" providerId="ADAL" clId="{8CF74839-E64B-467D-A55E-CAED986E082C}" dt="2025-07-29T18:30:52.110" v="0" actId="1076"/>
        <pc:sldMkLst>
          <pc:docMk/>
          <pc:sldMk cId="2052104083" sldId="261"/>
        </pc:sldMkLst>
        <pc:picChg chg="mod">
          <ac:chgData name="Reese, Jessica N." userId="4724ae6c-764b-4be7-bf6c-ac5e91905563" providerId="ADAL" clId="{8CF74839-E64B-467D-A55E-CAED986E082C}" dt="2025-07-29T18:30:52.110" v="0" actId="1076"/>
          <ac:picMkLst>
            <pc:docMk/>
            <pc:sldMk cId="2052104083" sldId="261"/>
            <ac:picMk id="3074" creationId="{AC640620-F223-74C8-A778-6C72B1A420C9}"/>
          </ac:picMkLst>
        </pc:picChg>
      </pc:sldChg>
    </pc:docChg>
  </pc:docChgLst>
  <pc:docChgLst>
    <pc:chgData name="Reese, Jessica N." userId="4724ae6c-764b-4be7-bf6c-ac5e91905563" providerId="ADAL" clId="{B24689CA-8593-40BA-9878-9B25F6C89CA0}"/>
    <pc:docChg chg="custSel addSld modSld">
      <pc:chgData name="Reese, Jessica N." userId="4724ae6c-764b-4be7-bf6c-ac5e91905563" providerId="ADAL" clId="{B24689CA-8593-40BA-9878-9B25F6C89CA0}" dt="2025-09-22T15:07:28.714" v="862" actId="20577"/>
      <pc:docMkLst>
        <pc:docMk/>
      </pc:docMkLst>
      <pc:sldChg chg="modSp mod">
        <pc:chgData name="Reese, Jessica N." userId="4724ae6c-764b-4be7-bf6c-ac5e91905563" providerId="ADAL" clId="{B24689CA-8593-40BA-9878-9B25F6C89CA0}" dt="2025-09-22T15:05:27.596" v="707" actId="20577"/>
        <pc:sldMkLst>
          <pc:docMk/>
          <pc:sldMk cId="2052104083" sldId="261"/>
        </pc:sldMkLst>
        <pc:spChg chg="mod">
          <ac:chgData name="Reese, Jessica N." userId="4724ae6c-764b-4be7-bf6c-ac5e91905563" providerId="ADAL" clId="{B24689CA-8593-40BA-9878-9B25F6C89CA0}" dt="2025-09-22T15:05:27.596" v="707" actId="20577"/>
          <ac:spMkLst>
            <pc:docMk/>
            <pc:sldMk cId="2052104083" sldId="261"/>
            <ac:spMk id="5" creationId="{F44964ED-4763-1147-613E-DB6DB191E1F0}"/>
          </ac:spMkLst>
        </pc:spChg>
      </pc:sldChg>
      <pc:sldChg chg="modSp mod">
        <pc:chgData name="Reese, Jessica N." userId="4724ae6c-764b-4be7-bf6c-ac5e91905563" providerId="ADAL" clId="{B24689CA-8593-40BA-9878-9B25F6C89CA0}" dt="2025-09-22T15:06:54.439" v="860" actId="20577"/>
        <pc:sldMkLst>
          <pc:docMk/>
          <pc:sldMk cId="3318941060" sldId="264"/>
        </pc:sldMkLst>
        <pc:spChg chg="mod">
          <ac:chgData name="Reese, Jessica N." userId="4724ae6c-764b-4be7-bf6c-ac5e91905563" providerId="ADAL" clId="{B24689CA-8593-40BA-9878-9B25F6C89CA0}" dt="2025-09-22T15:06:54.439" v="860" actId="20577"/>
          <ac:spMkLst>
            <pc:docMk/>
            <pc:sldMk cId="3318941060" sldId="264"/>
            <ac:spMk id="3" creationId="{3B75E198-6DCD-4D37-88E7-0A6F1E75C720}"/>
          </ac:spMkLst>
        </pc:spChg>
      </pc:sldChg>
      <pc:sldChg chg="modSp">
        <pc:chgData name="Reese, Jessica N." userId="4724ae6c-764b-4be7-bf6c-ac5e91905563" providerId="ADAL" clId="{B24689CA-8593-40BA-9878-9B25F6C89CA0}" dt="2025-09-22T15:05:11.711" v="700" actId="20577"/>
        <pc:sldMkLst>
          <pc:docMk/>
          <pc:sldMk cId="3367719685" sldId="268"/>
        </pc:sldMkLst>
        <pc:graphicFrameChg chg="mod">
          <ac:chgData name="Reese, Jessica N." userId="4724ae6c-764b-4be7-bf6c-ac5e91905563" providerId="ADAL" clId="{B24689CA-8593-40BA-9878-9B25F6C89CA0}" dt="2025-09-22T15:05:11.711" v="700" actId="20577"/>
          <ac:graphicFrameMkLst>
            <pc:docMk/>
            <pc:sldMk cId="3367719685" sldId="268"/>
            <ac:graphicFrameMk id="5" creationId="{77048EED-AC5D-0808-A203-EF311C7C2951}"/>
          </ac:graphicFrameMkLst>
        </pc:graphicFrameChg>
      </pc:sldChg>
      <pc:sldChg chg="modSp">
        <pc:chgData name="Reese, Jessica N." userId="4724ae6c-764b-4be7-bf6c-ac5e91905563" providerId="ADAL" clId="{B24689CA-8593-40BA-9878-9B25F6C89CA0}" dt="2025-09-22T15:05:33.336" v="708" actId="313"/>
        <pc:sldMkLst>
          <pc:docMk/>
          <pc:sldMk cId="1302566580" sldId="270"/>
        </pc:sldMkLst>
        <pc:graphicFrameChg chg="mod">
          <ac:chgData name="Reese, Jessica N." userId="4724ae6c-764b-4be7-bf6c-ac5e91905563" providerId="ADAL" clId="{B24689CA-8593-40BA-9878-9B25F6C89CA0}" dt="2025-09-22T15:05:33.336" v="708" actId="313"/>
          <ac:graphicFrameMkLst>
            <pc:docMk/>
            <pc:sldMk cId="1302566580" sldId="270"/>
            <ac:graphicFrameMk id="7" creationId="{83B7BF05-438E-485D-AE2E-0D6590126C2D}"/>
          </ac:graphicFrameMkLst>
        </pc:graphicFrameChg>
      </pc:sldChg>
      <pc:sldChg chg="modSp">
        <pc:chgData name="Reese, Jessica N." userId="4724ae6c-764b-4be7-bf6c-ac5e91905563" providerId="ADAL" clId="{B24689CA-8593-40BA-9878-9B25F6C89CA0}" dt="2025-09-22T15:07:28.714" v="862" actId="20577"/>
        <pc:sldMkLst>
          <pc:docMk/>
          <pc:sldMk cId="4207928348" sldId="271"/>
        </pc:sldMkLst>
        <pc:graphicFrameChg chg="mod">
          <ac:chgData name="Reese, Jessica N." userId="4724ae6c-764b-4be7-bf6c-ac5e91905563" providerId="ADAL" clId="{B24689CA-8593-40BA-9878-9B25F6C89CA0}" dt="2025-09-22T15:07:28.714" v="862" actId="20577"/>
          <ac:graphicFrameMkLst>
            <pc:docMk/>
            <pc:sldMk cId="4207928348" sldId="271"/>
            <ac:graphicFrameMk id="20" creationId="{DE30B268-B4D1-4520-BFD2-96170C79C868}"/>
          </ac:graphicFrameMkLst>
        </pc:graphicFrameChg>
      </pc:sldChg>
      <pc:sldChg chg="addSp modSp new mod">
        <pc:chgData name="Reese, Jessica N." userId="4724ae6c-764b-4be7-bf6c-ac5e91905563" providerId="ADAL" clId="{B24689CA-8593-40BA-9878-9B25F6C89CA0}" dt="2025-09-22T15:04:24.705" v="673" actId="20577"/>
        <pc:sldMkLst>
          <pc:docMk/>
          <pc:sldMk cId="2031822626" sldId="280"/>
        </pc:sldMkLst>
        <pc:spChg chg="add mod">
          <ac:chgData name="Reese, Jessica N." userId="4724ae6c-764b-4be7-bf6c-ac5e91905563" providerId="ADAL" clId="{B24689CA-8593-40BA-9878-9B25F6C89CA0}" dt="2025-09-22T15:04:24.705" v="673" actId="20577"/>
          <ac:spMkLst>
            <pc:docMk/>
            <pc:sldMk cId="2031822626" sldId="280"/>
            <ac:spMk id="3" creationId="{01A32F67-6E6F-1C08-66E3-E9B6062E2E91}"/>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3-09-13T09:18:06.971" idx="3">
    <p:pos x="10" y="10"/>
    <p:text/>
    <p:extLst>
      <p:ext uri="{C676402C-5697-4E1C-873F-D02D1690AC5C}">
        <p15:threadingInfo xmlns:p15="http://schemas.microsoft.com/office/powerpoint/2012/main" timeZoneBias="240"/>
      </p:ext>
    </p:extLst>
  </p:cm>
</p:cmLst>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hyperlink" Target="https://www.publichealth.va.gov/exposures/coordinators.asp" TargetMode="External"/><Relationship Id="rId1" Type="http://schemas.openxmlformats.org/officeDocument/2006/relationships/hyperlink" Target="https://www.va.gov/disability/file-disability-claim-form-21-526ez/introduction" TargetMode="Externa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2.xml.rels><?xml version="1.0" encoding="UTF-8" standalone="yes"?>
<Relationships xmlns="http://schemas.openxmlformats.org/package/2006/relationships"><Relationship Id="rId3" Type="http://schemas.openxmlformats.org/officeDocument/2006/relationships/hyperlink" Target="https://www.publichealth.va.gov/exposures/agentorange/conditions/soft-tissue-sarcoma.asp" TargetMode="External"/><Relationship Id="rId2" Type="http://schemas.openxmlformats.org/officeDocument/2006/relationships/hyperlink" Target="https://www.publichealth.va.gov/exposures/agentorange/conditions/nonhodgkinslymphoma.asp" TargetMode="External"/><Relationship Id="rId1" Type="http://schemas.openxmlformats.org/officeDocument/2006/relationships/hyperlink" Target="https://www.publichealth.va.gov/exposures/agentorange/conditions/chloracne.asp" TargetMode="External"/></Relationships>
</file>

<file path=ppt/diagrams/_rels/data3.xml.rels><?xml version="1.0" encoding="UTF-8" standalone="yes"?>
<Relationships xmlns="http://schemas.openxmlformats.org/package/2006/relationships"><Relationship Id="rId3" Type="http://schemas.openxmlformats.org/officeDocument/2006/relationships/hyperlink" Target="https://www.publichealth.va.gov/exposures/agentorange/conditions/porphyria-cutanea-tarda.asp" TargetMode="External"/><Relationship Id="rId2" Type="http://schemas.openxmlformats.org/officeDocument/2006/relationships/hyperlink" Target="https://www.publichealth.va.gov/exposures/agentorange/conditions/multiple_myeloma.asp" TargetMode="External"/><Relationship Id="rId1" Type="http://schemas.openxmlformats.org/officeDocument/2006/relationships/hyperlink" Target="https://www.publichealth.va.gov/exposures/agentorange/conditions/hodgkins.asp" TargetMode="External"/><Relationship Id="rId4" Type="http://schemas.openxmlformats.org/officeDocument/2006/relationships/hyperlink" Target="https://www.publichealth.va.gov/exposures/agentorange/conditions/respiratory_cancers.asp" TargetMode="External"/></Relationships>
</file>

<file path=ppt/diagrams/_rels/data4.xml.rels><?xml version="1.0" encoding="UTF-8" standalone="yes"?>
<Relationships xmlns="http://schemas.openxmlformats.org/package/2006/relationships"><Relationship Id="rId3" Type="http://schemas.openxmlformats.org/officeDocument/2006/relationships/hyperlink" Target="https://www.publichealth.va.gov/exposures/agentorange/conditions/prostate_cancer.asp" TargetMode="External"/><Relationship Id="rId2" Type="http://schemas.openxmlformats.org/officeDocument/2006/relationships/hyperlink" Target="https://www.publichealth.va.gov/exposures/agentorange/conditions/al_amyloidosis.asp" TargetMode="External"/><Relationship Id="rId1" Type="http://schemas.openxmlformats.org/officeDocument/2006/relationships/hyperlink" Target="https://www.publichealth.va.gov/exposures/agentorange/conditions/diabetes.asp" TargetMode="External"/></Relationships>
</file>

<file path=ppt/diagrams/_rels/data5.xml.rels><?xml version="1.0" encoding="UTF-8" standalone="yes"?>
<Relationships xmlns="http://schemas.openxmlformats.org/package/2006/relationships"><Relationship Id="rId3" Type="http://schemas.openxmlformats.org/officeDocument/2006/relationships/hyperlink" Target="https://www.publichealth.va.gov/exposures/agentorange/conditions/parkinsonsdisease.asp" TargetMode="External"/><Relationship Id="rId2" Type="http://schemas.openxmlformats.org/officeDocument/2006/relationships/hyperlink" Target="https://www.publichealth.va.gov/exposures/agentorange/conditions/ischemicheartdisease.asp" TargetMode="External"/><Relationship Id="rId1" Type="http://schemas.openxmlformats.org/officeDocument/2006/relationships/hyperlink" Target="https://www.publichealth.va.gov/exposures/agentorange/conditions/bcell-leukemia.asp" TargetMode="External"/><Relationship Id="rId4" Type="http://schemas.openxmlformats.org/officeDocument/2006/relationships/hyperlink" Target="https://www.publichealth.va.gov/exposures/agentorange/conditions/peripheral_neuropathy.asp" TargetMode="External"/></Relationships>
</file>

<file path=ppt/diagrams/_rels/drawing1.xml.rels><?xml version="1.0" encoding="UTF-8" standalone="yes"?>
<Relationships xmlns="http://schemas.openxmlformats.org/package/2006/relationships"><Relationship Id="rId8" Type="http://schemas.openxmlformats.org/officeDocument/2006/relationships/hyperlink" Target="https://www.publichealth.va.gov/exposures/coordinators.asp" TargetMode="External"/><Relationship Id="rId3" Type="http://schemas.openxmlformats.org/officeDocument/2006/relationships/image" Target="../media/image6.png"/><Relationship Id="rId7" Type="http://schemas.openxmlformats.org/officeDocument/2006/relationships/image" Target="../media/image9.sv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8.png"/><Relationship Id="rId5" Type="http://schemas.openxmlformats.org/officeDocument/2006/relationships/hyperlink" Target="https://www.va.gov/disability/file-disability-claim-form-21-526ez/introduction" TargetMode="External"/><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3" Type="http://schemas.openxmlformats.org/officeDocument/2006/relationships/hyperlink" Target="https://www.publichealth.va.gov/exposures/agentorange/conditions/soft-tissue-sarcoma.asp" TargetMode="External"/><Relationship Id="rId2" Type="http://schemas.openxmlformats.org/officeDocument/2006/relationships/hyperlink" Target="https://www.publichealth.va.gov/exposures/agentorange/conditions/nonhodgkinslymphoma.asp" TargetMode="External"/><Relationship Id="rId1" Type="http://schemas.openxmlformats.org/officeDocument/2006/relationships/hyperlink" Target="https://www.publichealth.va.gov/exposures/agentorange/conditions/chloracne.asp" TargetMode="External"/></Relationships>
</file>

<file path=ppt/diagrams/_rels/drawing3.xml.rels><?xml version="1.0" encoding="UTF-8" standalone="yes"?>
<Relationships xmlns="http://schemas.openxmlformats.org/package/2006/relationships"><Relationship Id="rId3" Type="http://schemas.openxmlformats.org/officeDocument/2006/relationships/hyperlink" Target="https://www.publichealth.va.gov/exposures/agentorange/conditions/porphyria-cutanea-tarda.asp" TargetMode="External"/><Relationship Id="rId2" Type="http://schemas.openxmlformats.org/officeDocument/2006/relationships/hyperlink" Target="https://www.publichealth.va.gov/exposures/agentorange/conditions/multiple_myeloma.asp" TargetMode="External"/><Relationship Id="rId1" Type="http://schemas.openxmlformats.org/officeDocument/2006/relationships/hyperlink" Target="https://www.publichealth.va.gov/exposures/agentorange/conditions/hodgkins.asp" TargetMode="External"/><Relationship Id="rId4" Type="http://schemas.openxmlformats.org/officeDocument/2006/relationships/hyperlink" Target="https://www.publichealth.va.gov/exposures/agentorange/conditions/respiratory_cancers.asp" TargetMode="External"/></Relationships>
</file>

<file path=ppt/diagrams/_rels/drawing4.xml.rels><?xml version="1.0" encoding="UTF-8" standalone="yes"?>
<Relationships xmlns="http://schemas.openxmlformats.org/package/2006/relationships"><Relationship Id="rId3" Type="http://schemas.openxmlformats.org/officeDocument/2006/relationships/hyperlink" Target="https://www.publichealth.va.gov/exposures/agentorange/conditions/al_amyloidosis.asp" TargetMode="External"/><Relationship Id="rId2" Type="http://schemas.openxmlformats.org/officeDocument/2006/relationships/hyperlink" Target="https://www.publichealth.va.gov/exposures/agentorange/conditions/diabetes.asp" TargetMode="External"/><Relationship Id="rId1" Type="http://schemas.openxmlformats.org/officeDocument/2006/relationships/hyperlink" Target="https://www.publichealth.va.gov/exposures/agentorange/conditions/prostate_cancer.asp" TargetMode="External"/></Relationships>
</file>

<file path=ppt/diagrams/_rels/drawing5.xml.rels><?xml version="1.0" encoding="UTF-8" standalone="yes"?>
<Relationships xmlns="http://schemas.openxmlformats.org/package/2006/relationships"><Relationship Id="rId3" Type="http://schemas.openxmlformats.org/officeDocument/2006/relationships/hyperlink" Target="https://www.publichealth.va.gov/exposures/agentorange/conditions/parkinsonsdisease.asp" TargetMode="External"/><Relationship Id="rId2" Type="http://schemas.openxmlformats.org/officeDocument/2006/relationships/hyperlink" Target="https://www.publichealth.va.gov/exposures/agentorange/conditions/ischemicheartdisease.asp" TargetMode="External"/><Relationship Id="rId1" Type="http://schemas.openxmlformats.org/officeDocument/2006/relationships/hyperlink" Target="https://www.publichealth.va.gov/exposures/agentorange/conditions/bcell-leukemia.asp" TargetMode="External"/><Relationship Id="rId4" Type="http://schemas.openxmlformats.org/officeDocument/2006/relationships/hyperlink" Target="https://www.publichealth.va.gov/exposures/agentorange/conditions/peripheral_neuropathy.asp" TargetMode="External"/></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207F44-18C2-4AC8-A568-A240FDFE2CBB}"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D8C3AD2-B4CD-4148-884D-1119DBFAEFE2}">
      <dgm:prSet/>
      <dgm:spPr/>
      <dgm:t>
        <a:bodyPr/>
        <a:lstStyle/>
        <a:p>
          <a:r>
            <a:rPr lang="en-US" b="0" i="0"/>
            <a:t>This is a free health exam for Veterans who meet any of the above service requirements for presumption of contact. Even if you don’t have a known illness, the exam could alert you to illnesses that may be related to contact with herbicides. By being part of this registry, you’re also helping your fellow Veterans by giving us information so we can better understand and serve those affected by Agent Orange–related illnesses.</a:t>
          </a:r>
          <a:endParaRPr lang="en-US"/>
        </a:p>
      </dgm:t>
    </dgm:pt>
    <dgm:pt modelId="{2E61271C-1CD6-4704-9A94-3E5480B5DAD3}" type="parTrans" cxnId="{D032C78B-B5BF-44E7-931D-A458A6F88A72}">
      <dgm:prSet/>
      <dgm:spPr/>
      <dgm:t>
        <a:bodyPr/>
        <a:lstStyle/>
        <a:p>
          <a:endParaRPr lang="en-US"/>
        </a:p>
      </dgm:t>
    </dgm:pt>
    <dgm:pt modelId="{884260AC-0A73-4AA6-A917-244DBE6B00AE}" type="sibTrans" cxnId="{D032C78B-B5BF-44E7-931D-A458A6F88A72}">
      <dgm:prSet/>
      <dgm:spPr/>
      <dgm:t>
        <a:bodyPr/>
        <a:lstStyle/>
        <a:p>
          <a:endParaRPr lang="en-US"/>
        </a:p>
      </dgm:t>
    </dgm:pt>
    <dgm:pt modelId="{11DF4DEC-562A-4B0C-8F63-C6CDE3EC3161}">
      <dgm:prSet/>
      <dgm:spPr/>
      <dgm:t>
        <a:bodyPr/>
        <a:lstStyle/>
        <a:p>
          <a:r>
            <a:rPr lang="en-US" b="0" i="0"/>
            <a:t>This exam isn’t a VA claim exam (also known as a compensation and pension, or C&amp;P, exam). And you don’t need to have this exam to get other VA benefits. To get disability benefits, you’ll need to </a:t>
          </a:r>
          <a:r>
            <a:rPr lang="en-US" b="0" i="0" u="sng">
              <a:hlinkClick xmlns:r="http://schemas.openxmlformats.org/officeDocument/2006/relationships" r:id="rId1"/>
            </a:rPr>
            <a:t>file a claim</a:t>
          </a:r>
          <a:r>
            <a:rPr lang="en-US" b="0" i="0"/>
            <a:t>.</a:t>
          </a:r>
          <a:endParaRPr lang="en-US"/>
        </a:p>
      </dgm:t>
    </dgm:pt>
    <dgm:pt modelId="{752E3F5C-22DF-4D79-8AB1-84C21B6698B7}" type="parTrans" cxnId="{6C9AA9C2-7E2D-4C67-94B0-830D4600AC92}">
      <dgm:prSet/>
      <dgm:spPr/>
      <dgm:t>
        <a:bodyPr/>
        <a:lstStyle/>
        <a:p>
          <a:endParaRPr lang="en-US"/>
        </a:p>
      </dgm:t>
    </dgm:pt>
    <dgm:pt modelId="{EE39DCE1-5528-4902-BB7B-AC1B634A0CBF}" type="sibTrans" cxnId="{6C9AA9C2-7E2D-4C67-94B0-830D4600AC92}">
      <dgm:prSet/>
      <dgm:spPr/>
      <dgm:t>
        <a:bodyPr/>
        <a:lstStyle/>
        <a:p>
          <a:endParaRPr lang="en-US"/>
        </a:p>
      </dgm:t>
    </dgm:pt>
    <dgm:pt modelId="{397281D5-35D3-4E8B-9A81-0BA0DA49A66C}">
      <dgm:prSet/>
      <dgm:spPr/>
      <dgm:t>
        <a:bodyPr/>
        <a:lstStyle/>
        <a:p>
          <a:r>
            <a:rPr lang="en-US" b="1" i="0" dirty="0"/>
            <a:t>To schedule your exam: </a:t>
          </a:r>
          <a:r>
            <a:rPr lang="en-US" b="0" i="0" u="sng" dirty="0">
              <a:hlinkClick xmlns:r="http://schemas.openxmlformats.org/officeDocument/2006/relationships" r:id="rId2"/>
            </a:rPr>
            <a:t>Contact your local VA environmental health coordinator</a:t>
          </a:r>
          <a:r>
            <a:rPr lang="en-US" b="0" i="0" u="sng" dirty="0"/>
            <a:t> Vapublichealth.gov</a:t>
          </a:r>
          <a:endParaRPr lang="en-US" dirty="0"/>
        </a:p>
      </dgm:t>
    </dgm:pt>
    <dgm:pt modelId="{6EDD067B-D48A-4B59-A9D6-2DFD07898578}" type="parTrans" cxnId="{9498B537-A08C-46E5-94AB-E6CA00CA0257}">
      <dgm:prSet/>
      <dgm:spPr/>
      <dgm:t>
        <a:bodyPr/>
        <a:lstStyle/>
        <a:p>
          <a:endParaRPr lang="en-US"/>
        </a:p>
      </dgm:t>
    </dgm:pt>
    <dgm:pt modelId="{FEB62908-A5AB-40C4-B762-61092FC8C806}" type="sibTrans" cxnId="{9498B537-A08C-46E5-94AB-E6CA00CA0257}">
      <dgm:prSet/>
      <dgm:spPr/>
      <dgm:t>
        <a:bodyPr/>
        <a:lstStyle/>
        <a:p>
          <a:endParaRPr lang="en-US"/>
        </a:p>
      </dgm:t>
    </dgm:pt>
    <dgm:pt modelId="{FB6A0BDB-827E-4BCD-BE71-BED5B6AE1B4C}" type="pres">
      <dgm:prSet presAssocID="{0A207F44-18C2-4AC8-A568-A240FDFE2CBB}" presName="root" presStyleCnt="0">
        <dgm:presLayoutVars>
          <dgm:dir/>
          <dgm:resizeHandles val="exact"/>
        </dgm:presLayoutVars>
      </dgm:prSet>
      <dgm:spPr/>
    </dgm:pt>
    <dgm:pt modelId="{491C6F18-9A6A-4C16-B3FB-26B99E167D66}" type="pres">
      <dgm:prSet presAssocID="{FD8C3AD2-B4CD-4148-884D-1119DBFAEFE2}" presName="compNode" presStyleCnt="0"/>
      <dgm:spPr/>
    </dgm:pt>
    <dgm:pt modelId="{2BECEA3E-E585-4C92-9685-D668F1283D3F}" type="pres">
      <dgm:prSet presAssocID="{FD8C3AD2-B4CD-4148-884D-1119DBFAEFE2}" presName="bgRect" presStyleLbl="bgShp" presStyleIdx="0" presStyleCnt="3"/>
      <dgm:spPr/>
    </dgm:pt>
    <dgm:pt modelId="{B54E4862-DF86-4D3D-8046-4D849ED4DFEE}" type="pres">
      <dgm:prSet presAssocID="{FD8C3AD2-B4CD-4148-884D-1119DBFAEFE2}" presName="iconRect" presStyleLbl="node1" presStyleIdx="0"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tor"/>
        </a:ext>
      </dgm:extLst>
    </dgm:pt>
    <dgm:pt modelId="{0E847D15-3A23-404A-8E54-517A489CA350}" type="pres">
      <dgm:prSet presAssocID="{FD8C3AD2-B4CD-4148-884D-1119DBFAEFE2}" presName="spaceRect" presStyleCnt="0"/>
      <dgm:spPr/>
    </dgm:pt>
    <dgm:pt modelId="{65491306-194B-4C16-A0B8-76F68833EDA2}" type="pres">
      <dgm:prSet presAssocID="{FD8C3AD2-B4CD-4148-884D-1119DBFAEFE2}" presName="parTx" presStyleLbl="revTx" presStyleIdx="0" presStyleCnt="3">
        <dgm:presLayoutVars>
          <dgm:chMax val="0"/>
          <dgm:chPref val="0"/>
        </dgm:presLayoutVars>
      </dgm:prSet>
      <dgm:spPr/>
    </dgm:pt>
    <dgm:pt modelId="{829BBD5B-B7CE-4175-BABF-F251CBEF88A8}" type="pres">
      <dgm:prSet presAssocID="{884260AC-0A73-4AA6-A917-244DBE6B00AE}" presName="sibTrans" presStyleCnt="0"/>
      <dgm:spPr/>
    </dgm:pt>
    <dgm:pt modelId="{9202ECED-EB68-41D5-ABDA-7B1675BB0410}" type="pres">
      <dgm:prSet presAssocID="{11DF4DEC-562A-4B0C-8F63-C6CDE3EC3161}" presName="compNode" presStyleCnt="0"/>
      <dgm:spPr/>
    </dgm:pt>
    <dgm:pt modelId="{0D7550A5-76B7-43B2-B17B-99AA53171DE5}" type="pres">
      <dgm:prSet presAssocID="{11DF4DEC-562A-4B0C-8F63-C6CDE3EC3161}" presName="bgRect" presStyleLbl="bgShp" presStyleIdx="1" presStyleCnt="3"/>
      <dgm:spPr/>
    </dgm:pt>
    <dgm:pt modelId="{0C4C39ED-6E7C-4F91-9CFF-BFB9C6769567}" type="pres">
      <dgm:prSet presAssocID="{11DF4DEC-562A-4B0C-8F63-C6CDE3EC3161}" presName="iconRect" presStyleLbl="node1" presStyleIdx="1"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llar"/>
        </a:ext>
      </dgm:extLst>
    </dgm:pt>
    <dgm:pt modelId="{425ABCF0-1260-42EF-B814-556437FA2B1B}" type="pres">
      <dgm:prSet presAssocID="{11DF4DEC-562A-4B0C-8F63-C6CDE3EC3161}" presName="spaceRect" presStyleCnt="0"/>
      <dgm:spPr/>
    </dgm:pt>
    <dgm:pt modelId="{017BD3CE-5553-43D6-A064-B64399C9D9A0}" type="pres">
      <dgm:prSet presAssocID="{11DF4DEC-562A-4B0C-8F63-C6CDE3EC3161}" presName="parTx" presStyleLbl="revTx" presStyleIdx="1" presStyleCnt="3">
        <dgm:presLayoutVars>
          <dgm:chMax val="0"/>
          <dgm:chPref val="0"/>
        </dgm:presLayoutVars>
      </dgm:prSet>
      <dgm:spPr/>
    </dgm:pt>
    <dgm:pt modelId="{C125A34A-1FC6-494F-8311-033C1F7FB056}" type="pres">
      <dgm:prSet presAssocID="{EE39DCE1-5528-4902-BB7B-AC1B634A0CBF}" presName="sibTrans" presStyleCnt="0"/>
      <dgm:spPr/>
    </dgm:pt>
    <dgm:pt modelId="{0FC4352E-307D-466C-BA03-5E28C6DB1AE6}" type="pres">
      <dgm:prSet presAssocID="{397281D5-35D3-4E8B-9A81-0BA0DA49A66C}" presName="compNode" presStyleCnt="0"/>
      <dgm:spPr/>
    </dgm:pt>
    <dgm:pt modelId="{4AE73E50-EEF4-4C18-A35F-AB14DB6F7738}" type="pres">
      <dgm:prSet presAssocID="{397281D5-35D3-4E8B-9A81-0BA0DA49A66C}" presName="bgRect" presStyleLbl="bgShp" presStyleIdx="2" presStyleCnt="3"/>
      <dgm:spPr/>
    </dgm:pt>
    <dgm:pt modelId="{D3FB40F6-A3E9-44FB-A9F6-E89ADC2858AA}" type="pres">
      <dgm:prSet presAssocID="{397281D5-35D3-4E8B-9A81-0BA0DA49A66C}" presName="iconRect" presStyleLbl="node1" presStyleIdx="2" presStyleCnt="3"/>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ethoscope"/>
        </a:ext>
      </dgm:extLst>
    </dgm:pt>
    <dgm:pt modelId="{FF1F4553-B612-4E54-964F-87B625A9C540}" type="pres">
      <dgm:prSet presAssocID="{397281D5-35D3-4E8B-9A81-0BA0DA49A66C}" presName="spaceRect" presStyleCnt="0"/>
      <dgm:spPr/>
    </dgm:pt>
    <dgm:pt modelId="{A334B555-53BF-484A-B88C-F2AF9CD2206D}" type="pres">
      <dgm:prSet presAssocID="{397281D5-35D3-4E8B-9A81-0BA0DA49A66C}" presName="parTx" presStyleLbl="revTx" presStyleIdx="2" presStyleCnt="3">
        <dgm:presLayoutVars>
          <dgm:chMax val="0"/>
          <dgm:chPref val="0"/>
        </dgm:presLayoutVars>
      </dgm:prSet>
      <dgm:spPr/>
    </dgm:pt>
  </dgm:ptLst>
  <dgm:cxnLst>
    <dgm:cxn modelId="{390F730B-584D-48EB-BD11-6EB5723AF2C9}" type="presOf" srcId="{0A207F44-18C2-4AC8-A568-A240FDFE2CBB}" destId="{FB6A0BDB-827E-4BCD-BE71-BED5B6AE1B4C}" srcOrd="0" destOrd="0" presId="urn:microsoft.com/office/officeart/2018/2/layout/IconVerticalSolidList"/>
    <dgm:cxn modelId="{9498B537-A08C-46E5-94AB-E6CA00CA0257}" srcId="{0A207F44-18C2-4AC8-A568-A240FDFE2CBB}" destId="{397281D5-35D3-4E8B-9A81-0BA0DA49A66C}" srcOrd="2" destOrd="0" parTransId="{6EDD067B-D48A-4B59-A9D6-2DFD07898578}" sibTransId="{FEB62908-A5AB-40C4-B762-61092FC8C806}"/>
    <dgm:cxn modelId="{78FBA85D-7D6E-4EF7-9BF5-6264AEC6B502}" type="presOf" srcId="{397281D5-35D3-4E8B-9A81-0BA0DA49A66C}" destId="{A334B555-53BF-484A-B88C-F2AF9CD2206D}" srcOrd="0" destOrd="0" presId="urn:microsoft.com/office/officeart/2018/2/layout/IconVerticalSolidList"/>
    <dgm:cxn modelId="{D032C78B-B5BF-44E7-931D-A458A6F88A72}" srcId="{0A207F44-18C2-4AC8-A568-A240FDFE2CBB}" destId="{FD8C3AD2-B4CD-4148-884D-1119DBFAEFE2}" srcOrd="0" destOrd="0" parTransId="{2E61271C-1CD6-4704-9A94-3E5480B5DAD3}" sibTransId="{884260AC-0A73-4AA6-A917-244DBE6B00AE}"/>
    <dgm:cxn modelId="{9B8C4EB6-4EFB-4C7B-A9D0-55F34F3B5521}" type="presOf" srcId="{FD8C3AD2-B4CD-4148-884D-1119DBFAEFE2}" destId="{65491306-194B-4C16-A0B8-76F68833EDA2}" srcOrd="0" destOrd="0" presId="urn:microsoft.com/office/officeart/2018/2/layout/IconVerticalSolidList"/>
    <dgm:cxn modelId="{6C9AA9C2-7E2D-4C67-94B0-830D4600AC92}" srcId="{0A207F44-18C2-4AC8-A568-A240FDFE2CBB}" destId="{11DF4DEC-562A-4B0C-8F63-C6CDE3EC3161}" srcOrd="1" destOrd="0" parTransId="{752E3F5C-22DF-4D79-8AB1-84C21B6698B7}" sibTransId="{EE39DCE1-5528-4902-BB7B-AC1B634A0CBF}"/>
    <dgm:cxn modelId="{6EC52BF1-7F58-40B5-8397-14EC10B742AE}" type="presOf" srcId="{11DF4DEC-562A-4B0C-8F63-C6CDE3EC3161}" destId="{017BD3CE-5553-43D6-A064-B64399C9D9A0}" srcOrd="0" destOrd="0" presId="urn:microsoft.com/office/officeart/2018/2/layout/IconVerticalSolidList"/>
    <dgm:cxn modelId="{8F27341B-79E5-4162-B85C-A1C9910C4083}" type="presParOf" srcId="{FB6A0BDB-827E-4BCD-BE71-BED5B6AE1B4C}" destId="{491C6F18-9A6A-4C16-B3FB-26B99E167D66}" srcOrd="0" destOrd="0" presId="urn:microsoft.com/office/officeart/2018/2/layout/IconVerticalSolidList"/>
    <dgm:cxn modelId="{D0A74AD8-59C2-4360-98B3-05957081461C}" type="presParOf" srcId="{491C6F18-9A6A-4C16-B3FB-26B99E167D66}" destId="{2BECEA3E-E585-4C92-9685-D668F1283D3F}" srcOrd="0" destOrd="0" presId="urn:microsoft.com/office/officeart/2018/2/layout/IconVerticalSolidList"/>
    <dgm:cxn modelId="{0243BB97-BE5B-4754-BDAC-744302021151}" type="presParOf" srcId="{491C6F18-9A6A-4C16-B3FB-26B99E167D66}" destId="{B54E4862-DF86-4D3D-8046-4D849ED4DFEE}" srcOrd="1" destOrd="0" presId="urn:microsoft.com/office/officeart/2018/2/layout/IconVerticalSolidList"/>
    <dgm:cxn modelId="{61289877-F2F8-48C5-9AB7-9EC839433B36}" type="presParOf" srcId="{491C6F18-9A6A-4C16-B3FB-26B99E167D66}" destId="{0E847D15-3A23-404A-8E54-517A489CA350}" srcOrd="2" destOrd="0" presId="urn:microsoft.com/office/officeart/2018/2/layout/IconVerticalSolidList"/>
    <dgm:cxn modelId="{DDEF4141-BE83-462F-9891-9B2FDD0E757E}" type="presParOf" srcId="{491C6F18-9A6A-4C16-B3FB-26B99E167D66}" destId="{65491306-194B-4C16-A0B8-76F68833EDA2}" srcOrd="3" destOrd="0" presId="urn:microsoft.com/office/officeart/2018/2/layout/IconVerticalSolidList"/>
    <dgm:cxn modelId="{46AF3040-C6CA-4AC8-BAC9-6E0C40159A42}" type="presParOf" srcId="{FB6A0BDB-827E-4BCD-BE71-BED5B6AE1B4C}" destId="{829BBD5B-B7CE-4175-BABF-F251CBEF88A8}" srcOrd="1" destOrd="0" presId="urn:microsoft.com/office/officeart/2018/2/layout/IconVerticalSolidList"/>
    <dgm:cxn modelId="{1B1D4FD4-1F47-4955-BE4B-AB4051F7E659}" type="presParOf" srcId="{FB6A0BDB-827E-4BCD-BE71-BED5B6AE1B4C}" destId="{9202ECED-EB68-41D5-ABDA-7B1675BB0410}" srcOrd="2" destOrd="0" presId="urn:microsoft.com/office/officeart/2018/2/layout/IconVerticalSolidList"/>
    <dgm:cxn modelId="{73C2824B-D854-4D61-A45F-B54BE5D1B0AF}" type="presParOf" srcId="{9202ECED-EB68-41D5-ABDA-7B1675BB0410}" destId="{0D7550A5-76B7-43B2-B17B-99AA53171DE5}" srcOrd="0" destOrd="0" presId="urn:microsoft.com/office/officeart/2018/2/layout/IconVerticalSolidList"/>
    <dgm:cxn modelId="{EA047F8A-7B3F-4BD5-A5A2-FA132A23D44E}" type="presParOf" srcId="{9202ECED-EB68-41D5-ABDA-7B1675BB0410}" destId="{0C4C39ED-6E7C-4F91-9CFF-BFB9C6769567}" srcOrd="1" destOrd="0" presId="urn:microsoft.com/office/officeart/2018/2/layout/IconVerticalSolidList"/>
    <dgm:cxn modelId="{4EBF6DAB-229E-4E15-B237-5AFF968E5A71}" type="presParOf" srcId="{9202ECED-EB68-41D5-ABDA-7B1675BB0410}" destId="{425ABCF0-1260-42EF-B814-556437FA2B1B}" srcOrd="2" destOrd="0" presId="urn:microsoft.com/office/officeart/2018/2/layout/IconVerticalSolidList"/>
    <dgm:cxn modelId="{15E50F2B-5039-49C7-BAAE-A65476695869}" type="presParOf" srcId="{9202ECED-EB68-41D5-ABDA-7B1675BB0410}" destId="{017BD3CE-5553-43D6-A064-B64399C9D9A0}" srcOrd="3" destOrd="0" presId="urn:microsoft.com/office/officeart/2018/2/layout/IconVerticalSolidList"/>
    <dgm:cxn modelId="{A192F7C7-99BA-4A02-AF2A-630F0C89F2CA}" type="presParOf" srcId="{FB6A0BDB-827E-4BCD-BE71-BED5B6AE1B4C}" destId="{C125A34A-1FC6-494F-8311-033C1F7FB056}" srcOrd="3" destOrd="0" presId="urn:microsoft.com/office/officeart/2018/2/layout/IconVerticalSolidList"/>
    <dgm:cxn modelId="{93C6B732-D0B7-41BE-8BA3-58C77CE8B5A4}" type="presParOf" srcId="{FB6A0BDB-827E-4BCD-BE71-BED5B6AE1B4C}" destId="{0FC4352E-307D-466C-BA03-5E28C6DB1AE6}" srcOrd="4" destOrd="0" presId="urn:microsoft.com/office/officeart/2018/2/layout/IconVerticalSolidList"/>
    <dgm:cxn modelId="{50646F13-41B6-4C1E-B283-4D0F14ADE78D}" type="presParOf" srcId="{0FC4352E-307D-466C-BA03-5E28C6DB1AE6}" destId="{4AE73E50-EEF4-4C18-A35F-AB14DB6F7738}" srcOrd="0" destOrd="0" presId="urn:microsoft.com/office/officeart/2018/2/layout/IconVerticalSolidList"/>
    <dgm:cxn modelId="{340015D6-1B7B-4A45-8CCD-55780E680452}" type="presParOf" srcId="{0FC4352E-307D-466C-BA03-5E28C6DB1AE6}" destId="{D3FB40F6-A3E9-44FB-A9F6-E89ADC2858AA}" srcOrd="1" destOrd="0" presId="urn:microsoft.com/office/officeart/2018/2/layout/IconVerticalSolidList"/>
    <dgm:cxn modelId="{B9C23666-9B8E-4371-A24D-534F1765CE79}" type="presParOf" srcId="{0FC4352E-307D-466C-BA03-5E28C6DB1AE6}" destId="{FF1F4553-B612-4E54-964F-87B625A9C540}" srcOrd="2" destOrd="0" presId="urn:microsoft.com/office/officeart/2018/2/layout/IconVerticalSolidList"/>
    <dgm:cxn modelId="{83E69A1C-3D9D-4D18-9B5C-612C41911493}" type="presParOf" srcId="{0FC4352E-307D-466C-BA03-5E28C6DB1AE6}" destId="{A334B555-53BF-484A-B88C-F2AF9CD2206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16982A6-6FEC-409F-9415-87522589B6E6}"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13F57BF9-892A-4739-B306-D6D2391AAF8A}">
      <dgm:prSet/>
      <dgm:spPr/>
      <dgm:t>
        <a:bodyPr/>
        <a:lstStyle/>
        <a:p>
          <a:r>
            <a:rPr lang="en-US"/>
            <a:t>It is important to know that Agent Orange is not a service-connected condition.</a:t>
          </a:r>
        </a:p>
      </dgm:t>
    </dgm:pt>
    <dgm:pt modelId="{9D4B4BD6-DB7F-44BD-84A4-74836A6B8D2E}" type="parTrans" cxnId="{F70CA8CE-9B6D-4C45-A821-5A06D9F499A1}">
      <dgm:prSet/>
      <dgm:spPr/>
      <dgm:t>
        <a:bodyPr/>
        <a:lstStyle/>
        <a:p>
          <a:endParaRPr lang="en-US"/>
        </a:p>
      </dgm:t>
    </dgm:pt>
    <dgm:pt modelId="{8F7ED1ED-1043-48B6-8EE9-F5C799EEC864}" type="sibTrans" cxnId="{F70CA8CE-9B6D-4C45-A821-5A06D9F499A1}">
      <dgm:prSet/>
      <dgm:spPr/>
      <dgm:t>
        <a:bodyPr/>
        <a:lstStyle/>
        <a:p>
          <a:endParaRPr lang="en-US"/>
        </a:p>
      </dgm:t>
    </dgm:pt>
    <dgm:pt modelId="{46B49FB5-5FA7-4DA1-A5C9-EBEAAE8A5FD4}">
      <dgm:prSet/>
      <dgm:spPr/>
      <dgm:t>
        <a:bodyPr/>
        <a:lstStyle/>
        <a:p>
          <a:r>
            <a:rPr lang="en-US" dirty="0"/>
            <a:t>The earlier discussed conditions are caused by being exposed to Agent Orange. </a:t>
          </a:r>
        </a:p>
      </dgm:t>
    </dgm:pt>
    <dgm:pt modelId="{98FEA6BA-4B13-451B-9B44-A28AA25AFD56}" type="parTrans" cxnId="{73282694-8CEE-4682-95B5-E96DE4BDB2C1}">
      <dgm:prSet/>
      <dgm:spPr/>
      <dgm:t>
        <a:bodyPr/>
        <a:lstStyle/>
        <a:p>
          <a:endParaRPr lang="en-US"/>
        </a:p>
      </dgm:t>
    </dgm:pt>
    <dgm:pt modelId="{7E8B4D2E-61DA-47F4-B7F2-5BB105C53122}" type="sibTrans" cxnId="{73282694-8CEE-4682-95B5-E96DE4BDB2C1}">
      <dgm:prSet/>
      <dgm:spPr/>
      <dgm:t>
        <a:bodyPr/>
        <a:lstStyle/>
        <a:p>
          <a:endParaRPr lang="en-US"/>
        </a:p>
      </dgm:t>
    </dgm:pt>
    <dgm:pt modelId="{DA7FF966-2F9F-4E16-80C4-F39CB1E0DDA1}">
      <dgm:prSet/>
      <dgm:spPr/>
      <dgm:t>
        <a:bodyPr/>
        <a:lstStyle/>
        <a:p>
          <a:r>
            <a:rPr lang="en-US" dirty="0"/>
            <a:t>It is important for veterans that served in these areas of operations to have the Agent Orange Registry exam done.</a:t>
          </a:r>
        </a:p>
      </dgm:t>
    </dgm:pt>
    <dgm:pt modelId="{55553E95-C3C3-4C8A-84BB-A11CE10D6938}" type="parTrans" cxnId="{A2C89091-D017-4147-8973-73CF762631C1}">
      <dgm:prSet/>
      <dgm:spPr/>
      <dgm:t>
        <a:bodyPr/>
        <a:lstStyle/>
        <a:p>
          <a:endParaRPr lang="en-US"/>
        </a:p>
      </dgm:t>
    </dgm:pt>
    <dgm:pt modelId="{5B1291B2-726B-4A79-BBF0-F4A77B0B2759}" type="sibTrans" cxnId="{A2C89091-D017-4147-8973-73CF762631C1}">
      <dgm:prSet/>
      <dgm:spPr/>
      <dgm:t>
        <a:bodyPr/>
        <a:lstStyle/>
        <a:p>
          <a:endParaRPr lang="en-US"/>
        </a:p>
      </dgm:t>
    </dgm:pt>
    <dgm:pt modelId="{65F1437F-359E-4419-8ED5-54BFDB472E62}" type="pres">
      <dgm:prSet presAssocID="{B16982A6-6FEC-409F-9415-87522589B6E6}" presName="diagram" presStyleCnt="0">
        <dgm:presLayoutVars>
          <dgm:dir/>
          <dgm:resizeHandles val="exact"/>
        </dgm:presLayoutVars>
      </dgm:prSet>
      <dgm:spPr/>
    </dgm:pt>
    <dgm:pt modelId="{0EC4C525-A57D-464F-A12A-57D8E3346309}" type="pres">
      <dgm:prSet presAssocID="{13F57BF9-892A-4739-B306-D6D2391AAF8A}" presName="node" presStyleLbl="node1" presStyleIdx="0" presStyleCnt="3">
        <dgm:presLayoutVars>
          <dgm:bulletEnabled val="1"/>
        </dgm:presLayoutVars>
      </dgm:prSet>
      <dgm:spPr/>
    </dgm:pt>
    <dgm:pt modelId="{F3D6BBD9-5543-4DF5-8FF6-B23538F005A9}" type="pres">
      <dgm:prSet presAssocID="{8F7ED1ED-1043-48B6-8EE9-F5C799EEC864}" presName="sibTrans" presStyleCnt="0"/>
      <dgm:spPr/>
    </dgm:pt>
    <dgm:pt modelId="{77EF512F-F357-4BD2-AFF5-EE9548A769BD}" type="pres">
      <dgm:prSet presAssocID="{46B49FB5-5FA7-4DA1-A5C9-EBEAAE8A5FD4}" presName="node" presStyleLbl="node1" presStyleIdx="1" presStyleCnt="3">
        <dgm:presLayoutVars>
          <dgm:bulletEnabled val="1"/>
        </dgm:presLayoutVars>
      </dgm:prSet>
      <dgm:spPr/>
    </dgm:pt>
    <dgm:pt modelId="{125FAD51-7359-4CA5-A2D1-91AF2CA65CE9}" type="pres">
      <dgm:prSet presAssocID="{7E8B4D2E-61DA-47F4-B7F2-5BB105C53122}" presName="sibTrans" presStyleCnt="0"/>
      <dgm:spPr/>
    </dgm:pt>
    <dgm:pt modelId="{538CE5CB-EA74-4F1C-AFAF-E6E88CD37C4D}" type="pres">
      <dgm:prSet presAssocID="{DA7FF966-2F9F-4E16-80C4-F39CB1E0DDA1}" presName="node" presStyleLbl="node1" presStyleIdx="2" presStyleCnt="3">
        <dgm:presLayoutVars>
          <dgm:bulletEnabled val="1"/>
        </dgm:presLayoutVars>
      </dgm:prSet>
      <dgm:spPr/>
    </dgm:pt>
  </dgm:ptLst>
  <dgm:cxnLst>
    <dgm:cxn modelId="{3E38F047-4360-403D-8989-2B0DB3219D2A}" type="presOf" srcId="{46B49FB5-5FA7-4DA1-A5C9-EBEAAE8A5FD4}" destId="{77EF512F-F357-4BD2-AFF5-EE9548A769BD}" srcOrd="0" destOrd="0" presId="urn:microsoft.com/office/officeart/2005/8/layout/default"/>
    <dgm:cxn modelId="{A2C89091-D017-4147-8973-73CF762631C1}" srcId="{B16982A6-6FEC-409F-9415-87522589B6E6}" destId="{DA7FF966-2F9F-4E16-80C4-F39CB1E0DDA1}" srcOrd="2" destOrd="0" parTransId="{55553E95-C3C3-4C8A-84BB-A11CE10D6938}" sibTransId="{5B1291B2-726B-4A79-BBF0-F4A77B0B2759}"/>
    <dgm:cxn modelId="{73282694-8CEE-4682-95B5-E96DE4BDB2C1}" srcId="{B16982A6-6FEC-409F-9415-87522589B6E6}" destId="{46B49FB5-5FA7-4DA1-A5C9-EBEAAE8A5FD4}" srcOrd="1" destOrd="0" parTransId="{98FEA6BA-4B13-451B-9B44-A28AA25AFD56}" sibTransId="{7E8B4D2E-61DA-47F4-B7F2-5BB105C53122}"/>
    <dgm:cxn modelId="{E1DEECA1-85E5-41BB-A360-AC4C4D363786}" type="presOf" srcId="{DA7FF966-2F9F-4E16-80C4-F39CB1E0DDA1}" destId="{538CE5CB-EA74-4F1C-AFAF-E6E88CD37C4D}" srcOrd="0" destOrd="0" presId="urn:microsoft.com/office/officeart/2005/8/layout/default"/>
    <dgm:cxn modelId="{4566E9BF-772B-4641-80F7-7A0E618D7C68}" type="presOf" srcId="{13F57BF9-892A-4739-B306-D6D2391AAF8A}" destId="{0EC4C525-A57D-464F-A12A-57D8E3346309}" srcOrd="0" destOrd="0" presId="urn:microsoft.com/office/officeart/2005/8/layout/default"/>
    <dgm:cxn modelId="{F70CA8CE-9B6D-4C45-A821-5A06D9F499A1}" srcId="{B16982A6-6FEC-409F-9415-87522589B6E6}" destId="{13F57BF9-892A-4739-B306-D6D2391AAF8A}" srcOrd="0" destOrd="0" parTransId="{9D4B4BD6-DB7F-44BD-84A4-74836A6B8D2E}" sibTransId="{8F7ED1ED-1043-48B6-8EE9-F5C799EEC864}"/>
    <dgm:cxn modelId="{ED503ACF-DA0F-426E-BF43-29AE145EC773}" type="presOf" srcId="{B16982A6-6FEC-409F-9415-87522589B6E6}" destId="{65F1437F-359E-4419-8ED5-54BFDB472E62}" srcOrd="0" destOrd="0" presId="urn:microsoft.com/office/officeart/2005/8/layout/default"/>
    <dgm:cxn modelId="{80B1123A-E4CC-43A3-ACAF-A4C544B17CFD}" type="presParOf" srcId="{65F1437F-359E-4419-8ED5-54BFDB472E62}" destId="{0EC4C525-A57D-464F-A12A-57D8E3346309}" srcOrd="0" destOrd="0" presId="urn:microsoft.com/office/officeart/2005/8/layout/default"/>
    <dgm:cxn modelId="{B3673D95-6E22-4597-B1C1-D17AA513C44F}" type="presParOf" srcId="{65F1437F-359E-4419-8ED5-54BFDB472E62}" destId="{F3D6BBD9-5543-4DF5-8FF6-B23538F005A9}" srcOrd="1" destOrd="0" presId="urn:microsoft.com/office/officeart/2005/8/layout/default"/>
    <dgm:cxn modelId="{43B8D50E-CC3B-4FDC-92A4-F35D4C8A60E5}" type="presParOf" srcId="{65F1437F-359E-4419-8ED5-54BFDB472E62}" destId="{77EF512F-F357-4BD2-AFF5-EE9548A769BD}" srcOrd="2" destOrd="0" presId="urn:microsoft.com/office/officeart/2005/8/layout/default"/>
    <dgm:cxn modelId="{CD0143D1-57BA-48B1-AD13-EACF4598AF17}" type="presParOf" srcId="{65F1437F-359E-4419-8ED5-54BFDB472E62}" destId="{125FAD51-7359-4CA5-A2D1-91AF2CA65CE9}" srcOrd="3" destOrd="0" presId="urn:microsoft.com/office/officeart/2005/8/layout/default"/>
    <dgm:cxn modelId="{A6E227BC-8B58-43A9-8FF1-654E41E35A7B}" type="presParOf" srcId="{65F1437F-359E-4419-8ED5-54BFDB472E62}" destId="{538CE5CB-EA74-4F1C-AFAF-E6E88CD37C4D}"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C64844E-671C-440A-B6C7-1F52DB5BFA40}"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B994F208-1EF4-4B26-9C67-99C3614A0F1C}">
      <dgm:prSet/>
      <dgm:spPr/>
      <dgm:t>
        <a:bodyPr/>
        <a:lstStyle/>
        <a:p>
          <a:r>
            <a:rPr lang="en-US" b="0" i="0"/>
            <a:t>If the VA denied your claim for any of these conditions in the past, they are supposed to automatically review your case again. The VA claims you don't need to file another claim and that they will send you a letter to let you know they are reviewing your case.</a:t>
          </a:r>
          <a:endParaRPr lang="en-US"/>
        </a:p>
      </dgm:t>
    </dgm:pt>
    <dgm:pt modelId="{1B165F50-BD83-4278-B275-463A7DCBCF43}" type="parTrans" cxnId="{5BA12DA4-81CE-43EA-B141-01D6BFF5BAD6}">
      <dgm:prSet/>
      <dgm:spPr/>
      <dgm:t>
        <a:bodyPr/>
        <a:lstStyle/>
        <a:p>
          <a:endParaRPr lang="en-US"/>
        </a:p>
      </dgm:t>
    </dgm:pt>
    <dgm:pt modelId="{55D1DE55-DB76-4F91-B84F-189D5BF1B67A}" type="sibTrans" cxnId="{5BA12DA4-81CE-43EA-B141-01D6BFF5BAD6}">
      <dgm:prSet/>
      <dgm:spPr/>
      <dgm:t>
        <a:bodyPr/>
        <a:lstStyle/>
        <a:p>
          <a:endParaRPr lang="en-US"/>
        </a:p>
      </dgm:t>
    </dgm:pt>
    <dgm:pt modelId="{E3F201CC-0C52-40DE-AE7B-5139C93145CE}">
      <dgm:prSet/>
      <dgm:spPr/>
      <dgm:t>
        <a:bodyPr/>
        <a:lstStyle/>
        <a:p>
          <a:r>
            <a:rPr lang="en-US"/>
            <a:t>Best Practice is to have the veteran contact the Department Service Officer team to verify that this is in fact the case.</a:t>
          </a:r>
        </a:p>
      </dgm:t>
    </dgm:pt>
    <dgm:pt modelId="{89D4B568-DC59-4803-879E-BA04DA721BD3}" type="parTrans" cxnId="{C485D151-A106-4F3E-BD10-77CE3FB31BBF}">
      <dgm:prSet/>
      <dgm:spPr/>
      <dgm:t>
        <a:bodyPr/>
        <a:lstStyle/>
        <a:p>
          <a:endParaRPr lang="en-US"/>
        </a:p>
      </dgm:t>
    </dgm:pt>
    <dgm:pt modelId="{8A4896EF-6A73-44D3-9BC0-2BAEB0A3AC7F}" type="sibTrans" cxnId="{C485D151-A106-4F3E-BD10-77CE3FB31BBF}">
      <dgm:prSet/>
      <dgm:spPr/>
      <dgm:t>
        <a:bodyPr/>
        <a:lstStyle/>
        <a:p>
          <a:endParaRPr lang="en-US"/>
        </a:p>
      </dgm:t>
    </dgm:pt>
    <dgm:pt modelId="{ACE6CE1F-4F5B-414D-81CF-47881D4CA6EE}">
      <dgm:prSet/>
      <dgm:spPr/>
      <dgm:t>
        <a:bodyPr/>
        <a:lstStyle/>
        <a:p>
          <a:r>
            <a:rPr lang="en-US"/>
            <a:t>A refile on VA Form 20-0995 may be warranted and or beneficial to the veteran. </a:t>
          </a:r>
        </a:p>
      </dgm:t>
    </dgm:pt>
    <dgm:pt modelId="{C5C401CD-01B0-4C8A-8E58-845DD6938E32}" type="parTrans" cxnId="{26DFD8B2-80CB-4BC7-A9CF-8B690594408C}">
      <dgm:prSet/>
      <dgm:spPr/>
      <dgm:t>
        <a:bodyPr/>
        <a:lstStyle/>
        <a:p>
          <a:endParaRPr lang="en-US"/>
        </a:p>
      </dgm:t>
    </dgm:pt>
    <dgm:pt modelId="{D75434C7-A1B6-4861-AD70-5D8AC582A97C}" type="sibTrans" cxnId="{26DFD8B2-80CB-4BC7-A9CF-8B690594408C}">
      <dgm:prSet/>
      <dgm:spPr/>
      <dgm:t>
        <a:bodyPr/>
        <a:lstStyle/>
        <a:p>
          <a:endParaRPr lang="en-US"/>
        </a:p>
      </dgm:t>
    </dgm:pt>
    <dgm:pt modelId="{A17C42C4-23E8-4C8D-931F-D2F9C1A68F6A}" type="pres">
      <dgm:prSet presAssocID="{6C64844E-671C-440A-B6C7-1F52DB5BFA40}" presName="linear" presStyleCnt="0">
        <dgm:presLayoutVars>
          <dgm:animLvl val="lvl"/>
          <dgm:resizeHandles val="exact"/>
        </dgm:presLayoutVars>
      </dgm:prSet>
      <dgm:spPr/>
    </dgm:pt>
    <dgm:pt modelId="{4B7F138C-CC0D-44BC-BA9C-2C1C03C0A1F5}" type="pres">
      <dgm:prSet presAssocID="{B994F208-1EF4-4B26-9C67-99C3614A0F1C}" presName="parentText" presStyleLbl="node1" presStyleIdx="0" presStyleCnt="3">
        <dgm:presLayoutVars>
          <dgm:chMax val="0"/>
          <dgm:bulletEnabled val="1"/>
        </dgm:presLayoutVars>
      </dgm:prSet>
      <dgm:spPr/>
    </dgm:pt>
    <dgm:pt modelId="{7A0596C6-3B05-4F85-8D4E-1792DF33DE3F}" type="pres">
      <dgm:prSet presAssocID="{55D1DE55-DB76-4F91-B84F-189D5BF1B67A}" presName="spacer" presStyleCnt="0"/>
      <dgm:spPr/>
    </dgm:pt>
    <dgm:pt modelId="{DE6CE582-8D26-4BD7-A830-05C16DB8EA5A}" type="pres">
      <dgm:prSet presAssocID="{E3F201CC-0C52-40DE-AE7B-5139C93145CE}" presName="parentText" presStyleLbl="node1" presStyleIdx="1" presStyleCnt="3">
        <dgm:presLayoutVars>
          <dgm:chMax val="0"/>
          <dgm:bulletEnabled val="1"/>
        </dgm:presLayoutVars>
      </dgm:prSet>
      <dgm:spPr/>
    </dgm:pt>
    <dgm:pt modelId="{DF29826A-C48B-4838-AA76-8FCBE60311AD}" type="pres">
      <dgm:prSet presAssocID="{8A4896EF-6A73-44D3-9BC0-2BAEB0A3AC7F}" presName="spacer" presStyleCnt="0"/>
      <dgm:spPr/>
    </dgm:pt>
    <dgm:pt modelId="{F1A6A509-6527-4B29-ABC4-A542487D7EFF}" type="pres">
      <dgm:prSet presAssocID="{ACE6CE1F-4F5B-414D-81CF-47881D4CA6EE}" presName="parentText" presStyleLbl="node1" presStyleIdx="2" presStyleCnt="3">
        <dgm:presLayoutVars>
          <dgm:chMax val="0"/>
          <dgm:bulletEnabled val="1"/>
        </dgm:presLayoutVars>
      </dgm:prSet>
      <dgm:spPr/>
    </dgm:pt>
  </dgm:ptLst>
  <dgm:cxnLst>
    <dgm:cxn modelId="{C608F422-E5A9-43BD-A3DC-27AFB2E666A6}" type="presOf" srcId="{ACE6CE1F-4F5B-414D-81CF-47881D4CA6EE}" destId="{F1A6A509-6527-4B29-ABC4-A542487D7EFF}" srcOrd="0" destOrd="0" presId="urn:microsoft.com/office/officeart/2005/8/layout/vList2"/>
    <dgm:cxn modelId="{F1F4AB28-D28A-4734-8086-EACBF26C020F}" type="presOf" srcId="{6C64844E-671C-440A-B6C7-1F52DB5BFA40}" destId="{A17C42C4-23E8-4C8D-931F-D2F9C1A68F6A}" srcOrd="0" destOrd="0" presId="urn:microsoft.com/office/officeart/2005/8/layout/vList2"/>
    <dgm:cxn modelId="{09246560-64CA-473D-9CFE-923150F76A28}" type="presOf" srcId="{B994F208-1EF4-4B26-9C67-99C3614A0F1C}" destId="{4B7F138C-CC0D-44BC-BA9C-2C1C03C0A1F5}" srcOrd="0" destOrd="0" presId="urn:microsoft.com/office/officeart/2005/8/layout/vList2"/>
    <dgm:cxn modelId="{C485D151-A106-4F3E-BD10-77CE3FB31BBF}" srcId="{6C64844E-671C-440A-B6C7-1F52DB5BFA40}" destId="{E3F201CC-0C52-40DE-AE7B-5139C93145CE}" srcOrd="1" destOrd="0" parTransId="{89D4B568-DC59-4803-879E-BA04DA721BD3}" sibTransId="{8A4896EF-6A73-44D3-9BC0-2BAEB0A3AC7F}"/>
    <dgm:cxn modelId="{5BA12DA4-81CE-43EA-B141-01D6BFF5BAD6}" srcId="{6C64844E-671C-440A-B6C7-1F52DB5BFA40}" destId="{B994F208-1EF4-4B26-9C67-99C3614A0F1C}" srcOrd="0" destOrd="0" parTransId="{1B165F50-BD83-4278-B275-463A7DCBCF43}" sibTransId="{55D1DE55-DB76-4F91-B84F-189D5BF1B67A}"/>
    <dgm:cxn modelId="{26DFD8B2-80CB-4BC7-A9CF-8B690594408C}" srcId="{6C64844E-671C-440A-B6C7-1F52DB5BFA40}" destId="{ACE6CE1F-4F5B-414D-81CF-47881D4CA6EE}" srcOrd="2" destOrd="0" parTransId="{C5C401CD-01B0-4C8A-8E58-845DD6938E32}" sibTransId="{D75434C7-A1B6-4861-AD70-5D8AC582A97C}"/>
    <dgm:cxn modelId="{549088C9-7C0B-434C-BF2C-EA73171B2331}" type="presOf" srcId="{E3F201CC-0C52-40DE-AE7B-5139C93145CE}" destId="{DE6CE582-8D26-4BD7-A830-05C16DB8EA5A}" srcOrd="0" destOrd="0" presId="urn:microsoft.com/office/officeart/2005/8/layout/vList2"/>
    <dgm:cxn modelId="{E05DE452-C1C7-432D-B225-1A98CC1FB8EC}" type="presParOf" srcId="{A17C42C4-23E8-4C8D-931F-D2F9C1A68F6A}" destId="{4B7F138C-CC0D-44BC-BA9C-2C1C03C0A1F5}" srcOrd="0" destOrd="0" presId="urn:microsoft.com/office/officeart/2005/8/layout/vList2"/>
    <dgm:cxn modelId="{6A73BF95-D3D0-4A0C-8D00-F3B606CEE1A6}" type="presParOf" srcId="{A17C42C4-23E8-4C8D-931F-D2F9C1A68F6A}" destId="{7A0596C6-3B05-4F85-8D4E-1792DF33DE3F}" srcOrd="1" destOrd="0" presId="urn:microsoft.com/office/officeart/2005/8/layout/vList2"/>
    <dgm:cxn modelId="{5400E763-69A9-4EFB-83BF-1468327C34C6}" type="presParOf" srcId="{A17C42C4-23E8-4C8D-931F-D2F9C1A68F6A}" destId="{DE6CE582-8D26-4BD7-A830-05C16DB8EA5A}" srcOrd="2" destOrd="0" presId="urn:microsoft.com/office/officeart/2005/8/layout/vList2"/>
    <dgm:cxn modelId="{EC8FBB9F-D744-42E9-9274-11C616F3F761}" type="presParOf" srcId="{A17C42C4-23E8-4C8D-931F-D2F9C1A68F6A}" destId="{DF29826A-C48B-4838-AA76-8FCBE60311AD}" srcOrd="3" destOrd="0" presId="urn:microsoft.com/office/officeart/2005/8/layout/vList2"/>
    <dgm:cxn modelId="{E08D4A66-F409-4D58-8164-F4F6C81D1371}" type="presParOf" srcId="{A17C42C4-23E8-4C8D-931F-D2F9C1A68F6A}" destId="{F1A6A509-6527-4B29-ABC4-A542487D7EF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3D443D-90CB-41AA-AF70-E8770B884F29}"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3EAA1F00-6214-4890-B82F-897B417FCDBB}">
      <dgm:prSet custT="1"/>
      <dgm:spPr/>
      <dgm:t>
        <a:bodyPr/>
        <a:lstStyle/>
        <a:p>
          <a:r>
            <a:rPr lang="en-US" sz="2000" b="1" dirty="0">
              <a:hlinkClick xmlns:r="http://schemas.openxmlformats.org/officeDocument/2006/relationships" r:id="rId1"/>
            </a:rPr>
            <a:t>Chloracne</a:t>
          </a:r>
          <a:r>
            <a:rPr lang="en-US" sz="2000" dirty="0"/>
            <a:t> </a:t>
          </a:r>
          <a:r>
            <a:rPr lang="en-US" sz="2000" b="1" dirty="0"/>
            <a:t>(or similar acneiform disease)</a:t>
          </a:r>
          <a:br>
            <a:rPr lang="en-US" sz="2000" dirty="0"/>
          </a:br>
          <a:r>
            <a:rPr lang="en-US" sz="2000" dirty="0"/>
            <a:t>A skin condition that occurs soon after exposure to chemicals and looks like common forms of acne seen in teenagers. Under VA's rating regulations, it must be at least 10 percent disabling within one year of exposure to herbicides.</a:t>
          </a:r>
        </a:p>
      </dgm:t>
    </dgm:pt>
    <dgm:pt modelId="{6C393270-FC60-4FBD-8057-CD165BDF4D55}" type="parTrans" cxnId="{8B000B8B-6649-4C08-9A27-906F234762EF}">
      <dgm:prSet/>
      <dgm:spPr/>
      <dgm:t>
        <a:bodyPr/>
        <a:lstStyle/>
        <a:p>
          <a:endParaRPr lang="en-US"/>
        </a:p>
      </dgm:t>
    </dgm:pt>
    <dgm:pt modelId="{53B2DD7C-1A38-498B-A7FC-812EAC9470E3}" type="sibTrans" cxnId="{8B000B8B-6649-4C08-9A27-906F234762EF}">
      <dgm:prSet/>
      <dgm:spPr/>
      <dgm:t>
        <a:bodyPr/>
        <a:lstStyle/>
        <a:p>
          <a:endParaRPr lang="en-US"/>
        </a:p>
      </dgm:t>
    </dgm:pt>
    <dgm:pt modelId="{7969AE2C-9323-499C-AFD7-59E9572563D2}">
      <dgm:prSet custT="1"/>
      <dgm:spPr/>
      <dgm:t>
        <a:bodyPr/>
        <a:lstStyle/>
        <a:p>
          <a:r>
            <a:rPr lang="en-US" sz="2000" b="1" dirty="0">
              <a:hlinkClick xmlns:r="http://schemas.openxmlformats.org/officeDocument/2006/relationships" r:id="rId2"/>
            </a:rPr>
            <a:t>Non-Hodgkin's Lymphoma</a:t>
          </a:r>
          <a:br>
            <a:rPr lang="en-US" sz="2000" dirty="0"/>
          </a:br>
          <a:r>
            <a:rPr lang="en-US" sz="2000" dirty="0"/>
            <a:t>A group of cancers that affect the lymph glands and other lymphatic tissue</a:t>
          </a:r>
        </a:p>
      </dgm:t>
    </dgm:pt>
    <dgm:pt modelId="{D3985112-C66F-4A55-8275-EC1EF003757C}" type="parTrans" cxnId="{B9C76403-AD5D-4AF6-B496-824FF5F15B2B}">
      <dgm:prSet/>
      <dgm:spPr/>
      <dgm:t>
        <a:bodyPr/>
        <a:lstStyle/>
        <a:p>
          <a:endParaRPr lang="en-US"/>
        </a:p>
      </dgm:t>
    </dgm:pt>
    <dgm:pt modelId="{12F1129B-85BC-4EC3-ACD0-131B22419EB9}" type="sibTrans" cxnId="{B9C76403-AD5D-4AF6-B496-824FF5F15B2B}">
      <dgm:prSet/>
      <dgm:spPr/>
      <dgm:t>
        <a:bodyPr/>
        <a:lstStyle/>
        <a:p>
          <a:endParaRPr lang="en-US"/>
        </a:p>
      </dgm:t>
    </dgm:pt>
    <dgm:pt modelId="{93CAE954-5DE7-46EB-BFFE-6BF3B6940A39}">
      <dgm:prSet custT="1"/>
      <dgm:spPr/>
      <dgm:t>
        <a:bodyPr/>
        <a:lstStyle/>
        <a:p>
          <a:r>
            <a:rPr lang="en-US" sz="2000" b="1" dirty="0">
              <a:hlinkClick xmlns:r="http://schemas.openxmlformats.org/officeDocument/2006/relationships" r:id="rId3"/>
            </a:rPr>
            <a:t>Soft Tissue Sarcomas</a:t>
          </a:r>
          <a:r>
            <a:rPr lang="en-US" sz="2000" dirty="0"/>
            <a:t> </a:t>
          </a:r>
          <a:r>
            <a:rPr lang="en-US" sz="2000" b="1" dirty="0"/>
            <a:t>(other than osteosarcoma, chondrosarcoma, Kaposi's sarcoma, or mesothelioma)</a:t>
          </a:r>
          <a:br>
            <a:rPr lang="en-US" sz="2000" dirty="0"/>
          </a:br>
          <a:r>
            <a:rPr lang="en-US" sz="2000" dirty="0"/>
            <a:t>A group of different types of cancers in body tissues such as muscle, fat, blood and lymph vessels, and connective tissues</a:t>
          </a:r>
        </a:p>
      </dgm:t>
    </dgm:pt>
    <dgm:pt modelId="{B68EB2D4-A701-4AC8-931D-8A3F177F2B31}" type="parTrans" cxnId="{D25235DF-4E1D-4ED0-B77E-917448FDC999}">
      <dgm:prSet/>
      <dgm:spPr/>
    </dgm:pt>
    <dgm:pt modelId="{0A9BE1F3-B7A8-4039-A670-E8EF30BBB73E}" type="sibTrans" cxnId="{D25235DF-4E1D-4ED0-B77E-917448FDC999}">
      <dgm:prSet/>
      <dgm:spPr/>
    </dgm:pt>
    <dgm:pt modelId="{19A33C67-F9C4-4052-9056-6428D27F4005}" type="pres">
      <dgm:prSet presAssocID="{783D443D-90CB-41AA-AF70-E8770B884F29}" presName="vert0" presStyleCnt="0">
        <dgm:presLayoutVars>
          <dgm:dir/>
          <dgm:animOne val="branch"/>
          <dgm:animLvl val="lvl"/>
        </dgm:presLayoutVars>
      </dgm:prSet>
      <dgm:spPr/>
    </dgm:pt>
    <dgm:pt modelId="{FF8669A5-562E-45B0-918E-4BD2888CF9D9}" type="pres">
      <dgm:prSet presAssocID="{3EAA1F00-6214-4890-B82F-897B417FCDBB}" presName="thickLine" presStyleLbl="alignNode1" presStyleIdx="0" presStyleCnt="3"/>
      <dgm:spPr/>
    </dgm:pt>
    <dgm:pt modelId="{B1F4FF31-5E10-4852-BD77-47C9B4EB8110}" type="pres">
      <dgm:prSet presAssocID="{3EAA1F00-6214-4890-B82F-897B417FCDBB}" presName="horz1" presStyleCnt="0"/>
      <dgm:spPr/>
    </dgm:pt>
    <dgm:pt modelId="{7A3F46DD-6C6B-4C13-BBD0-652A251AA8A5}" type="pres">
      <dgm:prSet presAssocID="{3EAA1F00-6214-4890-B82F-897B417FCDBB}" presName="tx1" presStyleLbl="revTx" presStyleIdx="0" presStyleCnt="3" custLinFactNeighborX="-882" custLinFactNeighborY="-2608"/>
      <dgm:spPr/>
    </dgm:pt>
    <dgm:pt modelId="{16954183-97CD-40F9-B9F7-C1B5E9DD13C7}" type="pres">
      <dgm:prSet presAssocID="{3EAA1F00-6214-4890-B82F-897B417FCDBB}" presName="vert1" presStyleCnt="0"/>
      <dgm:spPr/>
    </dgm:pt>
    <dgm:pt modelId="{906C9652-AA73-4196-B78B-DBB65B8EFBCE}" type="pres">
      <dgm:prSet presAssocID="{7969AE2C-9323-499C-AFD7-59E9572563D2}" presName="thickLine" presStyleLbl="alignNode1" presStyleIdx="1" presStyleCnt="3" custLinFactNeighborX="-126" custLinFactNeighborY="589"/>
      <dgm:spPr/>
    </dgm:pt>
    <dgm:pt modelId="{919F803A-6245-42B2-93B9-A97871CA9F73}" type="pres">
      <dgm:prSet presAssocID="{7969AE2C-9323-499C-AFD7-59E9572563D2}" presName="horz1" presStyleCnt="0"/>
      <dgm:spPr/>
    </dgm:pt>
    <dgm:pt modelId="{5805EE74-E910-4212-A299-6DDD14B10EEB}" type="pres">
      <dgm:prSet presAssocID="{7969AE2C-9323-499C-AFD7-59E9572563D2}" presName="tx1" presStyleLbl="revTx" presStyleIdx="1" presStyleCnt="3" custLinFactNeighborY="16883"/>
      <dgm:spPr/>
    </dgm:pt>
    <dgm:pt modelId="{CE3A8F9A-C46E-4E88-947B-B91A9963D769}" type="pres">
      <dgm:prSet presAssocID="{7969AE2C-9323-499C-AFD7-59E9572563D2}" presName="vert1" presStyleCnt="0"/>
      <dgm:spPr/>
    </dgm:pt>
    <dgm:pt modelId="{CACEACA0-DAAA-452A-BABD-7CCE9E1EE178}" type="pres">
      <dgm:prSet presAssocID="{93CAE954-5DE7-46EB-BFFE-6BF3B6940A39}" presName="thickLine" presStyleLbl="alignNode1" presStyleIdx="2" presStyleCnt="3"/>
      <dgm:spPr/>
    </dgm:pt>
    <dgm:pt modelId="{335E9DFC-0D41-4DC0-B657-01A0D577CD20}" type="pres">
      <dgm:prSet presAssocID="{93CAE954-5DE7-46EB-BFFE-6BF3B6940A39}" presName="horz1" presStyleCnt="0"/>
      <dgm:spPr/>
    </dgm:pt>
    <dgm:pt modelId="{C7350FC8-5CAA-4858-8B6C-4C9ACE1BC40E}" type="pres">
      <dgm:prSet presAssocID="{93CAE954-5DE7-46EB-BFFE-6BF3B6940A39}" presName="tx1" presStyleLbl="revTx" presStyleIdx="2" presStyleCnt="3"/>
      <dgm:spPr/>
    </dgm:pt>
    <dgm:pt modelId="{485DE7A2-7BA4-446A-8527-E13ABE966F83}" type="pres">
      <dgm:prSet presAssocID="{93CAE954-5DE7-46EB-BFFE-6BF3B6940A39}" presName="vert1" presStyleCnt="0"/>
      <dgm:spPr/>
    </dgm:pt>
  </dgm:ptLst>
  <dgm:cxnLst>
    <dgm:cxn modelId="{B9C76403-AD5D-4AF6-B496-824FF5F15B2B}" srcId="{783D443D-90CB-41AA-AF70-E8770B884F29}" destId="{7969AE2C-9323-499C-AFD7-59E9572563D2}" srcOrd="1" destOrd="0" parTransId="{D3985112-C66F-4A55-8275-EC1EF003757C}" sibTransId="{12F1129B-85BC-4EC3-ACD0-131B22419EB9}"/>
    <dgm:cxn modelId="{BF1D0B0A-85D7-4447-A999-4EC7590D1075}" type="presOf" srcId="{3EAA1F00-6214-4890-B82F-897B417FCDBB}" destId="{7A3F46DD-6C6B-4C13-BBD0-652A251AA8A5}" srcOrd="0" destOrd="0" presId="urn:microsoft.com/office/officeart/2008/layout/LinedList"/>
    <dgm:cxn modelId="{6DD7CA45-12C4-4270-A2D4-B7427BFCABC3}" type="presOf" srcId="{7969AE2C-9323-499C-AFD7-59E9572563D2}" destId="{5805EE74-E910-4212-A299-6DDD14B10EEB}" srcOrd="0" destOrd="0" presId="urn:microsoft.com/office/officeart/2008/layout/LinedList"/>
    <dgm:cxn modelId="{8B000B8B-6649-4C08-9A27-906F234762EF}" srcId="{783D443D-90CB-41AA-AF70-E8770B884F29}" destId="{3EAA1F00-6214-4890-B82F-897B417FCDBB}" srcOrd="0" destOrd="0" parTransId="{6C393270-FC60-4FBD-8057-CD165BDF4D55}" sibTransId="{53B2DD7C-1A38-498B-A7FC-812EAC9470E3}"/>
    <dgm:cxn modelId="{C7394D98-F1BF-42B8-8991-5D01975C8544}" type="presOf" srcId="{783D443D-90CB-41AA-AF70-E8770B884F29}" destId="{19A33C67-F9C4-4052-9056-6428D27F4005}" srcOrd="0" destOrd="0" presId="urn:microsoft.com/office/officeart/2008/layout/LinedList"/>
    <dgm:cxn modelId="{CC6DDCA1-EA14-4EC6-BA85-511CA209D12A}" type="presOf" srcId="{93CAE954-5DE7-46EB-BFFE-6BF3B6940A39}" destId="{C7350FC8-5CAA-4858-8B6C-4C9ACE1BC40E}" srcOrd="0" destOrd="0" presId="urn:microsoft.com/office/officeart/2008/layout/LinedList"/>
    <dgm:cxn modelId="{D25235DF-4E1D-4ED0-B77E-917448FDC999}" srcId="{783D443D-90CB-41AA-AF70-E8770B884F29}" destId="{93CAE954-5DE7-46EB-BFFE-6BF3B6940A39}" srcOrd="2" destOrd="0" parTransId="{B68EB2D4-A701-4AC8-931D-8A3F177F2B31}" sibTransId="{0A9BE1F3-B7A8-4039-A670-E8EF30BBB73E}"/>
    <dgm:cxn modelId="{7C292FFD-4846-4A7A-B6B4-372F0D941981}" type="presParOf" srcId="{19A33C67-F9C4-4052-9056-6428D27F4005}" destId="{FF8669A5-562E-45B0-918E-4BD2888CF9D9}" srcOrd="0" destOrd="0" presId="urn:microsoft.com/office/officeart/2008/layout/LinedList"/>
    <dgm:cxn modelId="{89E63025-4168-4E01-8E8D-02574840A8AC}" type="presParOf" srcId="{19A33C67-F9C4-4052-9056-6428D27F4005}" destId="{B1F4FF31-5E10-4852-BD77-47C9B4EB8110}" srcOrd="1" destOrd="0" presId="urn:microsoft.com/office/officeart/2008/layout/LinedList"/>
    <dgm:cxn modelId="{11BED4E6-0EE4-43EF-A380-D83333F4CE78}" type="presParOf" srcId="{B1F4FF31-5E10-4852-BD77-47C9B4EB8110}" destId="{7A3F46DD-6C6B-4C13-BBD0-652A251AA8A5}" srcOrd="0" destOrd="0" presId="urn:microsoft.com/office/officeart/2008/layout/LinedList"/>
    <dgm:cxn modelId="{F925363D-936F-42AA-AE9B-7347C95D264F}" type="presParOf" srcId="{B1F4FF31-5E10-4852-BD77-47C9B4EB8110}" destId="{16954183-97CD-40F9-B9F7-C1B5E9DD13C7}" srcOrd="1" destOrd="0" presId="urn:microsoft.com/office/officeart/2008/layout/LinedList"/>
    <dgm:cxn modelId="{D925669F-ED17-4418-A879-0F3CA31A8C8B}" type="presParOf" srcId="{19A33C67-F9C4-4052-9056-6428D27F4005}" destId="{906C9652-AA73-4196-B78B-DBB65B8EFBCE}" srcOrd="2" destOrd="0" presId="urn:microsoft.com/office/officeart/2008/layout/LinedList"/>
    <dgm:cxn modelId="{F3994A16-BB49-4AD8-A8A6-D47A79B8C351}" type="presParOf" srcId="{19A33C67-F9C4-4052-9056-6428D27F4005}" destId="{919F803A-6245-42B2-93B9-A97871CA9F73}" srcOrd="3" destOrd="0" presId="urn:microsoft.com/office/officeart/2008/layout/LinedList"/>
    <dgm:cxn modelId="{2522B0D9-9B11-48F9-B0DE-9FB2522A8CCB}" type="presParOf" srcId="{919F803A-6245-42B2-93B9-A97871CA9F73}" destId="{5805EE74-E910-4212-A299-6DDD14B10EEB}" srcOrd="0" destOrd="0" presId="urn:microsoft.com/office/officeart/2008/layout/LinedList"/>
    <dgm:cxn modelId="{CEB9729B-6486-4774-B77D-CC028F6DA4FD}" type="presParOf" srcId="{919F803A-6245-42B2-93B9-A97871CA9F73}" destId="{CE3A8F9A-C46E-4E88-947B-B91A9963D769}" srcOrd="1" destOrd="0" presId="urn:microsoft.com/office/officeart/2008/layout/LinedList"/>
    <dgm:cxn modelId="{F09E5B1B-CEF5-4AEA-9D16-FEC12216F986}" type="presParOf" srcId="{19A33C67-F9C4-4052-9056-6428D27F4005}" destId="{CACEACA0-DAAA-452A-BABD-7CCE9E1EE178}" srcOrd="4" destOrd="0" presId="urn:microsoft.com/office/officeart/2008/layout/LinedList"/>
    <dgm:cxn modelId="{2D0269BC-341F-4BD6-92BC-377933E741C2}" type="presParOf" srcId="{19A33C67-F9C4-4052-9056-6428D27F4005}" destId="{335E9DFC-0D41-4DC0-B657-01A0D577CD20}" srcOrd="5" destOrd="0" presId="urn:microsoft.com/office/officeart/2008/layout/LinedList"/>
    <dgm:cxn modelId="{21BA545F-F4EA-4519-BE4A-2AE095A6D2DD}" type="presParOf" srcId="{335E9DFC-0D41-4DC0-B657-01A0D577CD20}" destId="{C7350FC8-5CAA-4858-8B6C-4C9ACE1BC40E}" srcOrd="0" destOrd="0" presId="urn:microsoft.com/office/officeart/2008/layout/LinedList"/>
    <dgm:cxn modelId="{1ED59306-7A37-426B-B2C8-54093AE183C2}" type="presParOf" srcId="{335E9DFC-0D41-4DC0-B657-01A0D577CD20}" destId="{485DE7A2-7BA4-446A-8527-E13ABE966F8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3D443D-90CB-41AA-AF70-E8770B884F29}"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3EAA1F00-6214-4890-B82F-897B417FCDBB}">
      <dgm:prSet custT="1"/>
      <dgm:spPr/>
      <dgm:t>
        <a:bodyPr/>
        <a:lstStyle/>
        <a:p>
          <a:r>
            <a:rPr lang="en-US" sz="1900" b="1" dirty="0">
              <a:hlinkClick xmlns:r="http://schemas.openxmlformats.org/officeDocument/2006/relationships" r:id="rId1"/>
            </a:rPr>
            <a:t>Hodgkin's Disease</a:t>
          </a:r>
          <a:br>
            <a:rPr lang="en-US" sz="1900" dirty="0"/>
          </a:br>
          <a:r>
            <a:rPr lang="en-US" sz="1900" dirty="0"/>
            <a:t>A malignant lymphoma (cancer) characterized by progressive enlargement of the lymph nodes, liver, and spleen, and by progressive anemia</a:t>
          </a:r>
        </a:p>
      </dgm:t>
    </dgm:pt>
    <dgm:pt modelId="{6C393270-FC60-4FBD-8057-CD165BDF4D55}" type="parTrans" cxnId="{8B000B8B-6649-4C08-9A27-906F234762EF}">
      <dgm:prSet/>
      <dgm:spPr/>
      <dgm:t>
        <a:bodyPr/>
        <a:lstStyle/>
        <a:p>
          <a:endParaRPr lang="en-US"/>
        </a:p>
      </dgm:t>
    </dgm:pt>
    <dgm:pt modelId="{53B2DD7C-1A38-498B-A7FC-812EAC9470E3}" type="sibTrans" cxnId="{8B000B8B-6649-4C08-9A27-906F234762EF}">
      <dgm:prSet/>
      <dgm:spPr/>
      <dgm:t>
        <a:bodyPr/>
        <a:lstStyle/>
        <a:p>
          <a:endParaRPr lang="en-US"/>
        </a:p>
      </dgm:t>
    </dgm:pt>
    <dgm:pt modelId="{2D3D6613-43B2-43BD-B4FF-0E7EE4C59AAD}">
      <dgm:prSet custT="1"/>
      <dgm:spPr/>
      <dgm:t>
        <a:bodyPr/>
        <a:lstStyle/>
        <a:p>
          <a:r>
            <a:rPr lang="en-US" sz="1900" b="1" dirty="0">
              <a:hlinkClick xmlns:r="http://schemas.openxmlformats.org/officeDocument/2006/relationships" r:id="rId2"/>
            </a:rPr>
            <a:t>Multiple Myeloma</a:t>
          </a:r>
          <a:br>
            <a:rPr lang="en-US" sz="1900" dirty="0"/>
          </a:br>
          <a:r>
            <a:rPr lang="en-US" sz="1900" dirty="0"/>
            <a:t>A cancer of plasma cells, a type of white blood cell in bone marrow</a:t>
          </a:r>
        </a:p>
      </dgm:t>
    </dgm:pt>
    <dgm:pt modelId="{6E7E5C53-CDE4-4127-89F1-42753A816721}" type="parTrans" cxnId="{838B2E42-BDF6-430C-A898-315771299968}">
      <dgm:prSet/>
      <dgm:spPr/>
      <dgm:t>
        <a:bodyPr/>
        <a:lstStyle/>
        <a:p>
          <a:endParaRPr lang="en-US"/>
        </a:p>
      </dgm:t>
    </dgm:pt>
    <dgm:pt modelId="{D3A1FFFE-D45A-4A1F-8744-AFDD227D0953}" type="sibTrans" cxnId="{838B2E42-BDF6-430C-A898-315771299968}">
      <dgm:prSet/>
      <dgm:spPr/>
      <dgm:t>
        <a:bodyPr/>
        <a:lstStyle/>
        <a:p>
          <a:endParaRPr lang="en-US"/>
        </a:p>
      </dgm:t>
    </dgm:pt>
    <dgm:pt modelId="{3A9E57D5-52B6-4D42-B9A2-2EA671858BFD}">
      <dgm:prSet custT="1"/>
      <dgm:spPr/>
      <dgm:t>
        <a:bodyPr/>
        <a:lstStyle/>
        <a:p>
          <a:r>
            <a:rPr lang="en-US" sz="1900" b="1" dirty="0">
              <a:hlinkClick xmlns:r="http://schemas.openxmlformats.org/officeDocument/2006/relationships" r:id="rId3"/>
            </a:rPr>
            <a:t>Porphyria Cutanea </a:t>
          </a:r>
          <a:r>
            <a:rPr lang="en-US" sz="1900" b="1" dirty="0" err="1">
              <a:hlinkClick xmlns:r="http://schemas.openxmlformats.org/officeDocument/2006/relationships" r:id="rId3"/>
            </a:rPr>
            <a:t>Tarda</a:t>
          </a:r>
          <a:br>
            <a:rPr lang="en-US" sz="1900" dirty="0"/>
          </a:br>
          <a:r>
            <a:rPr lang="en-US" sz="1900" dirty="0"/>
            <a:t>A disorder characterized by liver dysfunction and by thinning and blistering of the skin in sun-exposed areas. Under VA's rating regulations, it must be at least 10 percent disabling within one year of exposure to herbicides.</a:t>
          </a:r>
        </a:p>
      </dgm:t>
    </dgm:pt>
    <dgm:pt modelId="{498DA684-98A8-4E47-9247-59CC423CC9E8}" type="parTrans" cxnId="{396E5981-B4A8-4A8D-8B50-5EDD446CE6D2}">
      <dgm:prSet/>
      <dgm:spPr/>
      <dgm:t>
        <a:bodyPr/>
        <a:lstStyle/>
        <a:p>
          <a:endParaRPr lang="en-US"/>
        </a:p>
      </dgm:t>
    </dgm:pt>
    <dgm:pt modelId="{44E8875E-6803-43E8-B8F7-937A7743E173}" type="sibTrans" cxnId="{396E5981-B4A8-4A8D-8B50-5EDD446CE6D2}">
      <dgm:prSet/>
      <dgm:spPr/>
      <dgm:t>
        <a:bodyPr/>
        <a:lstStyle/>
        <a:p>
          <a:endParaRPr lang="en-US"/>
        </a:p>
      </dgm:t>
    </dgm:pt>
    <dgm:pt modelId="{DC5185F7-5012-49F1-8496-164512170B54}">
      <dgm:prSet custT="1"/>
      <dgm:spPr/>
      <dgm:t>
        <a:bodyPr/>
        <a:lstStyle/>
        <a:p>
          <a:r>
            <a:rPr lang="en-US" sz="1900" b="1" dirty="0">
              <a:hlinkClick xmlns:r="http://schemas.openxmlformats.org/officeDocument/2006/relationships" r:id="rId4"/>
            </a:rPr>
            <a:t>Respiratory Cancers</a:t>
          </a:r>
          <a:r>
            <a:rPr lang="en-US" sz="1900" dirty="0"/>
            <a:t> </a:t>
          </a:r>
          <a:r>
            <a:rPr lang="en-US" sz="1900" b="1" dirty="0"/>
            <a:t>(includes lung cancer)</a:t>
          </a:r>
          <a:br>
            <a:rPr lang="en-US" sz="1900" dirty="0"/>
          </a:br>
          <a:r>
            <a:rPr lang="en-US" sz="1900" dirty="0"/>
            <a:t>Cancers of the lung, larynx, trachea, and bronchus</a:t>
          </a:r>
        </a:p>
      </dgm:t>
    </dgm:pt>
    <dgm:pt modelId="{EA679D9C-E97B-4D29-A90A-731BDC8852C3}" type="parTrans" cxnId="{600429A1-0D9C-4F6F-84AB-DA9F61C371E4}">
      <dgm:prSet/>
      <dgm:spPr/>
      <dgm:t>
        <a:bodyPr/>
        <a:lstStyle/>
        <a:p>
          <a:endParaRPr lang="en-US"/>
        </a:p>
      </dgm:t>
    </dgm:pt>
    <dgm:pt modelId="{7035CC99-7D0C-4FE3-9DAF-01B3B0B9B073}" type="sibTrans" cxnId="{600429A1-0D9C-4F6F-84AB-DA9F61C371E4}">
      <dgm:prSet/>
      <dgm:spPr/>
      <dgm:t>
        <a:bodyPr/>
        <a:lstStyle/>
        <a:p>
          <a:endParaRPr lang="en-US"/>
        </a:p>
      </dgm:t>
    </dgm:pt>
    <dgm:pt modelId="{19A33C67-F9C4-4052-9056-6428D27F4005}" type="pres">
      <dgm:prSet presAssocID="{783D443D-90CB-41AA-AF70-E8770B884F29}" presName="vert0" presStyleCnt="0">
        <dgm:presLayoutVars>
          <dgm:dir/>
          <dgm:animOne val="branch"/>
          <dgm:animLvl val="lvl"/>
        </dgm:presLayoutVars>
      </dgm:prSet>
      <dgm:spPr/>
    </dgm:pt>
    <dgm:pt modelId="{FF8669A5-562E-45B0-918E-4BD2888CF9D9}" type="pres">
      <dgm:prSet presAssocID="{3EAA1F00-6214-4890-B82F-897B417FCDBB}" presName="thickLine" presStyleLbl="alignNode1" presStyleIdx="0" presStyleCnt="4"/>
      <dgm:spPr/>
    </dgm:pt>
    <dgm:pt modelId="{B1F4FF31-5E10-4852-BD77-47C9B4EB8110}" type="pres">
      <dgm:prSet presAssocID="{3EAA1F00-6214-4890-B82F-897B417FCDBB}" presName="horz1" presStyleCnt="0"/>
      <dgm:spPr/>
    </dgm:pt>
    <dgm:pt modelId="{7A3F46DD-6C6B-4C13-BBD0-652A251AA8A5}" type="pres">
      <dgm:prSet presAssocID="{3EAA1F00-6214-4890-B82F-897B417FCDBB}" presName="tx1" presStyleLbl="revTx" presStyleIdx="0" presStyleCnt="4"/>
      <dgm:spPr/>
    </dgm:pt>
    <dgm:pt modelId="{16954183-97CD-40F9-B9F7-C1B5E9DD13C7}" type="pres">
      <dgm:prSet presAssocID="{3EAA1F00-6214-4890-B82F-897B417FCDBB}" presName="vert1" presStyleCnt="0"/>
      <dgm:spPr/>
    </dgm:pt>
    <dgm:pt modelId="{FAFE8E4E-B40C-455B-BFF0-EBADD8B0B824}" type="pres">
      <dgm:prSet presAssocID="{2D3D6613-43B2-43BD-B4FF-0E7EE4C59AAD}" presName="thickLine" presStyleLbl="alignNode1" presStyleIdx="1" presStyleCnt="4"/>
      <dgm:spPr/>
    </dgm:pt>
    <dgm:pt modelId="{23F010C3-4C24-402A-BCE7-9DD4227ABB96}" type="pres">
      <dgm:prSet presAssocID="{2D3D6613-43B2-43BD-B4FF-0E7EE4C59AAD}" presName="horz1" presStyleCnt="0"/>
      <dgm:spPr/>
    </dgm:pt>
    <dgm:pt modelId="{B87FBA21-1B1D-4D12-AEED-A4E5DCA07231}" type="pres">
      <dgm:prSet presAssocID="{2D3D6613-43B2-43BD-B4FF-0E7EE4C59AAD}" presName="tx1" presStyleLbl="revTx" presStyleIdx="1" presStyleCnt="4"/>
      <dgm:spPr/>
    </dgm:pt>
    <dgm:pt modelId="{26F0D1E3-8F0C-4B4F-845C-E335AF6CF98C}" type="pres">
      <dgm:prSet presAssocID="{2D3D6613-43B2-43BD-B4FF-0E7EE4C59AAD}" presName="vert1" presStyleCnt="0"/>
      <dgm:spPr/>
    </dgm:pt>
    <dgm:pt modelId="{48AFC5F0-BF19-44E7-83D8-966C6E2D3D80}" type="pres">
      <dgm:prSet presAssocID="{3A9E57D5-52B6-4D42-B9A2-2EA671858BFD}" presName="thickLine" presStyleLbl="alignNode1" presStyleIdx="2" presStyleCnt="4"/>
      <dgm:spPr/>
    </dgm:pt>
    <dgm:pt modelId="{BDFC9D6A-F12D-4613-83BD-0C9DA5DCE7D6}" type="pres">
      <dgm:prSet presAssocID="{3A9E57D5-52B6-4D42-B9A2-2EA671858BFD}" presName="horz1" presStyleCnt="0"/>
      <dgm:spPr/>
    </dgm:pt>
    <dgm:pt modelId="{202019EC-B694-4012-BA2A-F302CC4B48EA}" type="pres">
      <dgm:prSet presAssocID="{3A9E57D5-52B6-4D42-B9A2-2EA671858BFD}" presName="tx1" presStyleLbl="revTx" presStyleIdx="2" presStyleCnt="4" custLinFactNeighborY="-1218"/>
      <dgm:spPr/>
    </dgm:pt>
    <dgm:pt modelId="{4AE72120-40F5-4582-B490-58A9D753EA3C}" type="pres">
      <dgm:prSet presAssocID="{3A9E57D5-52B6-4D42-B9A2-2EA671858BFD}" presName="vert1" presStyleCnt="0"/>
      <dgm:spPr/>
    </dgm:pt>
    <dgm:pt modelId="{4BBC0902-04E3-4163-BBE4-A0CF78028614}" type="pres">
      <dgm:prSet presAssocID="{DC5185F7-5012-49F1-8496-164512170B54}" presName="thickLine" presStyleLbl="alignNode1" presStyleIdx="3" presStyleCnt="4" custLinFactNeighborY="1218"/>
      <dgm:spPr/>
    </dgm:pt>
    <dgm:pt modelId="{DE25853D-44EF-4DC8-BCD4-89239E59787A}" type="pres">
      <dgm:prSet presAssocID="{DC5185F7-5012-49F1-8496-164512170B54}" presName="horz1" presStyleCnt="0"/>
      <dgm:spPr/>
    </dgm:pt>
    <dgm:pt modelId="{69B923B1-DC7A-43D3-8622-FABF65064C77}" type="pres">
      <dgm:prSet presAssocID="{DC5185F7-5012-49F1-8496-164512170B54}" presName="tx1" presStyleLbl="revTx" presStyleIdx="3" presStyleCnt="4" custLinFactNeighborY="18273"/>
      <dgm:spPr/>
    </dgm:pt>
    <dgm:pt modelId="{29014CC7-723D-45C8-87C5-9854644D8164}" type="pres">
      <dgm:prSet presAssocID="{DC5185F7-5012-49F1-8496-164512170B54}" presName="vert1" presStyleCnt="0"/>
      <dgm:spPr/>
    </dgm:pt>
  </dgm:ptLst>
  <dgm:cxnLst>
    <dgm:cxn modelId="{49EA2727-494C-4051-8029-829E4A5B1069}" type="presOf" srcId="{2D3D6613-43B2-43BD-B4FF-0E7EE4C59AAD}" destId="{B87FBA21-1B1D-4D12-AEED-A4E5DCA07231}" srcOrd="0" destOrd="0" presId="urn:microsoft.com/office/officeart/2008/layout/LinedList"/>
    <dgm:cxn modelId="{ADF6F736-D34D-4D13-BE93-7F6E2C02855A}" type="presOf" srcId="{DC5185F7-5012-49F1-8496-164512170B54}" destId="{69B923B1-DC7A-43D3-8622-FABF65064C77}" srcOrd="0" destOrd="0" presId="urn:microsoft.com/office/officeart/2008/layout/LinedList"/>
    <dgm:cxn modelId="{838B2E42-BDF6-430C-A898-315771299968}" srcId="{783D443D-90CB-41AA-AF70-E8770B884F29}" destId="{2D3D6613-43B2-43BD-B4FF-0E7EE4C59AAD}" srcOrd="1" destOrd="0" parTransId="{6E7E5C53-CDE4-4127-89F1-42753A816721}" sibTransId="{D3A1FFFE-D45A-4A1F-8744-AFDD227D0953}"/>
    <dgm:cxn modelId="{308BCF66-4302-4D3F-8A83-145F3EA1557B}" type="presOf" srcId="{3EAA1F00-6214-4890-B82F-897B417FCDBB}" destId="{7A3F46DD-6C6B-4C13-BBD0-652A251AA8A5}" srcOrd="0" destOrd="0" presId="urn:microsoft.com/office/officeart/2008/layout/LinedList"/>
    <dgm:cxn modelId="{396E5981-B4A8-4A8D-8B50-5EDD446CE6D2}" srcId="{783D443D-90CB-41AA-AF70-E8770B884F29}" destId="{3A9E57D5-52B6-4D42-B9A2-2EA671858BFD}" srcOrd="2" destOrd="0" parTransId="{498DA684-98A8-4E47-9247-59CC423CC9E8}" sibTransId="{44E8875E-6803-43E8-B8F7-937A7743E173}"/>
    <dgm:cxn modelId="{8B000B8B-6649-4C08-9A27-906F234762EF}" srcId="{783D443D-90CB-41AA-AF70-E8770B884F29}" destId="{3EAA1F00-6214-4890-B82F-897B417FCDBB}" srcOrd="0" destOrd="0" parTransId="{6C393270-FC60-4FBD-8057-CD165BDF4D55}" sibTransId="{53B2DD7C-1A38-498B-A7FC-812EAC9470E3}"/>
    <dgm:cxn modelId="{C7394D98-F1BF-42B8-8991-5D01975C8544}" type="presOf" srcId="{783D443D-90CB-41AA-AF70-E8770B884F29}" destId="{19A33C67-F9C4-4052-9056-6428D27F4005}" srcOrd="0" destOrd="0" presId="urn:microsoft.com/office/officeart/2008/layout/LinedList"/>
    <dgm:cxn modelId="{600429A1-0D9C-4F6F-84AB-DA9F61C371E4}" srcId="{783D443D-90CB-41AA-AF70-E8770B884F29}" destId="{DC5185F7-5012-49F1-8496-164512170B54}" srcOrd="3" destOrd="0" parTransId="{EA679D9C-E97B-4D29-A90A-731BDC8852C3}" sibTransId="{7035CC99-7D0C-4FE3-9DAF-01B3B0B9B073}"/>
    <dgm:cxn modelId="{983071FB-B3D8-4C90-A065-72F2A592407F}" type="presOf" srcId="{3A9E57D5-52B6-4D42-B9A2-2EA671858BFD}" destId="{202019EC-B694-4012-BA2A-F302CC4B48EA}" srcOrd="0" destOrd="0" presId="urn:microsoft.com/office/officeart/2008/layout/LinedList"/>
    <dgm:cxn modelId="{81C2C68A-6A6A-42F6-B021-85A8DBF4EBB4}" type="presParOf" srcId="{19A33C67-F9C4-4052-9056-6428D27F4005}" destId="{FF8669A5-562E-45B0-918E-4BD2888CF9D9}" srcOrd="0" destOrd="0" presId="urn:microsoft.com/office/officeart/2008/layout/LinedList"/>
    <dgm:cxn modelId="{93B7C2CA-329C-4301-A894-80D10533ABAE}" type="presParOf" srcId="{19A33C67-F9C4-4052-9056-6428D27F4005}" destId="{B1F4FF31-5E10-4852-BD77-47C9B4EB8110}" srcOrd="1" destOrd="0" presId="urn:microsoft.com/office/officeart/2008/layout/LinedList"/>
    <dgm:cxn modelId="{1BB38583-7C4B-42A0-9576-C73ED5CDBE98}" type="presParOf" srcId="{B1F4FF31-5E10-4852-BD77-47C9B4EB8110}" destId="{7A3F46DD-6C6B-4C13-BBD0-652A251AA8A5}" srcOrd="0" destOrd="0" presId="urn:microsoft.com/office/officeart/2008/layout/LinedList"/>
    <dgm:cxn modelId="{A0A0C657-EC26-4CEF-B1BA-F457C7D01BDE}" type="presParOf" srcId="{B1F4FF31-5E10-4852-BD77-47C9B4EB8110}" destId="{16954183-97CD-40F9-B9F7-C1B5E9DD13C7}" srcOrd="1" destOrd="0" presId="urn:microsoft.com/office/officeart/2008/layout/LinedList"/>
    <dgm:cxn modelId="{3CE0E513-B6E0-4795-B5F7-08A11C80AE2F}" type="presParOf" srcId="{19A33C67-F9C4-4052-9056-6428D27F4005}" destId="{FAFE8E4E-B40C-455B-BFF0-EBADD8B0B824}" srcOrd="2" destOrd="0" presId="urn:microsoft.com/office/officeart/2008/layout/LinedList"/>
    <dgm:cxn modelId="{C84B1613-1238-4C5D-BFB1-C5E9F073435C}" type="presParOf" srcId="{19A33C67-F9C4-4052-9056-6428D27F4005}" destId="{23F010C3-4C24-402A-BCE7-9DD4227ABB96}" srcOrd="3" destOrd="0" presId="urn:microsoft.com/office/officeart/2008/layout/LinedList"/>
    <dgm:cxn modelId="{DC544137-D729-4650-AD8B-73D063B1BF7D}" type="presParOf" srcId="{23F010C3-4C24-402A-BCE7-9DD4227ABB96}" destId="{B87FBA21-1B1D-4D12-AEED-A4E5DCA07231}" srcOrd="0" destOrd="0" presId="urn:microsoft.com/office/officeart/2008/layout/LinedList"/>
    <dgm:cxn modelId="{4DBB68FD-FC4D-4DA8-9A6D-31E4B2185AD1}" type="presParOf" srcId="{23F010C3-4C24-402A-BCE7-9DD4227ABB96}" destId="{26F0D1E3-8F0C-4B4F-845C-E335AF6CF98C}" srcOrd="1" destOrd="0" presId="urn:microsoft.com/office/officeart/2008/layout/LinedList"/>
    <dgm:cxn modelId="{393B185F-A0A3-484C-9595-F820A2B0D192}" type="presParOf" srcId="{19A33C67-F9C4-4052-9056-6428D27F4005}" destId="{48AFC5F0-BF19-44E7-83D8-966C6E2D3D80}" srcOrd="4" destOrd="0" presId="urn:microsoft.com/office/officeart/2008/layout/LinedList"/>
    <dgm:cxn modelId="{0EACCD3D-61E1-4647-BA24-E70D39DC5150}" type="presParOf" srcId="{19A33C67-F9C4-4052-9056-6428D27F4005}" destId="{BDFC9D6A-F12D-4613-83BD-0C9DA5DCE7D6}" srcOrd="5" destOrd="0" presId="urn:microsoft.com/office/officeart/2008/layout/LinedList"/>
    <dgm:cxn modelId="{C880EBCE-44AD-47D2-841F-E3F1C7C96A86}" type="presParOf" srcId="{BDFC9D6A-F12D-4613-83BD-0C9DA5DCE7D6}" destId="{202019EC-B694-4012-BA2A-F302CC4B48EA}" srcOrd="0" destOrd="0" presId="urn:microsoft.com/office/officeart/2008/layout/LinedList"/>
    <dgm:cxn modelId="{BFBF7892-5394-4211-9AF2-4C651382AF29}" type="presParOf" srcId="{BDFC9D6A-F12D-4613-83BD-0C9DA5DCE7D6}" destId="{4AE72120-40F5-4582-B490-58A9D753EA3C}" srcOrd="1" destOrd="0" presId="urn:microsoft.com/office/officeart/2008/layout/LinedList"/>
    <dgm:cxn modelId="{A1446269-4652-4F59-B729-8FCAC35C2358}" type="presParOf" srcId="{19A33C67-F9C4-4052-9056-6428D27F4005}" destId="{4BBC0902-04E3-4163-BBE4-A0CF78028614}" srcOrd="6" destOrd="0" presId="urn:microsoft.com/office/officeart/2008/layout/LinedList"/>
    <dgm:cxn modelId="{6BEE51A7-8F1A-44A9-8C0E-AD6A72C3867B}" type="presParOf" srcId="{19A33C67-F9C4-4052-9056-6428D27F4005}" destId="{DE25853D-44EF-4DC8-BCD4-89239E59787A}" srcOrd="7" destOrd="0" presId="urn:microsoft.com/office/officeart/2008/layout/LinedList"/>
    <dgm:cxn modelId="{F46563F8-1C29-4D50-8BEE-8FAB49DAA20D}" type="presParOf" srcId="{DE25853D-44EF-4DC8-BCD4-89239E59787A}" destId="{69B923B1-DC7A-43D3-8622-FABF65064C77}" srcOrd="0" destOrd="0" presId="urn:microsoft.com/office/officeart/2008/layout/LinedList"/>
    <dgm:cxn modelId="{A0BDE259-D03D-44F8-93CC-FAB1FAF375F7}" type="presParOf" srcId="{DE25853D-44EF-4DC8-BCD4-89239E59787A}" destId="{29014CC7-723D-45C8-87C5-9854644D816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52AD285-D7A5-4A83-8FE0-91A06C900F3B}"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4AFDBC01-1D9B-4978-9E03-5D50B4FAB3C6}">
      <dgm:prSet custT="1"/>
      <dgm:spPr/>
      <dgm:t>
        <a:bodyPr/>
        <a:lstStyle/>
        <a:p>
          <a:r>
            <a:rPr lang="en-US" sz="1800" b="1" dirty="0">
              <a:hlinkClick xmlns:r="http://schemas.openxmlformats.org/officeDocument/2006/relationships" r:id="rId1"/>
            </a:rPr>
            <a:t>Diabetes Mellitus Type 2</a:t>
          </a:r>
          <a:r>
            <a:rPr lang="en-US" sz="1800" b="1" dirty="0"/>
            <a:t> (2001)</a:t>
          </a:r>
          <a:br>
            <a:rPr lang="en-US" sz="1800" dirty="0"/>
          </a:br>
          <a:r>
            <a:rPr lang="en-US" sz="1800" dirty="0"/>
            <a:t>A disease characterized by high blood sugar levels resulting from the body’s inability to respond properly to the hormone insulin</a:t>
          </a:r>
        </a:p>
      </dgm:t>
    </dgm:pt>
    <dgm:pt modelId="{C4E72783-B3D3-489D-A83F-29C2FF33A7B8}" type="parTrans" cxnId="{1CC78032-057A-4823-89B2-5DBCCD39A051}">
      <dgm:prSet/>
      <dgm:spPr/>
      <dgm:t>
        <a:bodyPr/>
        <a:lstStyle/>
        <a:p>
          <a:endParaRPr lang="en-US"/>
        </a:p>
      </dgm:t>
    </dgm:pt>
    <dgm:pt modelId="{56977746-3DE6-4F0A-88CD-41615144C663}" type="sibTrans" cxnId="{1CC78032-057A-4823-89B2-5DBCCD39A051}">
      <dgm:prSet/>
      <dgm:spPr/>
      <dgm:t>
        <a:bodyPr/>
        <a:lstStyle/>
        <a:p>
          <a:endParaRPr lang="en-US"/>
        </a:p>
      </dgm:t>
    </dgm:pt>
    <dgm:pt modelId="{3F324E18-460D-48F0-BC4D-F148112C7A8F}">
      <dgm:prSet custT="1"/>
      <dgm:spPr/>
      <dgm:t>
        <a:bodyPr/>
        <a:lstStyle/>
        <a:p>
          <a:r>
            <a:rPr lang="en-US" sz="1800" b="1" dirty="0">
              <a:hlinkClick xmlns:r="http://schemas.openxmlformats.org/officeDocument/2006/relationships" r:id="rId2"/>
            </a:rPr>
            <a:t>AL Amyloidosis</a:t>
          </a:r>
          <a:r>
            <a:rPr lang="en-US" sz="1800" b="1" dirty="0"/>
            <a:t> (2009)</a:t>
          </a:r>
          <a:br>
            <a:rPr lang="en-US" sz="1800" dirty="0"/>
          </a:br>
          <a:r>
            <a:rPr lang="en-US" sz="1800" dirty="0"/>
            <a:t>A rare disease caused when an abnormal protein, amyloid, enters tissues or organs</a:t>
          </a:r>
        </a:p>
      </dgm:t>
    </dgm:pt>
    <dgm:pt modelId="{A4D5A9DE-E933-487F-A12D-E9F1BC64C310}" type="parTrans" cxnId="{AC353455-71C8-4D06-93ED-131CD09CC2B9}">
      <dgm:prSet/>
      <dgm:spPr/>
      <dgm:t>
        <a:bodyPr/>
        <a:lstStyle/>
        <a:p>
          <a:endParaRPr lang="en-US"/>
        </a:p>
      </dgm:t>
    </dgm:pt>
    <dgm:pt modelId="{B7B8C365-66F3-4E95-A1D4-1F26245B17C3}" type="sibTrans" cxnId="{AC353455-71C8-4D06-93ED-131CD09CC2B9}">
      <dgm:prSet/>
      <dgm:spPr/>
      <dgm:t>
        <a:bodyPr/>
        <a:lstStyle/>
        <a:p>
          <a:endParaRPr lang="en-US"/>
        </a:p>
      </dgm:t>
    </dgm:pt>
    <dgm:pt modelId="{B8CEEC75-709F-4EF5-810B-CF825C687536}">
      <dgm:prSet custT="1"/>
      <dgm:spPr/>
      <dgm:t>
        <a:bodyPr/>
        <a:lstStyle/>
        <a:p>
          <a:r>
            <a:rPr lang="en-US" sz="1800" b="1" dirty="0">
              <a:hlinkClick xmlns:r="http://schemas.openxmlformats.org/officeDocument/2006/relationships" r:id="rId3"/>
            </a:rPr>
            <a:t>Prostate Cancer</a:t>
          </a:r>
          <a:r>
            <a:rPr lang="en-US" sz="1800" b="1" dirty="0"/>
            <a:t> (1996)</a:t>
          </a:r>
          <a:br>
            <a:rPr lang="en-US" sz="1800" dirty="0"/>
          </a:br>
          <a:r>
            <a:rPr lang="en-US" sz="1800" dirty="0"/>
            <a:t>Cancer of the prostate; one of the most common cancers among men</a:t>
          </a:r>
        </a:p>
      </dgm:t>
    </dgm:pt>
    <dgm:pt modelId="{1098367B-8350-4B0A-B3CA-2C160EA5DD35}" type="parTrans" cxnId="{90CBFD0C-0354-4E85-88F8-DC6A30CA6DD5}">
      <dgm:prSet/>
      <dgm:spPr/>
      <dgm:t>
        <a:bodyPr/>
        <a:lstStyle/>
        <a:p>
          <a:endParaRPr lang="en-US"/>
        </a:p>
      </dgm:t>
    </dgm:pt>
    <dgm:pt modelId="{4A836BA5-8AA3-4FAE-A53D-7E84967A42F1}" type="sibTrans" cxnId="{90CBFD0C-0354-4E85-88F8-DC6A30CA6DD5}">
      <dgm:prSet/>
      <dgm:spPr/>
      <dgm:t>
        <a:bodyPr/>
        <a:lstStyle/>
        <a:p>
          <a:endParaRPr lang="en-US"/>
        </a:p>
      </dgm:t>
    </dgm:pt>
    <dgm:pt modelId="{F5C26039-54D3-4B5C-827C-2B070604BD7B}" type="pres">
      <dgm:prSet presAssocID="{B52AD285-D7A5-4A83-8FE0-91A06C900F3B}" presName="vert0" presStyleCnt="0">
        <dgm:presLayoutVars>
          <dgm:dir/>
          <dgm:animOne val="branch"/>
          <dgm:animLvl val="lvl"/>
        </dgm:presLayoutVars>
      </dgm:prSet>
      <dgm:spPr/>
    </dgm:pt>
    <dgm:pt modelId="{B1C582E0-92D2-4FBD-86ED-E4CD6B06F17B}" type="pres">
      <dgm:prSet presAssocID="{B8CEEC75-709F-4EF5-810B-CF825C687536}" presName="thickLine" presStyleLbl="alignNode1" presStyleIdx="0" presStyleCnt="3"/>
      <dgm:spPr/>
    </dgm:pt>
    <dgm:pt modelId="{BFF09765-5D05-48CF-A988-F96C4FF22225}" type="pres">
      <dgm:prSet presAssocID="{B8CEEC75-709F-4EF5-810B-CF825C687536}" presName="horz1" presStyleCnt="0"/>
      <dgm:spPr/>
    </dgm:pt>
    <dgm:pt modelId="{4B98FFF5-1CCF-48DC-9677-038161EAB445}" type="pres">
      <dgm:prSet presAssocID="{B8CEEC75-709F-4EF5-810B-CF825C687536}" presName="tx1" presStyleLbl="revTx" presStyleIdx="0" presStyleCnt="3" custLinFactNeighborY="17055"/>
      <dgm:spPr/>
    </dgm:pt>
    <dgm:pt modelId="{27B6A3B2-FE6A-4727-8C1B-E8C96AFFE311}" type="pres">
      <dgm:prSet presAssocID="{B8CEEC75-709F-4EF5-810B-CF825C687536}" presName="vert1" presStyleCnt="0"/>
      <dgm:spPr/>
    </dgm:pt>
    <dgm:pt modelId="{F6E08C09-52E9-443E-B3A4-46F83E3BE5C6}" type="pres">
      <dgm:prSet presAssocID="{4AFDBC01-1D9B-4978-9E03-5D50B4FAB3C6}" presName="thickLine" presStyleLbl="alignNode1" presStyleIdx="1" presStyleCnt="3"/>
      <dgm:spPr/>
    </dgm:pt>
    <dgm:pt modelId="{71A5AC56-360B-4746-9E07-CE4D83CF7545}" type="pres">
      <dgm:prSet presAssocID="{4AFDBC01-1D9B-4978-9E03-5D50B4FAB3C6}" presName="horz1" presStyleCnt="0"/>
      <dgm:spPr/>
    </dgm:pt>
    <dgm:pt modelId="{DF593F8C-F95E-451A-9150-5631DF7E4B0D}" type="pres">
      <dgm:prSet presAssocID="{4AFDBC01-1D9B-4978-9E03-5D50B4FAB3C6}" presName="tx1" presStyleLbl="revTx" presStyleIdx="1" presStyleCnt="3"/>
      <dgm:spPr/>
    </dgm:pt>
    <dgm:pt modelId="{2A1F355A-688E-411F-B246-4A1B2396AFDB}" type="pres">
      <dgm:prSet presAssocID="{4AFDBC01-1D9B-4978-9E03-5D50B4FAB3C6}" presName="vert1" presStyleCnt="0"/>
      <dgm:spPr/>
    </dgm:pt>
    <dgm:pt modelId="{9D972BF4-5F2E-4BBC-8895-37896741A80D}" type="pres">
      <dgm:prSet presAssocID="{3F324E18-460D-48F0-BC4D-F148112C7A8F}" presName="thickLine" presStyleLbl="alignNode1" presStyleIdx="2" presStyleCnt="3"/>
      <dgm:spPr/>
    </dgm:pt>
    <dgm:pt modelId="{84933211-5F0E-4B47-BF4F-CAA38C4C4735}" type="pres">
      <dgm:prSet presAssocID="{3F324E18-460D-48F0-BC4D-F148112C7A8F}" presName="horz1" presStyleCnt="0"/>
      <dgm:spPr/>
    </dgm:pt>
    <dgm:pt modelId="{32A0E5BA-C73D-4811-870D-9E4B77B09993}" type="pres">
      <dgm:prSet presAssocID="{3F324E18-460D-48F0-BC4D-F148112C7A8F}" presName="tx1" presStyleLbl="revTx" presStyleIdx="2" presStyleCnt="3"/>
      <dgm:spPr/>
    </dgm:pt>
    <dgm:pt modelId="{626677AF-6695-4A0D-89CF-0788E90F41A3}" type="pres">
      <dgm:prSet presAssocID="{3F324E18-460D-48F0-BC4D-F148112C7A8F}" presName="vert1" presStyleCnt="0"/>
      <dgm:spPr/>
    </dgm:pt>
  </dgm:ptLst>
  <dgm:cxnLst>
    <dgm:cxn modelId="{90CBFD0C-0354-4E85-88F8-DC6A30CA6DD5}" srcId="{B52AD285-D7A5-4A83-8FE0-91A06C900F3B}" destId="{B8CEEC75-709F-4EF5-810B-CF825C687536}" srcOrd="0" destOrd="0" parTransId="{1098367B-8350-4B0A-B3CA-2C160EA5DD35}" sibTransId="{4A836BA5-8AA3-4FAE-A53D-7E84967A42F1}"/>
    <dgm:cxn modelId="{A19BA318-DA5D-45CF-BE4C-009FE36852B8}" type="presOf" srcId="{B52AD285-D7A5-4A83-8FE0-91A06C900F3B}" destId="{F5C26039-54D3-4B5C-827C-2B070604BD7B}" srcOrd="0" destOrd="0" presId="urn:microsoft.com/office/officeart/2008/layout/LinedList"/>
    <dgm:cxn modelId="{1CC78032-057A-4823-89B2-5DBCCD39A051}" srcId="{B52AD285-D7A5-4A83-8FE0-91A06C900F3B}" destId="{4AFDBC01-1D9B-4978-9E03-5D50B4FAB3C6}" srcOrd="1" destOrd="0" parTransId="{C4E72783-B3D3-489D-A83F-29C2FF33A7B8}" sibTransId="{56977746-3DE6-4F0A-88CD-41615144C663}"/>
    <dgm:cxn modelId="{3BB5FB32-E525-4651-BB89-B5F6913A5515}" type="presOf" srcId="{B8CEEC75-709F-4EF5-810B-CF825C687536}" destId="{4B98FFF5-1CCF-48DC-9677-038161EAB445}" srcOrd="0" destOrd="0" presId="urn:microsoft.com/office/officeart/2008/layout/LinedList"/>
    <dgm:cxn modelId="{AC353455-71C8-4D06-93ED-131CD09CC2B9}" srcId="{B52AD285-D7A5-4A83-8FE0-91A06C900F3B}" destId="{3F324E18-460D-48F0-BC4D-F148112C7A8F}" srcOrd="2" destOrd="0" parTransId="{A4D5A9DE-E933-487F-A12D-E9F1BC64C310}" sibTransId="{B7B8C365-66F3-4E95-A1D4-1F26245B17C3}"/>
    <dgm:cxn modelId="{FFB4D289-F832-47CF-A351-100B733D170B}" type="presOf" srcId="{4AFDBC01-1D9B-4978-9E03-5D50B4FAB3C6}" destId="{DF593F8C-F95E-451A-9150-5631DF7E4B0D}" srcOrd="0" destOrd="0" presId="urn:microsoft.com/office/officeart/2008/layout/LinedList"/>
    <dgm:cxn modelId="{D0EBE99E-F376-4132-B807-65F291181DAA}" type="presOf" srcId="{3F324E18-460D-48F0-BC4D-F148112C7A8F}" destId="{32A0E5BA-C73D-4811-870D-9E4B77B09993}" srcOrd="0" destOrd="0" presId="urn:microsoft.com/office/officeart/2008/layout/LinedList"/>
    <dgm:cxn modelId="{F473FAA1-FFD4-40D6-A590-3E3F1CF72918}" type="presParOf" srcId="{F5C26039-54D3-4B5C-827C-2B070604BD7B}" destId="{B1C582E0-92D2-4FBD-86ED-E4CD6B06F17B}" srcOrd="0" destOrd="0" presId="urn:microsoft.com/office/officeart/2008/layout/LinedList"/>
    <dgm:cxn modelId="{9C6CDF96-55C6-4119-ADA2-ACE4DCA96839}" type="presParOf" srcId="{F5C26039-54D3-4B5C-827C-2B070604BD7B}" destId="{BFF09765-5D05-48CF-A988-F96C4FF22225}" srcOrd="1" destOrd="0" presId="urn:microsoft.com/office/officeart/2008/layout/LinedList"/>
    <dgm:cxn modelId="{2CBECDDD-6309-4451-89FF-AD9C4E810405}" type="presParOf" srcId="{BFF09765-5D05-48CF-A988-F96C4FF22225}" destId="{4B98FFF5-1CCF-48DC-9677-038161EAB445}" srcOrd="0" destOrd="0" presId="urn:microsoft.com/office/officeart/2008/layout/LinedList"/>
    <dgm:cxn modelId="{152B909B-8CED-44FC-AC3F-DE58927C4518}" type="presParOf" srcId="{BFF09765-5D05-48CF-A988-F96C4FF22225}" destId="{27B6A3B2-FE6A-4727-8C1B-E8C96AFFE311}" srcOrd="1" destOrd="0" presId="urn:microsoft.com/office/officeart/2008/layout/LinedList"/>
    <dgm:cxn modelId="{465C073C-E62C-4AB0-A402-A6FE8ACEEF06}" type="presParOf" srcId="{F5C26039-54D3-4B5C-827C-2B070604BD7B}" destId="{F6E08C09-52E9-443E-B3A4-46F83E3BE5C6}" srcOrd="2" destOrd="0" presId="urn:microsoft.com/office/officeart/2008/layout/LinedList"/>
    <dgm:cxn modelId="{4D9B0639-D716-4DD3-9E1A-1606725811A3}" type="presParOf" srcId="{F5C26039-54D3-4B5C-827C-2B070604BD7B}" destId="{71A5AC56-360B-4746-9E07-CE4D83CF7545}" srcOrd="3" destOrd="0" presId="urn:microsoft.com/office/officeart/2008/layout/LinedList"/>
    <dgm:cxn modelId="{01BB9EAF-8DF3-4F74-866C-2B89961728A9}" type="presParOf" srcId="{71A5AC56-360B-4746-9E07-CE4D83CF7545}" destId="{DF593F8C-F95E-451A-9150-5631DF7E4B0D}" srcOrd="0" destOrd="0" presId="urn:microsoft.com/office/officeart/2008/layout/LinedList"/>
    <dgm:cxn modelId="{66EE43F9-A78D-41EC-9CB4-4C3A60D366B5}" type="presParOf" srcId="{71A5AC56-360B-4746-9E07-CE4D83CF7545}" destId="{2A1F355A-688E-411F-B246-4A1B2396AFDB}" srcOrd="1" destOrd="0" presId="urn:microsoft.com/office/officeart/2008/layout/LinedList"/>
    <dgm:cxn modelId="{88112A8E-EAC8-4624-BD9E-A8E0FE0063E3}" type="presParOf" srcId="{F5C26039-54D3-4B5C-827C-2B070604BD7B}" destId="{9D972BF4-5F2E-4BBC-8895-37896741A80D}" srcOrd="4" destOrd="0" presId="urn:microsoft.com/office/officeart/2008/layout/LinedList"/>
    <dgm:cxn modelId="{021D857E-1BFF-4406-82C9-A7931F2C9BFC}" type="presParOf" srcId="{F5C26039-54D3-4B5C-827C-2B070604BD7B}" destId="{84933211-5F0E-4B47-BF4F-CAA38C4C4735}" srcOrd="5" destOrd="0" presId="urn:microsoft.com/office/officeart/2008/layout/LinedList"/>
    <dgm:cxn modelId="{772310C5-EA3D-4F9B-B206-F70AB0A269D8}" type="presParOf" srcId="{84933211-5F0E-4B47-BF4F-CAA38C4C4735}" destId="{32A0E5BA-C73D-4811-870D-9E4B77B09993}" srcOrd="0" destOrd="0" presId="urn:microsoft.com/office/officeart/2008/layout/LinedList"/>
    <dgm:cxn modelId="{3890E272-C103-4BE1-AEFD-9B8F7D733AE5}" type="presParOf" srcId="{84933211-5F0E-4B47-BF4F-CAA38C4C4735}" destId="{626677AF-6695-4A0D-89CF-0788E90F41A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52AD285-D7A5-4A83-8FE0-91A06C900F3B}"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D50A72D4-126A-4E4B-B48B-F0BDA994C8CB}">
      <dgm:prSet custT="1"/>
      <dgm:spPr/>
      <dgm:t>
        <a:bodyPr/>
        <a:lstStyle/>
        <a:p>
          <a:r>
            <a:rPr lang="en-US" sz="2000" b="1" dirty="0">
              <a:hlinkClick xmlns:r="http://schemas.openxmlformats.org/officeDocument/2006/relationships" r:id="rId1"/>
            </a:rPr>
            <a:t>Chronic B-cell Leukemias</a:t>
          </a:r>
          <a:r>
            <a:rPr lang="en-US" sz="2000" b="1" dirty="0"/>
            <a:t> (2010)</a:t>
          </a:r>
          <a:br>
            <a:rPr lang="en-US" sz="2000" dirty="0"/>
          </a:br>
          <a:r>
            <a:rPr lang="en-US" sz="2000" dirty="0"/>
            <a:t>A type of cancer which affects white blood cells</a:t>
          </a:r>
        </a:p>
      </dgm:t>
    </dgm:pt>
    <dgm:pt modelId="{B42FBB56-4654-4870-92C6-9E015DC6DDD1}" type="parTrans" cxnId="{94D14905-0470-417F-9890-4A0B84F1ABB0}">
      <dgm:prSet/>
      <dgm:spPr/>
      <dgm:t>
        <a:bodyPr/>
        <a:lstStyle/>
        <a:p>
          <a:endParaRPr lang="en-US"/>
        </a:p>
      </dgm:t>
    </dgm:pt>
    <dgm:pt modelId="{63D91521-0F5F-47D1-8F92-8801285E6FA1}" type="sibTrans" cxnId="{94D14905-0470-417F-9890-4A0B84F1ABB0}">
      <dgm:prSet/>
      <dgm:spPr/>
      <dgm:t>
        <a:bodyPr/>
        <a:lstStyle/>
        <a:p>
          <a:endParaRPr lang="en-US"/>
        </a:p>
      </dgm:t>
    </dgm:pt>
    <dgm:pt modelId="{1731D3AE-241E-44CB-A88F-ABB9BA4B0B89}">
      <dgm:prSet custT="1"/>
      <dgm:spPr/>
      <dgm:t>
        <a:bodyPr/>
        <a:lstStyle/>
        <a:p>
          <a:r>
            <a:rPr lang="en-US" sz="2000" b="1" dirty="0">
              <a:hlinkClick xmlns:r="http://schemas.openxmlformats.org/officeDocument/2006/relationships" r:id="rId2"/>
            </a:rPr>
            <a:t>Ischemic Heart Disease</a:t>
          </a:r>
          <a:r>
            <a:rPr lang="en-US" sz="2000" b="1" dirty="0"/>
            <a:t> (2010)</a:t>
          </a:r>
          <a:br>
            <a:rPr lang="en-US" sz="2000" dirty="0"/>
          </a:br>
          <a:r>
            <a:rPr lang="en-US" sz="2000" dirty="0"/>
            <a:t>A disease characterized by a reduced supply of blood to the heart, that leads to chest pain</a:t>
          </a:r>
        </a:p>
      </dgm:t>
    </dgm:pt>
    <dgm:pt modelId="{3DA580F4-9EEA-4E3D-9DB7-C6DF7100D3C9}" type="parTrans" cxnId="{36611756-B109-4F77-AA09-C75FCE0108D9}">
      <dgm:prSet/>
      <dgm:spPr/>
      <dgm:t>
        <a:bodyPr/>
        <a:lstStyle/>
        <a:p>
          <a:endParaRPr lang="en-US"/>
        </a:p>
      </dgm:t>
    </dgm:pt>
    <dgm:pt modelId="{2EA62F00-ED6C-46E2-A060-EBABDBB8E95D}" type="sibTrans" cxnId="{36611756-B109-4F77-AA09-C75FCE0108D9}">
      <dgm:prSet/>
      <dgm:spPr/>
      <dgm:t>
        <a:bodyPr/>
        <a:lstStyle/>
        <a:p>
          <a:endParaRPr lang="en-US"/>
        </a:p>
      </dgm:t>
    </dgm:pt>
    <dgm:pt modelId="{F6E07F36-C81A-4B0C-87FE-E9DCCD6CDFC4}">
      <dgm:prSet custT="1"/>
      <dgm:spPr/>
      <dgm:t>
        <a:bodyPr/>
        <a:lstStyle/>
        <a:p>
          <a:r>
            <a:rPr lang="en-US" sz="2000" b="1" dirty="0">
              <a:hlinkClick xmlns:r="http://schemas.openxmlformats.org/officeDocument/2006/relationships" r:id="rId3"/>
            </a:rPr>
            <a:t>Parkinson's Disease</a:t>
          </a:r>
          <a:r>
            <a:rPr lang="en-US" sz="2000" b="1" dirty="0"/>
            <a:t> (2010)</a:t>
          </a:r>
          <a:br>
            <a:rPr lang="en-US" sz="2000" dirty="0"/>
          </a:br>
          <a:r>
            <a:rPr lang="en-US" sz="2000" dirty="0"/>
            <a:t>A progressive disorder of the nervous system that affects muscle movement</a:t>
          </a:r>
        </a:p>
      </dgm:t>
    </dgm:pt>
    <dgm:pt modelId="{8711085C-35E5-47B4-96AA-2120F936A12C}" type="parTrans" cxnId="{19CE28FB-E027-4B36-8FFE-66C8E8493587}">
      <dgm:prSet/>
      <dgm:spPr/>
      <dgm:t>
        <a:bodyPr/>
        <a:lstStyle/>
        <a:p>
          <a:endParaRPr lang="en-US"/>
        </a:p>
      </dgm:t>
    </dgm:pt>
    <dgm:pt modelId="{BE79F152-A35A-447E-AD7B-8C39506B25D8}" type="sibTrans" cxnId="{19CE28FB-E027-4B36-8FFE-66C8E8493587}">
      <dgm:prSet/>
      <dgm:spPr/>
      <dgm:t>
        <a:bodyPr/>
        <a:lstStyle/>
        <a:p>
          <a:endParaRPr lang="en-US"/>
        </a:p>
      </dgm:t>
    </dgm:pt>
    <dgm:pt modelId="{EF4EE6F0-DC44-43A6-9A51-74FBE0BBF855}">
      <dgm:prSet custT="1"/>
      <dgm:spPr/>
      <dgm:t>
        <a:bodyPr/>
        <a:lstStyle/>
        <a:p>
          <a:r>
            <a:rPr lang="en-US" sz="2000" b="1" dirty="0">
              <a:hlinkClick xmlns:r="http://schemas.openxmlformats.org/officeDocument/2006/relationships" r:id="rId4"/>
            </a:rPr>
            <a:t>Peripheral Neuropathy, Early-Onset</a:t>
          </a:r>
          <a:r>
            <a:rPr lang="en-US" sz="2000" b="1" dirty="0"/>
            <a:t> (2013)</a:t>
          </a:r>
          <a:br>
            <a:rPr lang="en-US" sz="2000" dirty="0"/>
          </a:br>
          <a:r>
            <a:rPr lang="en-US" sz="2000" dirty="0"/>
            <a:t>A nervous system condition that causes numbness, tingling, and motor weakness. Under VA's rating regulations, it must be at least 10 percent disabling within one year of herbicide exposure.</a:t>
          </a:r>
        </a:p>
      </dgm:t>
    </dgm:pt>
    <dgm:pt modelId="{D6770686-61EF-42B8-A0CD-A476D356A46D}" type="parTrans" cxnId="{1E136343-3746-4040-A323-0B25997C0EA8}">
      <dgm:prSet/>
      <dgm:spPr/>
      <dgm:t>
        <a:bodyPr/>
        <a:lstStyle/>
        <a:p>
          <a:endParaRPr lang="en-US"/>
        </a:p>
      </dgm:t>
    </dgm:pt>
    <dgm:pt modelId="{E472345B-7D73-4590-8F7B-C498A944932D}" type="sibTrans" cxnId="{1E136343-3746-4040-A323-0B25997C0EA8}">
      <dgm:prSet/>
      <dgm:spPr/>
      <dgm:t>
        <a:bodyPr/>
        <a:lstStyle/>
        <a:p>
          <a:endParaRPr lang="en-US"/>
        </a:p>
      </dgm:t>
    </dgm:pt>
    <dgm:pt modelId="{F5C26039-54D3-4B5C-827C-2B070604BD7B}" type="pres">
      <dgm:prSet presAssocID="{B52AD285-D7A5-4A83-8FE0-91A06C900F3B}" presName="vert0" presStyleCnt="0">
        <dgm:presLayoutVars>
          <dgm:dir/>
          <dgm:animOne val="branch"/>
          <dgm:animLvl val="lvl"/>
        </dgm:presLayoutVars>
      </dgm:prSet>
      <dgm:spPr/>
    </dgm:pt>
    <dgm:pt modelId="{A96B52FB-A938-4140-8E8C-75B79B871B03}" type="pres">
      <dgm:prSet presAssocID="{D50A72D4-126A-4E4B-B48B-F0BDA994C8CB}" presName="thickLine" presStyleLbl="alignNode1" presStyleIdx="0" presStyleCnt="4"/>
      <dgm:spPr/>
    </dgm:pt>
    <dgm:pt modelId="{8BC6ECA3-E7DA-4BB9-8733-DE6C335BDE09}" type="pres">
      <dgm:prSet presAssocID="{D50A72D4-126A-4E4B-B48B-F0BDA994C8CB}" presName="horz1" presStyleCnt="0"/>
      <dgm:spPr/>
    </dgm:pt>
    <dgm:pt modelId="{8F0C95BB-3ED7-4B8B-9146-A213933ABF65}" type="pres">
      <dgm:prSet presAssocID="{D50A72D4-126A-4E4B-B48B-F0BDA994C8CB}" presName="tx1" presStyleLbl="revTx" presStyleIdx="0" presStyleCnt="4"/>
      <dgm:spPr/>
    </dgm:pt>
    <dgm:pt modelId="{AEF1FA0E-4A36-4D76-9557-C49BE7DA3417}" type="pres">
      <dgm:prSet presAssocID="{D50A72D4-126A-4E4B-B48B-F0BDA994C8CB}" presName="vert1" presStyleCnt="0"/>
      <dgm:spPr/>
    </dgm:pt>
    <dgm:pt modelId="{4438D0BE-1A8B-4205-B387-5F8A9659D8C7}" type="pres">
      <dgm:prSet presAssocID="{1731D3AE-241E-44CB-A88F-ABB9BA4B0B89}" presName="thickLine" presStyleLbl="alignNode1" presStyleIdx="1" presStyleCnt="4"/>
      <dgm:spPr/>
    </dgm:pt>
    <dgm:pt modelId="{62E5CB26-8E59-4065-BDF3-AA654E1AF72B}" type="pres">
      <dgm:prSet presAssocID="{1731D3AE-241E-44CB-A88F-ABB9BA4B0B89}" presName="horz1" presStyleCnt="0"/>
      <dgm:spPr/>
    </dgm:pt>
    <dgm:pt modelId="{17CE94B9-1D06-4E13-AF2D-B81DE478A4CC}" type="pres">
      <dgm:prSet presAssocID="{1731D3AE-241E-44CB-A88F-ABB9BA4B0B89}" presName="tx1" presStyleLbl="revTx" presStyleIdx="1" presStyleCnt="4"/>
      <dgm:spPr/>
    </dgm:pt>
    <dgm:pt modelId="{BE04AF64-F738-49C1-8810-E1B3C7623C2D}" type="pres">
      <dgm:prSet presAssocID="{1731D3AE-241E-44CB-A88F-ABB9BA4B0B89}" presName="vert1" presStyleCnt="0"/>
      <dgm:spPr/>
    </dgm:pt>
    <dgm:pt modelId="{08840548-1D85-4E8A-8C50-BD2EE3231833}" type="pres">
      <dgm:prSet presAssocID="{F6E07F36-C81A-4B0C-87FE-E9DCCD6CDFC4}" presName="thickLine" presStyleLbl="alignNode1" presStyleIdx="2" presStyleCnt="4"/>
      <dgm:spPr/>
    </dgm:pt>
    <dgm:pt modelId="{0EFE254E-3D8C-45B6-8902-15F9BC5E5C6A}" type="pres">
      <dgm:prSet presAssocID="{F6E07F36-C81A-4B0C-87FE-E9DCCD6CDFC4}" presName="horz1" presStyleCnt="0"/>
      <dgm:spPr/>
    </dgm:pt>
    <dgm:pt modelId="{C7FA2CB1-6C67-469A-8B80-4DA810286165}" type="pres">
      <dgm:prSet presAssocID="{F6E07F36-C81A-4B0C-87FE-E9DCCD6CDFC4}" presName="tx1" presStyleLbl="revTx" presStyleIdx="2" presStyleCnt="4"/>
      <dgm:spPr/>
    </dgm:pt>
    <dgm:pt modelId="{0D6527A2-E6C2-44ED-8C08-15D75FE18FDB}" type="pres">
      <dgm:prSet presAssocID="{F6E07F36-C81A-4B0C-87FE-E9DCCD6CDFC4}" presName="vert1" presStyleCnt="0"/>
      <dgm:spPr/>
    </dgm:pt>
    <dgm:pt modelId="{30FC53BB-FACA-4709-B921-5F1ED84F63F1}" type="pres">
      <dgm:prSet presAssocID="{EF4EE6F0-DC44-43A6-9A51-74FBE0BBF855}" presName="thickLine" presStyleLbl="alignNode1" presStyleIdx="3" presStyleCnt="4"/>
      <dgm:spPr/>
    </dgm:pt>
    <dgm:pt modelId="{C1A5C2D8-76F0-46FD-A621-D6F8299001B1}" type="pres">
      <dgm:prSet presAssocID="{EF4EE6F0-DC44-43A6-9A51-74FBE0BBF855}" presName="horz1" presStyleCnt="0"/>
      <dgm:spPr/>
    </dgm:pt>
    <dgm:pt modelId="{68CAF2C2-C6C1-448E-A91C-3C921027B45F}" type="pres">
      <dgm:prSet presAssocID="{EF4EE6F0-DC44-43A6-9A51-74FBE0BBF855}" presName="tx1" presStyleLbl="revTx" presStyleIdx="3" presStyleCnt="4"/>
      <dgm:spPr/>
    </dgm:pt>
    <dgm:pt modelId="{B9B038B3-2482-4FA9-AFC7-BD3DF6C20C4D}" type="pres">
      <dgm:prSet presAssocID="{EF4EE6F0-DC44-43A6-9A51-74FBE0BBF855}" presName="vert1" presStyleCnt="0"/>
      <dgm:spPr/>
    </dgm:pt>
  </dgm:ptLst>
  <dgm:cxnLst>
    <dgm:cxn modelId="{7481BD01-3356-4644-A1E4-CB6614624328}" type="presOf" srcId="{1731D3AE-241E-44CB-A88F-ABB9BA4B0B89}" destId="{17CE94B9-1D06-4E13-AF2D-B81DE478A4CC}" srcOrd="0" destOrd="0" presId="urn:microsoft.com/office/officeart/2008/layout/LinedList"/>
    <dgm:cxn modelId="{94D14905-0470-417F-9890-4A0B84F1ABB0}" srcId="{B52AD285-D7A5-4A83-8FE0-91A06C900F3B}" destId="{D50A72D4-126A-4E4B-B48B-F0BDA994C8CB}" srcOrd="0" destOrd="0" parTransId="{B42FBB56-4654-4870-92C6-9E015DC6DDD1}" sibTransId="{63D91521-0F5F-47D1-8F92-8801285E6FA1}"/>
    <dgm:cxn modelId="{A19BA318-DA5D-45CF-BE4C-009FE36852B8}" type="presOf" srcId="{B52AD285-D7A5-4A83-8FE0-91A06C900F3B}" destId="{F5C26039-54D3-4B5C-827C-2B070604BD7B}" srcOrd="0" destOrd="0" presId="urn:microsoft.com/office/officeart/2008/layout/LinedList"/>
    <dgm:cxn modelId="{B462DD25-FF68-4C3F-B4F0-EB661CF32DF6}" type="presOf" srcId="{F6E07F36-C81A-4B0C-87FE-E9DCCD6CDFC4}" destId="{C7FA2CB1-6C67-469A-8B80-4DA810286165}" srcOrd="0" destOrd="0" presId="urn:microsoft.com/office/officeart/2008/layout/LinedList"/>
    <dgm:cxn modelId="{1E136343-3746-4040-A323-0B25997C0EA8}" srcId="{B52AD285-D7A5-4A83-8FE0-91A06C900F3B}" destId="{EF4EE6F0-DC44-43A6-9A51-74FBE0BBF855}" srcOrd="3" destOrd="0" parTransId="{D6770686-61EF-42B8-A0CD-A476D356A46D}" sibTransId="{E472345B-7D73-4590-8F7B-C498A944932D}"/>
    <dgm:cxn modelId="{36611756-B109-4F77-AA09-C75FCE0108D9}" srcId="{B52AD285-D7A5-4A83-8FE0-91A06C900F3B}" destId="{1731D3AE-241E-44CB-A88F-ABB9BA4B0B89}" srcOrd="1" destOrd="0" parTransId="{3DA580F4-9EEA-4E3D-9DB7-C6DF7100D3C9}" sibTransId="{2EA62F00-ED6C-46E2-A060-EBABDBB8E95D}"/>
    <dgm:cxn modelId="{6FBC9E93-235F-459D-87BC-BA66D3258759}" type="presOf" srcId="{D50A72D4-126A-4E4B-B48B-F0BDA994C8CB}" destId="{8F0C95BB-3ED7-4B8B-9146-A213933ABF65}" srcOrd="0" destOrd="0" presId="urn:microsoft.com/office/officeart/2008/layout/LinedList"/>
    <dgm:cxn modelId="{26EC3EB8-05E7-4B00-8E76-B5DE2CE452F5}" type="presOf" srcId="{EF4EE6F0-DC44-43A6-9A51-74FBE0BBF855}" destId="{68CAF2C2-C6C1-448E-A91C-3C921027B45F}" srcOrd="0" destOrd="0" presId="urn:microsoft.com/office/officeart/2008/layout/LinedList"/>
    <dgm:cxn modelId="{19CE28FB-E027-4B36-8FFE-66C8E8493587}" srcId="{B52AD285-D7A5-4A83-8FE0-91A06C900F3B}" destId="{F6E07F36-C81A-4B0C-87FE-E9DCCD6CDFC4}" srcOrd="2" destOrd="0" parTransId="{8711085C-35E5-47B4-96AA-2120F936A12C}" sibTransId="{BE79F152-A35A-447E-AD7B-8C39506B25D8}"/>
    <dgm:cxn modelId="{0DD99497-D5B9-4687-9139-36AA3C53D100}" type="presParOf" srcId="{F5C26039-54D3-4B5C-827C-2B070604BD7B}" destId="{A96B52FB-A938-4140-8E8C-75B79B871B03}" srcOrd="0" destOrd="0" presId="urn:microsoft.com/office/officeart/2008/layout/LinedList"/>
    <dgm:cxn modelId="{5A5407DD-6960-42DC-AC64-B1774214D536}" type="presParOf" srcId="{F5C26039-54D3-4B5C-827C-2B070604BD7B}" destId="{8BC6ECA3-E7DA-4BB9-8733-DE6C335BDE09}" srcOrd="1" destOrd="0" presId="urn:microsoft.com/office/officeart/2008/layout/LinedList"/>
    <dgm:cxn modelId="{CC0A1739-8233-456B-B1FC-81ABF3B2AAA6}" type="presParOf" srcId="{8BC6ECA3-E7DA-4BB9-8733-DE6C335BDE09}" destId="{8F0C95BB-3ED7-4B8B-9146-A213933ABF65}" srcOrd="0" destOrd="0" presId="urn:microsoft.com/office/officeart/2008/layout/LinedList"/>
    <dgm:cxn modelId="{872F774E-8AE4-48AA-9C8C-E0C6A3EF1890}" type="presParOf" srcId="{8BC6ECA3-E7DA-4BB9-8733-DE6C335BDE09}" destId="{AEF1FA0E-4A36-4D76-9557-C49BE7DA3417}" srcOrd="1" destOrd="0" presId="urn:microsoft.com/office/officeart/2008/layout/LinedList"/>
    <dgm:cxn modelId="{13F614D6-6CE8-4B75-A9AF-4F0A66B0F9B7}" type="presParOf" srcId="{F5C26039-54D3-4B5C-827C-2B070604BD7B}" destId="{4438D0BE-1A8B-4205-B387-5F8A9659D8C7}" srcOrd="2" destOrd="0" presId="urn:microsoft.com/office/officeart/2008/layout/LinedList"/>
    <dgm:cxn modelId="{5076D5A4-F2A1-4256-AF28-F8C95699DB6F}" type="presParOf" srcId="{F5C26039-54D3-4B5C-827C-2B070604BD7B}" destId="{62E5CB26-8E59-4065-BDF3-AA654E1AF72B}" srcOrd="3" destOrd="0" presId="urn:microsoft.com/office/officeart/2008/layout/LinedList"/>
    <dgm:cxn modelId="{5E56FAB5-E400-4C6E-A273-CF7E4D37D654}" type="presParOf" srcId="{62E5CB26-8E59-4065-BDF3-AA654E1AF72B}" destId="{17CE94B9-1D06-4E13-AF2D-B81DE478A4CC}" srcOrd="0" destOrd="0" presId="urn:microsoft.com/office/officeart/2008/layout/LinedList"/>
    <dgm:cxn modelId="{C2B1A522-6652-42FD-A073-A73DF60D3B75}" type="presParOf" srcId="{62E5CB26-8E59-4065-BDF3-AA654E1AF72B}" destId="{BE04AF64-F738-49C1-8810-E1B3C7623C2D}" srcOrd="1" destOrd="0" presId="urn:microsoft.com/office/officeart/2008/layout/LinedList"/>
    <dgm:cxn modelId="{9191D1D9-6876-49B8-9027-F5D428130CF2}" type="presParOf" srcId="{F5C26039-54D3-4B5C-827C-2B070604BD7B}" destId="{08840548-1D85-4E8A-8C50-BD2EE3231833}" srcOrd="4" destOrd="0" presId="urn:microsoft.com/office/officeart/2008/layout/LinedList"/>
    <dgm:cxn modelId="{BBED917F-BA15-4D8B-AE0D-D57B597B4162}" type="presParOf" srcId="{F5C26039-54D3-4B5C-827C-2B070604BD7B}" destId="{0EFE254E-3D8C-45B6-8902-15F9BC5E5C6A}" srcOrd="5" destOrd="0" presId="urn:microsoft.com/office/officeart/2008/layout/LinedList"/>
    <dgm:cxn modelId="{3AC9C786-75AE-4ED6-8729-A04DA838117A}" type="presParOf" srcId="{0EFE254E-3D8C-45B6-8902-15F9BC5E5C6A}" destId="{C7FA2CB1-6C67-469A-8B80-4DA810286165}" srcOrd="0" destOrd="0" presId="urn:microsoft.com/office/officeart/2008/layout/LinedList"/>
    <dgm:cxn modelId="{E46DF139-6E9D-4817-9C1A-0FA6648B2E82}" type="presParOf" srcId="{0EFE254E-3D8C-45B6-8902-15F9BC5E5C6A}" destId="{0D6527A2-E6C2-44ED-8C08-15D75FE18FDB}" srcOrd="1" destOrd="0" presId="urn:microsoft.com/office/officeart/2008/layout/LinedList"/>
    <dgm:cxn modelId="{65A01DD8-B119-4F37-B37B-6C4D9F6FC7A4}" type="presParOf" srcId="{F5C26039-54D3-4B5C-827C-2B070604BD7B}" destId="{30FC53BB-FACA-4709-B921-5F1ED84F63F1}" srcOrd="6" destOrd="0" presId="urn:microsoft.com/office/officeart/2008/layout/LinedList"/>
    <dgm:cxn modelId="{211FD213-D11D-406A-903C-DA63873D8968}" type="presParOf" srcId="{F5C26039-54D3-4B5C-827C-2B070604BD7B}" destId="{C1A5C2D8-76F0-46FD-A621-D6F8299001B1}" srcOrd="7" destOrd="0" presId="urn:microsoft.com/office/officeart/2008/layout/LinedList"/>
    <dgm:cxn modelId="{4076085B-1309-4C7F-B417-0F6ECD7B779D}" type="presParOf" srcId="{C1A5C2D8-76F0-46FD-A621-D6F8299001B1}" destId="{68CAF2C2-C6C1-448E-A91C-3C921027B45F}" srcOrd="0" destOrd="0" presId="urn:microsoft.com/office/officeart/2008/layout/LinedList"/>
    <dgm:cxn modelId="{552C40AF-CDCB-484B-A615-31312F9B4E33}" type="presParOf" srcId="{C1A5C2D8-76F0-46FD-A621-D6F8299001B1}" destId="{B9B038B3-2482-4FA9-AFC7-BD3DF6C20C4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88A8115-F798-413E-958C-30D308584A1F}" type="doc">
      <dgm:prSet loTypeId="urn:microsoft.com/office/officeart/2008/layout/LinedList" loCatId="list" qsTypeId="urn:microsoft.com/office/officeart/2005/8/quickstyle/simple1" qsCatId="simple" csTypeId="urn:microsoft.com/office/officeart/2005/8/colors/accent2_2" csCatId="accent2"/>
      <dgm:spPr/>
      <dgm:t>
        <a:bodyPr/>
        <a:lstStyle/>
        <a:p>
          <a:endParaRPr lang="en-US"/>
        </a:p>
      </dgm:t>
    </dgm:pt>
    <dgm:pt modelId="{0CC000BA-D6E5-44F5-86CE-0C0D8FA1D03D}">
      <dgm:prSet/>
      <dgm:spPr/>
      <dgm:t>
        <a:bodyPr/>
        <a:lstStyle/>
        <a:p>
          <a:r>
            <a:rPr lang="en-US" b="1" i="0" dirty="0">
              <a:solidFill>
                <a:schemeClr val="accent1"/>
              </a:solidFill>
            </a:rPr>
            <a:t>Bladder cancer</a:t>
          </a:r>
          <a:r>
            <a:rPr lang="en-US" b="0" i="0" dirty="0"/>
            <a:t>: A type of cancer that affects the bladder where urine is stored before it leaves the body. The most common type of bladder cancer starts in the cells that line the inside of the bladder. This is called urothelial or transitional cell carcinoma.</a:t>
          </a:r>
          <a:endParaRPr lang="en-US" dirty="0"/>
        </a:p>
      </dgm:t>
    </dgm:pt>
    <dgm:pt modelId="{630E3DE3-8437-4F84-BF20-580BFA96D2DA}" type="parTrans" cxnId="{C058C184-C43E-4BFD-943C-A1D7124AAC69}">
      <dgm:prSet/>
      <dgm:spPr/>
      <dgm:t>
        <a:bodyPr/>
        <a:lstStyle/>
        <a:p>
          <a:endParaRPr lang="en-US"/>
        </a:p>
      </dgm:t>
    </dgm:pt>
    <dgm:pt modelId="{BBE54432-5F99-4B8D-AF54-AA43F00C8AF7}" type="sibTrans" cxnId="{C058C184-C43E-4BFD-943C-A1D7124AAC69}">
      <dgm:prSet/>
      <dgm:spPr/>
      <dgm:t>
        <a:bodyPr/>
        <a:lstStyle/>
        <a:p>
          <a:endParaRPr lang="en-US"/>
        </a:p>
      </dgm:t>
    </dgm:pt>
    <dgm:pt modelId="{A41A1480-92A1-45CC-B9CB-A174ACC9E8B0}">
      <dgm:prSet/>
      <dgm:spPr/>
      <dgm:t>
        <a:bodyPr/>
        <a:lstStyle/>
        <a:p>
          <a:r>
            <a:rPr lang="en-US" b="1" i="0" dirty="0">
              <a:solidFill>
                <a:schemeClr val="accent1"/>
              </a:solidFill>
            </a:rPr>
            <a:t>Hypothyroidism</a:t>
          </a:r>
          <a:r>
            <a:rPr lang="en-US" b="0" i="0" dirty="0"/>
            <a:t>:</a:t>
          </a:r>
          <a:r>
            <a:rPr lang="en-US" b="1" i="0" dirty="0"/>
            <a:t> </a:t>
          </a:r>
          <a:r>
            <a:rPr lang="en-US" b="0" i="0" dirty="0"/>
            <a:t>A condition that causes the thyroid gland to not produce enough of certain important hormones. Hypothyroidism can cause health problems like obesity, joint pain, infertility, and heart disease.</a:t>
          </a:r>
          <a:endParaRPr lang="en-US" dirty="0"/>
        </a:p>
      </dgm:t>
    </dgm:pt>
    <dgm:pt modelId="{4BEC1D4A-B4B3-4BF4-8514-BF5F17D7BF3C}" type="parTrans" cxnId="{231C68EE-FC3A-4436-A4FC-53297F0AA96A}">
      <dgm:prSet/>
      <dgm:spPr/>
      <dgm:t>
        <a:bodyPr/>
        <a:lstStyle/>
        <a:p>
          <a:endParaRPr lang="en-US"/>
        </a:p>
      </dgm:t>
    </dgm:pt>
    <dgm:pt modelId="{1EAE4FD9-6BCB-4E72-B4C3-071DBF35C93C}" type="sibTrans" cxnId="{231C68EE-FC3A-4436-A4FC-53297F0AA96A}">
      <dgm:prSet/>
      <dgm:spPr/>
      <dgm:t>
        <a:bodyPr/>
        <a:lstStyle/>
        <a:p>
          <a:endParaRPr lang="en-US"/>
        </a:p>
      </dgm:t>
    </dgm:pt>
    <dgm:pt modelId="{42BB89BE-3008-4E23-B17E-D9C6D7B312BA}">
      <dgm:prSet/>
      <dgm:spPr/>
      <dgm:t>
        <a:bodyPr/>
        <a:lstStyle/>
        <a:p>
          <a:r>
            <a:rPr lang="en-US" b="1" i="0" dirty="0">
              <a:solidFill>
                <a:schemeClr val="accent1"/>
              </a:solidFill>
            </a:rPr>
            <a:t>Parkinsonism</a:t>
          </a:r>
          <a:r>
            <a:rPr lang="en-US" b="0" i="0" dirty="0"/>
            <a:t>: Any condition that causes a combination of abnormal movements. These include slow movements, trouble speaking, stiff muscles, or tremors. Tremors are rhythmic shaking movements in a part of the body caused by muscle contractions that you can't control.</a:t>
          </a:r>
          <a:endParaRPr lang="en-US" dirty="0"/>
        </a:p>
      </dgm:t>
    </dgm:pt>
    <dgm:pt modelId="{3CF7522A-2EC1-40B8-8ECB-1FFE191AF4BB}" type="parTrans" cxnId="{CB2CD1D8-A64A-4B8D-84C8-1208F02320F8}">
      <dgm:prSet/>
      <dgm:spPr/>
      <dgm:t>
        <a:bodyPr/>
        <a:lstStyle/>
        <a:p>
          <a:endParaRPr lang="en-US"/>
        </a:p>
      </dgm:t>
    </dgm:pt>
    <dgm:pt modelId="{3D22A9FC-6794-4157-B5BA-BA05F3AD35BA}" type="sibTrans" cxnId="{CB2CD1D8-A64A-4B8D-84C8-1208F02320F8}">
      <dgm:prSet/>
      <dgm:spPr/>
      <dgm:t>
        <a:bodyPr/>
        <a:lstStyle/>
        <a:p>
          <a:endParaRPr lang="en-US"/>
        </a:p>
      </dgm:t>
    </dgm:pt>
    <dgm:pt modelId="{E3D8890A-1942-406B-92C3-9CF3A0FF3DDD}" type="pres">
      <dgm:prSet presAssocID="{488A8115-F798-413E-958C-30D308584A1F}" presName="vert0" presStyleCnt="0">
        <dgm:presLayoutVars>
          <dgm:dir/>
          <dgm:animOne val="branch"/>
          <dgm:animLvl val="lvl"/>
        </dgm:presLayoutVars>
      </dgm:prSet>
      <dgm:spPr/>
    </dgm:pt>
    <dgm:pt modelId="{259BB59A-AECB-498B-AEAC-9957627F26F7}" type="pres">
      <dgm:prSet presAssocID="{0CC000BA-D6E5-44F5-86CE-0C0D8FA1D03D}" presName="thickLine" presStyleLbl="alignNode1" presStyleIdx="0" presStyleCnt="3"/>
      <dgm:spPr/>
    </dgm:pt>
    <dgm:pt modelId="{440D8D01-B511-4E3F-AF99-E0B097A6064B}" type="pres">
      <dgm:prSet presAssocID="{0CC000BA-D6E5-44F5-86CE-0C0D8FA1D03D}" presName="horz1" presStyleCnt="0"/>
      <dgm:spPr/>
    </dgm:pt>
    <dgm:pt modelId="{0BED710E-4B7E-44EB-90EF-8C10D4DD0C0B}" type="pres">
      <dgm:prSet presAssocID="{0CC000BA-D6E5-44F5-86CE-0C0D8FA1D03D}" presName="tx1" presStyleLbl="revTx" presStyleIdx="0" presStyleCnt="3"/>
      <dgm:spPr/>
    </dgm:pt>
    <dgm:pt modelId="{81CDEA93-6583-43C2-8DEE-54B8BA5968F9}" type="pres">
      <dgm:prSet presAssocID="{0CC000BA-D6E5-44F5-86CE-0C0D8FA1D03D}" presName="vert1" presStyleCnt="0"/>
      <dgm:spPr/>
    </dgm:pt>
    <dgm:pt modelId="{62F5922B-99AC-4998-9F60-CB7FE7414898}" type="pres">
      <dgm:prSet presAssocID="{A41A1480-92A1-45CC-B9CB-A174ACC9E8B0}" presName="thickLine" presStyleLbl="alignNode1" presStyleIdx="1" presStyleCnt="3"/>
      <dgm:spPr/>
    </dgm:pt>
    <dgm:pt modelId="{199294C0-0605-4CDF-9716-C1D989CD668B}" type="pres">
      <dgm:prSet presAssocID="{A41A1480-92A1-45CC-B9CB-A174ACC9E8B0}" presName="horz1" presStyleCnt="0"/>
      <dgm:spPr/>
    </dgm:pt>
    <dgm:pt modelId="{3E70897F-0D56-452B-814B-B97A94D41D84}" type="pres">
      <dgm:prSet presAssocID="{A41A1480-92A1-45CC-B9CB-A174ACC9E8B0}" presName="tx1" presStyleLbl="revTx" presStyleIdx="1" presStyleCnt="3"/>
      <dgm:spPr/>
    </dgm:pt>
    <dgm:pt modelId="{DCF2DC76-7759-48E0-B105-F7368C28F267}" type="pres">
      <dgm:prSet presAssocID="{A41A1480-92A1-45CC-B9CB-A174ACC9E8B0}" presName="vert1" presStyleCnt="0"/>
      <dgm:spPr/>
    </dgm:pt>
    <dgm:pt modelId="{A65792D2-5AD6-41E6-8851-69D8674340D2}" type="pres">
      <dgm:prSet presAssocID="{42BB89BE-3008-4E23-B17E-D9C6D7B312BA}" presName="thickLine" presStyleLbl="alignNode1" presStyleIdx="2" presStyleCnt="3"/>
      <dgm:spPr/>
    </dgm:pt>
    <dgm:pt modelId="{4C55BA76-A113-4285-881F-DD84A198604A}" type="pres">
      <dgm:prSet presAssocID="{42BB89BE-3008-4E23-B17E-D9C6D7B312BA}" presName="horz1" presStyleCnt="0"/>
      <dgm:spPr/>
    </dgm:pt>
    <dgm:pt modelId="{C86701C9-137C-4149-AD6F-69D577407AB6}" type="pres">
      <dgm:prSet presAssocID="{42BB89BE-3008-4E23-B17E-D9C6D7B312BA}" presName="tx1" presStyleLbl="revTx" presStyleIdx="2" presStyleCnt="3"/>
      <dgm:spPr/>
    </dgm:pt>
    <dgm:pt modelId="{E68A4E32-FBF4-46C9-BAC4-52F19595E2FF}" type="pres">
      <dgm:prSet presAssocID="{42BB89BE-3008-4E23-B17E-D9C6D7B312BA}" presName="vert1" presStyleCnt="0"/>
      <dgm:spPr/>
    </dgm:pt>
  </dgm:ptLst>
  <dgm:cxnLst>
    <dgm:cxn modelId="{C058C184-C43E-4BFD-943C-A1D7124AAC69}" srcId="{488A8115-F798-413E-958C-30D308584A1F}" destId="{0CC000BA-D6E5-44F5-86CE-0C0D8FA1D03D}" srcOrd="0" destOrd="0" parTransId="{630E3DE3-8437-4F84-BF20-580BFA96D2DA}" sibTransId="{BBE54432-5F99-4B8D-AF54-AA43F00C8AF7}"/>
    <dgm:cxn modelId="{DC772688-47C4-4EFC-AAD7-55CDE8627A2B}" type="presOf" srcId="{488A8115-F798-413E-958C-30D308584A1F}" destId="{E3D8890A-1942-406B-92C3-9CF3A0FF3DDD}" srcOrd="0" destOrd="0" presId="urn:microsoft.com/office/officeart/2008/layout/LinedList"/>
    <dgm:cxn modelId="{AB4B8DC0-4DAE-40DF-828C-4120A2ADB8F2}" type="presOf" srcId="{A41A1480-92A1-45CC-B9CB-A174ACC9E8B0}" destId="{3E70897F-0D56-452B-814B-B97A94D41D84}" srcOrd="0" destOrd="0" presId="urn:microsoft.com/office/officeart/2008/layout/LinedList"/>
    <dgm:cxn modelId="{C0B1F9CE-0E7F-4EFC-9F9D-32F0EBC9E8A9}" type="presOf" srcId="{0CC000BA-D6E5-44F5-86CE-0C0D8FA1D03D}" destId="{0BED710E-4B7E-44EB-90EF-8C10D4DD0C0B}" srcOrd="0" destOrd="0" presId="urn:microsoft.com/office/officeart/2008/layout/LinedList"/>
    <dgm:cxn modelId="{83F45FD0-0E59-45AE-AACB-79AFD552AA98}" type="presOf" srcId="{42BB89BE-3008-4E23-B17E-D9C6D7B312BA}" destId="{C86701C9-137C-4149-AD6F-69D577407AB6}" srcOrd="0" destOrd="0" presId="urn:microsoft.com/office/officeart/2008/layout/LinedList"/>
    <dgm:cxn modelId="{CB2CD1D8-A64A-4B8D-84C8-1208F02320F8}" srcId="{488A8115-F798-413E-958C-30D308584A1F}" destId="{42BB89BE-3008-4E23-B17E-D9C6D7B312BA}" srcOrd="2" destOrd="0" parTransId="{3CF7522A-2EC1-40B8-8ECB-1FFE191AF4BB}" sibTransId="{3D22A9FC-6794-4157-B5BA-BA05F3AD35BA}"/>
    <dgm:cxn modelId="{231C68EE-FC3A-4436-A4FC-53297F0AA96A}" srcId="{488A8115-F798-413E-958C-30D308584A1F}" destId="{A41A1480-92A1-45CC-B9CB-A174ACC9E8B0}" srcOrd="1" destOrd="0" parTransId="{4BEC1D4A-B4B3-4BF4-8514-BF5F17D7BF3C}" sibTransId="{1EAE4FD9-6BCB-4E72-B4C3-071DBF35C93C}"/>
    <dgm:cxn modelId="{092C5939-A5BD-4237-9709-8E655E80AEB2}" type="presParOf" srcId="{E3D8890A-1942-406B-92C3-9CF3A0FF3DDD}" destId="{259BB59A-AECB-498B-AEAC-9957627F26F7}" srcOrd="0" destOrd="0" presId="urn:microsoft.com/office/officeart/2008/layout/LinedList"/>
    <dgm:cxn modelId="{4DBF13F8-5C5A-4B59-A62F-8DAC936990B3}" type="presParOf" srcId="{E3D8890A-1942-406B-92C3-9CF3A0FF3DDD}" destId="{440D8D01-B511-4E3F-AF99-E0B097A6064B}" srcOrd="1" destOrd="0" presId="urn:microsoft.com/office/officeart/2008/layout/LinedList"/>
    <dgm:cxn modelId="{85109EF7-6328-4339-814B-0AAADE9464ED}" type="presParOf" srcId="{440D8D01-B511-4E3F-AF99-E0B097A6064B}" destId="{0BED710E-4B7E-44EB-90EF-8C10D4DD0C0B}" srcOrd="0" destOrd="0" presId="urn:microsoft.com/office/officeart/2008/layout/LinedList"/>
    <dgm:cxn modelId="{EB19890F-AA13-480D-9263-BE52F70EDE45}" type="presParOf" srcId="{440D8D01-B511-4E3F-AF99-E0B097A6064B}" destId="{81CDEA93-6583-43C2-8DEE-54B8BA5968F9}" srcOrd="1" destOrd="0" presId="urn:microsoft.com/office/officeart/2008/layout/LinedList"/>
    <dgm:cxn modelId="{8DFFDBFB-10CB-4DA6-BAFE-C5BC78D41B13}" type="presParOf" srcId="{E3D8890A-1942-406B-92C3-9CF3A0FF3DDD}" destId="{62F5922B-99AC-4998-9F60-CB7FE7414898}" srcOrd="2" destOrd="0" presId="urn:microsoft.com/office/officeart/2008/layout/LinedList"/>
    <dgm:cxn modelId="{951C849B-9D20-45A3-979F-5AABE51725E6}" type="presParOf" srcId="{E3D8890A-1942-406B-92C3-9CF3A0FF3DDD}" destId="{199294C0-0605-4CDF-9716-C1D989CD668B}" srcOrd="3" destOrd="0" presId="urn:microsoft.com/office/officeart/2008/layout/LinedList"/>
    <dgm:cxn modelId="{3225D2CB-AAAC-4022-93DC-6597629F7210}" type="presParOf" srcId="{199294C0-0605-4CDF-9716-C1D989CD668B}" destId="{3E70897F-0D56-452B-814B-B97A94D41D84}" srcOrd="0" destOrd="0" presId="urn:microsoft.com/office/officeart/2008/layout/LinedList"/>
    <dgm:cxn modelId="{97161060-A6E1-4D20-A1AE-F383998976FD}" type="presParOf" srcId="{199294C0-0605-4CDF-9716-C1D989CD668B}" destId="{DCF2DC76-7759-48E0-B105-F7368C28F267}" srcOrd="1" destOrd="0" presId="urn:microsoft.com/office/officeart/2008/layout/LinedList"/>
    <dgm:cxn modelId="{8BADB995-4B53-4D29-814F-4B7AEA82F527}" type="presParOf" srcId="{E3D8890A-1942-406B-92C3-9CF3A0FF3DDD}" destId="{A65792D2-5AD6-41E6-8851-69D8674340D2}" srcOrd="4" destOrd="0" presId="urn:microsoft.com/office/officeart/2008/layout/LinedList"/>
    <dgm:cxn modelId="{B8C52703-D655-4104-AA19-7D8DC659D6C1}" type="presParOf" srcId="{E3D8890A-1942-406B-92C3-9CF3A0FF3DDD}" destId="{4C55BA76-A113-4285-881F-DD84A198604A}" srcOrd="5" destOrd="0" presId="urn:microsoft.com/office/officeart/2008/layout/LinedList"/>
    <dgm:cxn modelId="{BF2AC236-F599-4046-ABB0-6C503ABB2989}" type="presParOf" srcId="{4C55BA76-A113-4285-881F-DD84A198604A}" destId="{C86701C9-137C-4149-AD6F-69D577407AB6}" srcOrd="0" destOrd="0" presId="urn:microsoft.com/office/officeart/2008/layout/LinedList"/>
    <dgm:cxn modelId="{ABFD8943-6FC2-438A-866A-4A401C5193B8}" type="presParOf" srcId="{4C55BA76-A113-4285-881F-DD84A198604A}" destId="{E68A4E32-FBF4-46C9-BAC4-52F19595E2F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88A8115-F798-413E-958C-30D308584A1F}"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FA4CB21B-DB23-433C-B286-288D962B59A2}">
      <dgm:prSet custT="1"/>
      <dgm:spPr/>
      <dgm:t>
        <a:bodyPr/>
        <a:lstStyle/>
        <a:p>
          <a:r>
            <a:rPr lang="en-US" sz="2000" b="1" i="0">
              <a:solidFill>
                <a:schemeClr val="accent1"/>
              </a:solidFill>
            </a:rPr>
            <a:t>Hypertension</a:t>
          </a:r>
          <a:r>
            <a:rPr lang="en-US" sz="2000" b="0" i="0">
              <a:solidFill>
                <a:schemeClr val="tx1"/>
              </a:solidFill>
            </a:rPr>
            <a:t>:</a:t>
          </a:r>
          <a:r>
            <a:rPr lang="en-US" sz="2000" b="0" i="0"/>
            <a:t> High blood pressure (systolic reading greater than 160 mmHg, diastolic reading greater than 100 mmHg)</a:t>
          </a:r>
          <a:endParaRPr lang="en-US" sz="2000" dirty="0"/>
        </a:p>
      </dgm:t>
    </dgm:pt>
    <dgm:pt modelId="{2DF08D2D-2C05-4D44-B4E4-0DF00AC4FE36}" type="parTrans" cxnId="{527F6C04-5F13-4209-AFF6-C4CB2D59DBB3}">
      <dgm:prSet/>
      <dgm:spPr/>
      <dgm:t>
        <a:bodyPr/>
        <a:lstStyle/>
        <a:p>
          <a:endParaRPr lang="en-US"/>
        </a:p>
      </dgm:t>
    </dgm:pt>
    <dgm:pt modelId="{DCFD9E76-B727-4B0F-95A1-EEAAD27342D1}" type="sibTrans" cxnId="{527F6C04-5F13-4209-AFF6-C4CB2D59DBB3}">
      <dgm:prSet/>
      <dgm:spPr/>
      <dgm:t>
        <a:bodyPr/>
        <a:lstStyle/>
        <a:p>
          <a:endParaRPr lang="en-US"/>
        </a:p>
      </dgm:t>
    </dgm:pt>
    <dgm:pt modelId="{7128D770-5105-4DED-9E5C-E831D924B6C9}">
      <dgm:prSet custT="1"/>
      <dgm:spPr/>
      <dgm:t>
        <a:bodyPr/>
        <a:lstStyle/>
        <a:p>
          <a:r>
            <a:rPr lang="en-US" sz="2000" b="1" i="0">
              <a:solidFill>
                <a:schemeClr val="accent1"/>
              </a:solidFill>
            </a:rPr>
            <a:t>Monoclonal gammopathy of undetermined significance </a:t>
          </a:r>
          <a:r>
            <a:rPr lang="en-US" sz="2000" b="0" i="0"/>
            <a:t>(MGUS): non-cancerous condition where the body makes an abnormal protein, called a paraprotein.</a:t>
          </a:r>
          <a:endParaRPr lang="en-US" sz="2000" dirty="0"/>
        </a:p>
      </dgm:t>
    </dgm:pt>
    <dgm:pt modelId="{F62FD248-51CB-4AD3-B774-6A4C64C11FA9}" type="parTrans" cxnId="{68B197E7-8240-4F0E-9FC3-8444F3483955}">
      <dgm:prSet/>
      <dgm:spPr/>
      <dgm:t>
        <a:bodyPr/>
        <a:lstStyle/>
        <a:p>
          <a:endParaRPr lang="en-US"/>
        </a:p>
      </dgm:t>
    </dgm:pt>
    <dgm:pt modelId="{BDDDAA4C-3D82-4984-9CC2-67A02C9C6E9A}" type="sibTrans" cxnId="{68B197E7-8240-4F0E-9FC3-8444F3483955}">
      <dgm:prSet/>
      <dgm:spPr/>
      <dgm:t>
        <a:bodyPr/>
        <a:lstStyle/>
        <a:p>
          <a:endParaRPr lang="en-US"/>
        </a:p>
      </dgm:t>
    </dgm:pt>
    <dgm:pt modelId="{E3D8890A-1942-406B-92C3-9CF3A0FF3DDD}" type="pres">
      <dgm:prSet presAssocID="{488A8115-F798-413E-958C-30D308584A1F}" presName="vert0" presStyleCnt="0">
        <dgm:presLayoutVars>
          <dgm:dir/>
          <dgm:animOne val="branch"/>
          <dgm:animLvl val="lvl"/>
        </dgm:presLayoutVars>
      </dgm:prSet>
      <dgm:spPr/>
    </dgm:pt>
    <dgm:pt modelId="{F219CC10-73D1-4198-BE52-A8D96862F7E2}" type="pres">
      <dgm:prSet presAssocID="{FA4CB21B-DB23-433C-B286-288D962B59A2}" presName="thickLine" presStyleLbl="alignNode1" presStyleIdx="0" presStyleCnt="2"/>
      <dgm:spPr/>
    </dgm:pt>
    <dgm:pt modelId="{0BF3858C-2E86-4D41-9131-649668875049}" type="pres">
      <dgm:prSet presAssocID="{FA4CB21B-DB23-433C-B286-288D962B59A2}" presName="horz1" presStyleCnt="0"/>
      <dgm:spPr/>
    </dgm:pt>
    <dgm:pt modelId="{EE92DBDE-E74B-4131-B35C-A8C6682925D2}" type="pres">
      <dgm:prSet presAssocID="{FA4CB21B-DB23-433C-B286-288D962B59A2}" presName="tx1" presStyleLbl="revTx" presStyleIdx="0" presStyleCnt="2"/>
      <dgm:spPr/>
    </dgm:pt>
    <dgm:pt modelId="{8AB4025D-56DD-497F-9DEB-BEA5BAEEFE56}" type="pres">
      <dgm:prSet presAssocID="{FA4CB21B-DB23-433C-B286-288D962B59A2}" presName="vert1" presStyleCnt="0"/>
      <dgm:spPr/>
    </dgm:pt>
    <dgm:pt modelId="{C54AED27-1982-422C-AA8A-E45A52DC24A6}" type="pres">
      <dgm:prSet presAssocID="{7128D770-5105-4DED-9E5C-E831D924B6C9}" presName="thickLine" presStyleLbl="alignNode1" presStyleIdx="1" presStyleCnt="2"/>
      <dgm:spPr/>
    </dgm:pt>
    <dgm:pt modelId="{8E767D8F-671C-47A8-A207-FD022C59A742}" type="pres">
      <dgm:prSet presAssocID="{7128D770-5105-4DED-9E5C-E831D924B6C9}" presName="horz1" presStyleCnt="0"/>
      <dgm:spPr/>
    </dgm:pt>
    <dgm:pt modelId="{FA3016D0-6B07-4C2F-8497-C1A344D16CB6}" type="pres">
      <dgm:prSet presAssocID="{7128D770-5105-4DED-9E5C-E831D924B6C9}" presName="tx1" presStyleLbl="revTx" presStyleIdx="1" presStyleCnt="2"/>
      <dgm:spPr/>
    </dgm:pt>
    <dgm:pt modelId="{B5B526DB-0867-4614-A02C-8857F177E519}" type="pres">
      <dgm:prSet presAssocID="{7128D770-5105-4DED-9E5C-E831D924B6C9}" presName="vert1" presStyleCnt="0"/>
      <dgm:spPr/>
    </dgm:pt>
  </dgm:ptLst>
  <dgm:cxnLst>
    <dgm:cxn modelId="{527F6C04-5F13-4209-AFF6-C4CB2D59DBB3}" srcId="{488A8115-F798-413E-958C-30D308584A1F}" destId="{FA4CB21B-DB23-433C-B286-288D962B59A2}" srcOrd="0" destOrd="0" parTransId="{2DF08D2D-2C05-4D44-B4E4-0DF00AC4FE36}" sibTransId="{DCFD9E76-B727-4B0F-95A1-EEAAD27342D1}"/>
    <dgm:cxn modelId="{8B1B7FA7-D890-45B5-BCBA-BAAF2612B664}" type="presOf" srcId="{FA4CB21B-DB23-433C-B286-288D962B59A2}" destId="{EE92DBDE-E74B-4131-B35C-A8C6682925D2}" srcOrd="0" destOrd="0" presId="urn:microsoft.com/office/officeart/2008/layout/LinedList"/>
    <dgm:cxn modelId="{52FF97C3-2D86-43D1-B54E-8CF452A13CD7}" type="presOf" srcId="{7128D770-5105-4DED-9E5C-E831D924B6C9}" destId="{FA3016D0-6B07-4C2F-8497-C1A344D16CB6}" srcOrd="0" destOrd="0" presId="urn:microsoft.com/office/officeart/2008/layout/LinedList"/>
    <dgm:cxn modelId="{68B197E7-8240-4F0E-9FC3-8444F3483955}" srcId="{488A8115-F798-413E-958C-30D308584A1F}" destId="{7128D770-5105-4DED-9E5C-E831D924B6C9}" srcOrd="1" destOrd="0" parTransId="{F62FD248-51CB-4AD3-B774-6A4C64C11FA9}" sibTransId="{BDDDAA4C-3D82-4984-9CC2-67A02C9C6E9A}"/>
    <dgm:cxn modelId="{646028EE-F839-40C7-B3BD-28DA9B0220A4}" type="presOf" srcId="{488A8115-F798-413E-958C-30D308584A1F}" destId="{E3D8890A-1942-406B-92C3-9CF3A0FF3DDD}" srcOrd="0" destOrd="0" presId="urn:microsoft.com/office/officeart/2008/layout/LinedList"/>
    <dgm:cxn modelId="{1D3ACC2A-4EF0-4B3A-ADDA-DB6CB1FD19DA}" type="presParOf" srcId="{E3D8890A-1942-406B-92C3-9CF3A0FF3DDD}" destId="{F219CC10-73D1-4198-BE52-A8D96862F7E2}" srcOrd="0" destOrd="0" presId="urn:microsoft.com/office/officeart/2008/layout/LinedList"/>
    <dgm:cxn modelId="{1BF03A5D-7801-43CF-A20C-401A055280AF}" type="presParOf" srcId="{E3D8890A-1942-406B-92C3-9CF3A0FF3DDD}" destId="{0BF3858C-2E86-4D41-9131-649668875049}" srcOrd="1" destOrd="0" presId="urn:microsoft.com/office/officeart/2008/layout/LinedList"/>
    <dgm:cxn modelId="{A5099663-B2E6-468E-BA24-CA1BF6AA9773}" type="presParOf" srcId="{0BF3858C-2E86-4D41-9131-649668875049}" destId="{EE92DBDE-E74B-4131-B35C-A8C6682925D2}" srcOrd="0" destOrd="0" presId="urn:microsoft.com/office/officeart/2008/layout/LinedList"/>
    <dgm:cxn modelId="{5115520D-B8A3-445C-9547-2E372225CAAF}" type="presParOf" srcId="{0BF3858C-2E86-4D41-9131-649668875049}" destId="{8AB4025D-56DD-497F-9DEB-BEA5BAEEFE56}" srcOrd="1" destOrd="0" presId="urn:microsoft.com/office/officeart/2008/layout/LinedList"/>
    <dgm:cxn modelId="{8168FB27-E106-45C7-9A37-D69A43629767}" type="presParOf" srcId="{E3D8890A-1942-406B-92C3-9CF3A0FF3DDD}" destId="{C54AED27-1982-422C-AA8A-E45A52DC24A6}" srcOrd="2" destOrd="0" presId="urn:microsoft.com/office/officeart/2008/layout/LinedList"/>
    <dgm:cxn modelId="{DEB18178-D1D6-4554-9207-4A6DFE6C21DB}" type="presParOf" srcId="{E3D8890A-1942-406B-92C3-9CF3A0FF3DDD}" destId="{8E767D8F-671C-47A8-A207-FD022C59A742}" srcOrd="3" destOrd="0" presId="urn:microsoft.com/office/officeart/2008/layout/LinedList"/>
    <dgm:cxn modelId="{B0C9CDDC-D0FF-4018-A02D-86C653723B36}" type="presParOf" srcId="{8E767D8F-671C-47A8-A207-FD022C59A742}" destId="{FA3016D0-6B07-4C2F-8497-C1A344D16CB6}" srcOrd="0" destOrd="0" presId="urn:microsoft.com/office/officeart/2008/layout/LinedList"/>
    <dgm:cxn modelId="{6569D1C6-19A9-4BF8-BCC6-410F65E75592}" type="presParOf" srcId="{8E767D8F-671C-47A8-A207-FD022C59A742}" destId="{B5B526DB-0867-4614-A02C-8857F177E51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164EB9C-6BF0-43B4-B055-6D44ED3DA9C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BDAE187-D656-4846-B656-79CEDC0647A0}">
      <dgm:prSet custT="1"/>
      <dgm:spPr>
        <a:solidFill>
          <a:srgbClr val="FF0000"/>
        </a:solidFill>
      </dgm:spPr>
      <dgm:t>
        <a:bodyPr/>
        <a:lstStyle/>
        <a:p>
          <a:r>
            <a:rPr lang="en-US" sz="1500" b="0" i="0" dirty="0"/>
            <a:t>Adds 5 new areas of service to the list of presumptive locations:</a:t>
          </a:r>
          <a:endParaRPr lang="en-US" sz="1500" dirty="0"/>
        </a:p>
      </dgm:t>
    </dgm:pt>
    <dgm:pt modelId="{5C7C0D92-71D0-4BBD-A333-98E5E8DDE525}" type="parTrans" cxnId="{E38F69CF-B926-412C-A34A-99FFDEDD40C5}">
      <dgm:prSet/>
      <dgm:spPr/>
      <dgm:t>
        <a:bodyPr/>
        <a:lstStyle/>
        <a:p>
          <a:endParaRPr lang="en-US"/>
        </a:p>
      </dgm:t>
    </dgm:pt>
    <dgm:pt modelId="{958C6BD4-7CAD-4B3C-8C02-3307ADDF9C64}" type="sibTrans" cxnId="{E38F69CF-B926-412C-A34A-99FFDEDD40C5}">
      <dgm:prSet/>
      <dgm:spPr/>
      <dgm:t>
        <a:bodyPr/>
        <a:lstStyle/>
        <a:p>
          <a:endParaRPr lang="en-US"/>
        </a:p>
      </dgm:t>
    </dgm:pt>
    <dgm:pt modelId="{DF1DA9CE-D185-4494-A955-0C28E75FCC27}">
      <dgm:prSet custT="1"/>
      <dgm:spPr/>
      <dgm:t>
        <a:bodyPr/>
        <a:lstStyle/>
        <a:p>
          <a:r>
            <a:rPr lang="en-US" sz="1500" b="0" i="0" dirty="0"/>
            <a:t>Any U.S. or Royal Thai military base in Thailand from January 9, 1962, through June 30, 1976 </a:t>
          </a:r>
          <a:endParaRPr lang="en-US" sz="1500" dirty="0"/>
        </a:p>
      </dgm:t>
    </dgm:pt>
    <dgm:pt modelId="{D06DED3F-046B-481F-8821-F4ECD0528ADE}" type="parTrans" cxnId="{D3D9AB7F-E01C-4C77-B0F4-2DB3B731BD53}">
      <dgm:prSet/>
      <dgm:spPr/>
      <dgm:t>
        <a:bodyPr/>
        <a:lstStyle/>
        <a:p>
          <a:endParaRPr lang="en-US"/>
        </a:p>
      </dgm:t>
    </dgm:pt>
    <dgm:pt modelId="{C8D5AA5F-E475-4ED5-BBF3-B5CDFA5BECB8}" type="sibTrans" cxnId="{D3D9AB7F-E01C-4C77-B0F4-2DB3B731BD53}">
      <dgm:prSet/>
      <dgm:spPr/>
      <dgm:t>
        <a:bodyPr/>
        <a:lstStyle/>
        <a:p>
          <a:endParaRPr lang="en-US"/>
        </a:p>
      </dgm:t>
    </dgm:pt>
    <dgm:pt modelId="{9829CF12-2C76-4F76-A122-019315EA86FB}">
      <dgm:prSet/>
      <dgm:spPr/>
      <dgm:t>
        <a:bodyPr/>
        <a:lstStyle/>
        <a:p>
          <a:r>
            <a:rPr lang="en-US" b="0" i="0"/>
            <a:t>Laos from December 1, 1965, through September 30, 1969</a:t>
          </a:r>
          <a:endParaRPr lang="en-US"/>
        </a:p>
      </dgm:t>
    </dgm:pt>
    <dgm:pt modelId="{B82D4864-8C71-46EA-B955-42220E97FEF5}" type="parTrans" cxnId="{93825B6C-FD7E-4A72-881B-6B28456C18F0}">
      <dgm:prSet/>
      <dgm:spPr/>
      <dgm:t>
        <a:bodyPr/>
        <a:lstStyle/>
        <a:p>
          <a:endParaRPr lang="en-US"/>
        </a:p>
      </dgm:t>
    </dgm:pt>
    <dgm:pt modelId="{81463928-4A98-4C49-89B1-638BF6F6EFE3}" type="sibTrans" cxnId="{93825B6C-FD7E-4A72-881B-6B28456C18F0}">
      <dgm:prSet/>
      <dgm:spPr/>
      <dgm:t>
        <a:bodyPr/>
        <a:lstStyle/>
        <a:p>
          <a:endParaRPr lang="en-US"/>
        </a:p>
      </dgm:t>
    </dgm:pt>
    <dgm:pt modelId="{8DE24FC4-94AE-4887-9454-4F768265372F}">
      <dgm:prSet/>
      <dgm:spPr/>
      <dgm:t>
        <a:bodyPr/>
        <a:lstStyle/>
        <a:p>
          <a:r>
            <a:rPr lang="en-US" b="0" i="0" dirty="0"/>
            <a:t>Cambodia at </a:t>
          </a:r>
          <a:r>
            <a:rPr lang="en-US" b="0" i="0" dirty="0" err="1"/>
            <a:t>Memot</a:t>
          </a:r>
          <a:r>
            <a:rPr lang="en-US" b="0" i="0" dirty="0"/>
            <a:t> or Krek, Kampong Cham Province from April 16, 1969, through April 30, 1969</a:t>
          </a:r>
          <a:endParaRPr lang="en-US" dirty="0"/>
        </a:p>
      </dgm:t>
    </dgm:pt>
    <dgm:pt modelId="{3C6DF4F2-7684-4DE2-8641-6FCBDDF5D801}" type="parTrans" cxnId="{87C8A274-0D00-4A8F-9BD6-E524A673568D}">
      <dgm:prSet/>
      <dgm:spPr/>
      <dgm:t>
        <a:bodyPr/>
        <a:lstStyle/>
        <a:p>
          <a:endParaRPr lang="en-US"/>
        </a:p>
      </dgm:t>
    </dgm:pt>
    <dgm:pt modelId="{5D89CE73-4A23-4494-8E27-88DAA6301985}" type="sibTrans" cxnId="{87C8A274-0D00-4A8F-9BD6-E524A673568D}">
      <dgm:prSet/>
      <dgm:spPr/>
      <dgm:t>
        <a:bodyPr/>
        <a:lstStyle/>
        <a:p>
          <a:endParaRPr lang="en-US"/>
        </a:p>
      </dgm:t>
    </dgm:pt>
    <dgm:pt modelId="{C6A4C248-C92C-4D28-AE36-026774863F13}">
      <dgm:prSet/>
      <dgm:spPr/>
      <dgm:t>
        <a:bodyPr/>
        <a:lstStyle/>
        <a:p>
          <a:r>
            <a:rPr lang="en-US" b="0" i="0"/>
            <a:t>Guam or American Samoa or in the territorial waters off of Guam or American Samoa from January 9, 1962, through July 30, 1980</a:t>
          </a:r>
          <a:endParaRPr lang="en-US"/>
        </a:p>
      </dgm:t>
    </dgm:pt>
    <dgm:pt modelId="{82D9D897-1655-4158-B231-5F334B18F981}" type="parTrans" cxnId="{FD806940-4676-4EF4-AA04-7AE1440F5188}">
      <dgm:prSet/>
      <dgm:spPr/>
      <dgm:t>
        <a:bodyPr/>
        <a:lstStyle/>
        <a:p>
          <a:endParaRPr lang="en-US"/>
        </a:p>
      </dgm:t>
    </dgm:pt>
    <dgm:pt modelId="{8B7CBBCB-2776-4D3F-80C9-F023CD9593DC}" type="sibTrans" cxnId="{FD806940-4676-4EF4-AA04-7AE1440F5188}">
      <dgm:prSet/>
      <dgm:spPr/>
      <dgm:t>
        <a:bodyPr/>
        <a:lstStyle/>
        <a:p>
          <a:endParaRPr lang="en-US"/>
        </a:p>
      </dgm:t>
    </dgm:pt>
    <dgm:pt modelId="{76337C07-5358-4AE4-9DEE-FFE2CF180818}">
      <dgm:prSet/>
      <dgm:spPr/>
      <dgm:t>
        <a:bodyPr/>
        <a:lstStyle/>
        <a:p>
          <a:r>
            <a:rPr lang="en-US" b="0" i="0" dirty="0"/>
            <a:t>Johnston Atoll or on a ship that called at Johnston Atoll from January 1, 1972, through September 30, 1977</a:t>
          </a:r>
          <a:endParaRPr lang="en-US" dirty="0"/>
        </a:p>
      </dgm:t>
    </dgm:pt>
    <dgm:pt modelId="{8A5514CE-D1D7-48C0-A674-E488565AE8AC}" type="parTrans" cxnId="{CEC4D22D-B258-4F3C-85A0-43A4C15E79BA}">
      <dgm:prSet/>
      <dgm:spPr/>
      <dgm:t>
        <a:bodyPr/>
        <a:lstStyle/>
        <a:p>
          <a:endParaRPr lang="en-US"/>
        </a:p>
      </dgm:t>
    </dgm:pt>
    <dgm:pt modelId="{5B9EEAA8-665F-4191-96DA-70A548EE9112}" type="sibTrans" cxnId="{CEC4D22D-B258-4F3C-85A0-43A4C15E79BA}">
      <dgm:prSet/>
      <dgm:spPr/>
      <dgm:t>
        <a:bodyPr/>
        <a:lstStyle/>
        <a:p>
          <a:endParaRPr lang="en-US"/>
        </a:p>
      </dgm:t>
    </dgm:pt>
    <dgm:pt modelId="{B09BD84A-81F7-45C1-91A5-21455B00C8DA}" type="pres">
      <dgm:prSet presAssocID="{4164EB9C-6BF0-43B4-B055-6D44ED3DA9C3}" presName="linear" presStyleCnt="0">
        <dgm:presLayoutVars>
          <dgm:animLvl val="lvl"/>
          <dgm:resizeHandles val="exact"/>
        </dgm:presLayoutVars>
      </dgm:prSet>
      <dgm:spPr/>
    </dgm:pt>
    <dgm:pt modelId="{F7060366-7BD2-4EDB-84DB-E8D7B9554FD2}" type="pres">
      <dgm:prSet presAssocID="{EBDAE187-D656-4846-B656-79CEDC0647A0}" presName="parentText" presStyleLbl="node1" presStyleIdx="0" presStyleCnt="6">
        <dgm:presLayoutVars>
          <dgm:chMax val="0"/>
          <dgm:bulletEnabled val="1"/>
        </dgm:presLayoutVars>
      </dgm:prSet>
      <dgm:spPr/>
    </dgm:pt>
    <dgm:pt modelId="{E3393A8F-5967-4AD7-A401-A162ABC6076A}" type="pres">
      <dgm:prSet presAssocID="{958C6BD4-7CAD-4B3C-8C02-3307ADDF9C64}" presName="spacer" presStyleCnt="0"/>
      <dgm:spPr/>
    </dgm:pt>
    <dgm:pt modelId="{33034B96-FD15-4C9F-8BB8-6D6E2BA8090B}" type="pres">
      <dgm:prSet presAssocID="{DF1DA9CE-D185-4494-A955-0C28E75FCC27}" presName="parentText" presStyleLbl="node1" presStyleIdx="1" presStyleCnt="6">
        <dgm:presLayoutVars>
          <dgm:chMax val="0"/>
          <dgm:bulletEnabled val="1"/>
        </dgm:presLayoutVars>
      </dgm:prSet>
      <dgm:spPr/>
    </dgm:pt>
    <dgm:pt modelId="{8427911B-04AE-4A4D-A0C8-27CBAE04BB42}" type="pres">
      <dgm:prSet presAssocID="{C8D5AA5F-E475-4ED5-BBF3-B5CDFA5BECB8}" presName="spacer" presStyleCnt="0"/>
      <dgm:spPr/>
    </dgm:pt>
    <dgm:pt modelId="{28192B01-A162-41A2-B048-52C1E842AC9D}" type="pres">
      <dgm:prSet presAssocID="{9829CF12-2C76-4F76-A122-019315EA86FB}" presName="parentText" presStyleLbl="node1" presStyleIdx="2" presStyleCnt="6">
        <dgm:presLayoutVars>
          <dgm:chMax val="0"/>
          <dgm:bulletEnabled val="1"/>
        </dgm:presLayoutVars>
      </dgm:prSet>
      <dgm:spPr/>
    </dgm:pt>
    <dgm:pt modelId="{F6B03DDE-0FFC-4149-82B8-013FF3477531}" type="pres">
      <dgm:prSet presAssocID="{81463928-4A98-4C49-89B1-638BF6F6EFE3}" presName="spacer" presStyleCnt="0"/>
      <dgm:spPr/>
    </dgm:pt>
    <dgm:pt modelId="{8C90AF96-B1A4-4E0C-8F1D-F2F809F1DA49}" type="pres">
      <dgm:prSet presAssocID="{8DE24FC4-94AE-4887-9454-4F768265372F}" presName="parentText" presStyleLbl="node1" presStyleIdx="3" presStyleCnt="6">
        <dgm:presLayoutVars>
          <dgm:chMax val="0"/>
          <dgm:bulletEnabled val="1"/>
        </dgm:presLayoutVars>
      </dgm:prSet>
      <dgm:spPr/>
    </dgm:pt>
    <dgm:pt modelId="{E178CCE8-EE98-47D8-8091-DC5FDFF4056B}" type="pres">
      <dgm:prSet presAssocID="{5D89CE73-4A23-4494-8E27-88DAA6301985}" presName="spacer" presStyleCnt="0"/>
      <dgm:spPr/>
    </dgm:pt>
    <dgm:pt modelId="{CB4A795D-0139-4544-BCFB-7279F7C72DC9}" type="pres">
      <dgm:prSet presAssocID="{C6A4C248-C92C-4D28-AE36-026774863F13}" presName="parentText" presStyleLbl="node1" presStyleIdx="4" presStyleCnt="6">
        <dgm:presLayoutVars>
          <dgm:chMax val="0"/>
          <dgm:bulletEnabled val="1"/>
        </dgm:presLayoutVars>
      </dgm:prSet>
      <dgm:spPr/>
    </dgm:pt>
    <dgm:pt modelId="{C20DAC5A-EF7D-47EA-9A79-A7C689AABA16}" type="pres">
      <dgm:prSet presAssocID="{8B7CBBCB-2776-4D3F-80C9-F023CD9593DC}" presName="spacer" presStyleCnt="0"/>
      <dgm:spPr/>
    </dgm:pt>
    <dgm:pt modelId="{FC7FD407-7B33-4ACA-91AB-38C734CB0FAC}" type="pres">
      <dgm:prSet presAssocID="{76337C07-5358-4AE4-9DEE-FFE2CF180818}" presName="parentText" presStyleLbl="node1" presStyleIdx="5" presStyleCnt="6">
        <dgm:presLayoutVars>
          <dgm:chMax val="0"/>
          <dgm:bulletEnabled val="1"/>
        </dgm:presLayoutVars>
      </dgm:prSet>
      <dgm:spPr/>
    </dgm:pt>
  </dgm:ptLst>
  <dgm:cxnLst>
    <dgm:cxn modelId="{CEC4D22D-B258-4F3C-85A0-43A4C15E79BA}" srcId="{4164EB9C-6BF0-43B4-B055-6D44ED3DA9C3}" destId="{76337C07-5358-4AE4-9DEE-FFE2CF180818}" srcOrd="5" destOrd="0" parTransId="{8A5514CE-D1D7-48C0-A674-E488565AE8AC}" sibTransId="{5B9EEAA8-665F-4191-96DA-70A548EE9112}"/>
    <dgm:cxn modelId="{FD806940-4676-4EF4-AA04-7AE1440F5188}" srcId="{4164EB9C-6BF0-43B4-B055-6D44ED3DA9C3}" destId="{C6A4C248-C92C-4D28-AE36-026774863F13}" srcOrd="4" destOrd="0" parTransId="{82D9D897-1655-4158-B231-5F334B18F981}" sibTransId="{8B7CBBCB-2776-4D3F-80C9-F023CD9593DC}"/>
    <dgm:cxn modelId="{0B932F5F-EF8E-4442-A0AB-5DC8A191C62A}" type="presOf" srcId="{DF1DA9CE-D185-4494-A955-0C28E75FCC27}" destId="{33034B96-FD15-4C9F-8BB8-6D6E2BA8090B}" srcOrd="0" destOrd="0" presId="urn:microsoft.com/office/officeart/2005/8/layout/vList2"/>
    <dgm:cxn modelId="{7FE1D460-0F30-4400-85B1-D679315665D9}" type="presOf" srcId="{9829CF12-2C76-4F76-A122-019315EA86FB}" destId="{28192B01-A162-41A2-B048-52C1E842AC9D}" srcOrd="0" destOrd="0" presId="urn:microsoft.com/office/officeart/2005/8/layout/vList2"/>
    <dgm:cxn modelId="{53D90144-5A4E-4734-A8DC-757E20AD8EAE}" type="presOf" srcId="{EBDAE187-D656-4846-B656-79CEDC0647A0}" destId="{F7060366-7BD2-4EDB-84DB-E8D7B9554FD2}" srcOrd="0" destOrd="0" presId="urn:microsoft.com/office/officeart/2005/8/layout/vList2"/>
    <dgm:cxn modelId="{93825B6C-FD7E-4A72-881B-6B28456C18F0}" srcId="{4164EB9C-6BF0-43B4-B055-6D44ED3DA9C3}" destId="{9829CF12-2C76-4F76-A122-019315EA86FB}" srcOrd="2" destOrd="0" parTransId="{B82D4864-8C71-46EA-B955-42220E97FEF5}" sibTransId="{81463928-4A98-4C49-89B1-638BF6F6EFE3}"/>
    <dgm:cxn modelId="{87C8A274-0D00-4A8F-9BD6-E524A673568D}" srcId="{4164EB9C-6BF0-43B4-B055-6D44ED3DA9C3}" destId="{8DE24FC4-94AE-4887-9454-4F768265372F}" srcOrd="3" destOrd="0" parTransId="{3C6DF4F2-7684-4DE2-8641-6FCBDDF5D801}" sibTransId="{5D89CE73-4A23-4494-8E27-88DAA6301985}"/>
    <dgm:cxn modelId="{3F31E379-0AB5-4B1A-9C7A-06F10948CEE6}" type="presOf" srcId="{8DE24FC4-94AE-4887-9454-4F768265372F}" destId="{8C90AF96-B1A4-4E0C-8F1D-F2F809F1DA49}" srcOrd="0" destOrd="0" presId="urn:microsoft.com/office/officeart/2005/8/layout/vList2"/>
    <dgm:cxn modelId="{78B1527E-6B23-4C4E-A5BB-3C92448B1125}" type="presOf" srcId="{4164EB9C-6BF0-43B4-B055-6D44ED3DA9C3}" destId="{B09BD84A-81F7-45C1-91A5-21455B00C8DA}" srcOrd="0" destOrd="0" presId="urn:microsoft.com/office/officeart/2005/8/layout/vList2"/>
    <dgm:cxn modelId="{D3D9AB7F-E01C-4C77-B0F4-2DB3B731BD53}" srcId="{4164EB9C-6BF0-43B4-B055-6D44ED3DA9C3}" destId="{DF1DA9CE-D185-4494-A955-0C28E75FCC27}" srcOrd="1" destOrd="0" parTransId="{D06DED3F-046B-481F-8821-F4ECD0528ADE}" sibTransId="{C8D5AA5F-E475-4ED5-BBF3-B5CDFA5BECB8}"/>
    <dgm:cxn modelId="{370B73A5-81AF-4935-9838-61EC29280364}" type="presOf" srcId="{C6A4C248-C92C-4D28-AE36-026774863F13}" destId="{CB4A795D-0139-4544-BCFB-7279F7C72DC9}" srcOrd="0" destOrd="0" presId="urn:microsoft.com/office/officeart/2005/8/layout/vList2"/>
    <dgm:cxn modelId="{0FD067B9-0362-4174-8450-D6A185FA74EA}" type="presOf" srcId="{76337C07-5358-4AE4-9DEE-FFE2CF180818}" destId="{FC7FD407-7B33-4ACA-91AB-38C734CB0FAC}" srcOrd="0" destOrd="0" presId="urn:microsoft.com/office/officeart/2005/8/layout/vList2"/>
    <dgm:cxn modelId="{E38F69CF-B926-412C-A34A-99FFDEDD40C5}" srcId="{4164EB9C-6BF0-43B4-B055-6D44ED3DA9C3}" destId="{EBDAE187-D656-4846-B656-79CEDC0647A0}" srcOrd="0" destOrd="0" parTransId="{5C7C0D92-71D0-4BBD-A333-98E5E8DDE525}" sibTransId="{958C6BD4-7CAD-4B3C-8C02-3307ADDF9C64}"/>
    <dgm:cxn modelId="{06B850A0-544F-4B7E-9C8C-D215C87CDBFC}" type="presParOf" srcId="{B09BD84A-81F7-45C1-91A5-21455B00C8DA}" destId="{F7060366-7BD2-4EDB-84DB-E8D7B9554FD2}" srcOrd="0" destOrd="0" presId="urn:microsoft.com/office/officeart/2005/8/layout/vList2"/>
    <dgm:cxn modelId="{6FFECC32-D8F8-40E6-9248-41FAB6B0EA3E}" type="presParOf" srcId="{B09BD84A-81F7-45C1-91A5-21455B00C8DA}" destId="{E3393A8F-5967-4AD7-A401-A162ABC6076A}" srcOrd="1" destOrd="0" presId="urn:microsoft.com/office/officeart/2005/8/layout/vList2"/>
    <dgm:cxn modelId="{3227D51E-6369-48DC-A2A5-E10379B829B2}" type="presParOf" srcId="{B09BD84A-81F7-45C1-91A5-21455B00C8DA}" destId="{33034B96-FD15-4C9F-8BB8-6D6E2BA8090B}" srcOrd="2" destOrd="0" presId="urn:microsoft.com/office/officeart/2005/8/layout/vList2"/>
    <dgm:cxn modelId="{849150DC-6688-4F00-B88B-2CCDFA1AEE97}" type="presParOf" srcId="{B09BD84A-81F7-45C1-91A5-21455B00C8DA}" destId="{8427911B-04AE-4A4D-A0C8-27CBAE04BB42}" srcOrd="3" destOrd="0" presId="urn:microsoft.com/office/officeart/2005/8/layout/vList2"/>
    <dgm:cxn modelId="{4AC8F8D0-667F-4CE0-ACCB-07007B14FA0C}" type="presParOf" srcId="{B09BD84A-81F7-45C1-91A5-21455B00C8DA}" destId="{28192B01-A162-41A2-B048-52C1E842AC9D}" srcOrd="4" destOrd="0" presId="urn:microsoft.com/office/officeart/2005/8/layout/vList2"/>
    <dgm:cxn modelId="{5874DF7D-4015-43B0-A69F-BDBE7620F423}" type="presParOf" srcId="{B09BD84A-81F7-45C1-91A5-21455B00C8DA}" destId="{F6B03DDE-0FFC-4149-82B8-013FF3477531}" srcOrd="5" destOrd="0" presId="urn:microsoft.com/office/officeart/2005/8/layout/vList2"/>
    <dgm:cxn modelId="{D01FF355-16E2-4974-9B01-876DA40DD292}" type="presParOf" srcId="{B09BD84A-81F7-45C1-91A5-21455B00C8DA}" destId="{8C90AF96-B1A4-4E0C-8F1D-F2F809F1DA49}" srcOrd="6" destOrd="0" presId="urn:microsoft.com/office/officeart/2005/8/layout/vList2"/>
    <dgm:cxn modelId="{0E3ACFE4-80A5-4B3C-A7EA-2311C16240E7}" type="presParOf" srcId="{B09BD84A-81F7-45C1-91A5-21455B00C8DA}" destId="{E178CCE8-EE98-47D8-8091-DC5FDFF4056B}" srcOrd="7" destOrd="0" presId="urn:microsoft.com/office/officeart/2005/8/layout/vList2"/>
    <dgm:cxn modelId="{47D60B2F-7002-448A-A5D5-A5511D7F753B}" type="presParOf" srcId="{B09BD84A-81F7-45C1-91A5-21455B00C8DA}" destId="{CB4A795D-0139-4544-BCFB-7279F7C72DC9}" srcOrd="8" destOrd="0" presId="urn:microsoft.com/office/officeart/2005/8/layout/vList2"/>
    <dgm:cxn modelId="{0E14ACD0-D4F8-46B5-8F4B-2774131E5926}" type="presParOf" srcId="{B09BD84A-81F7-45C1-91A5-21455B00C8DA}" destId="{C20DAC5A-EF7D-47EA-9A79-A7C689AABA16}" srcOrd="9" destOrd="0" presId="urn:microsoft.com/office/officeart/2005/8/layout/vList2"/>
    <dgm:cxn modelId="{3EE5882C-6E22-4FFC-A70C-F1B405E6FD9B}" type="presParOf" srcId="{B09BD84A-81F7-45C1-91A5-21455B00C8DA}" destId="{FC7FD407-7B33-4ACA-91AB-38C734CB0FAC}" srcOrd="10"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164EB9C-6BF0-43B4-B055-6D44ED3DA9C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BDAE187-D656-4846-B656-79CEDC0647A0}">
      <dgm:prSet custT="1"/>
      <dgm:spPr>
        <a:solidFill>
          <a:srgbClr val="FF0000"/>
        </a:solidFill>
      </dgm:spPr>
      <dgm:t>
        <a:bodyPr/>
        <a:lstStyle/>
        <a:p>
          <a:r>
            <a:rPr lang="en-US" sz="1900" b="0" i="0" dirty="0"/>
            <a:t>Effective Date of Claims:</a:t>
          </a:r>
          <a:endParaRPr lang="en-US" sz="1900" dirty="0"/>
        </a:p>
      </dgm:t>
    </dgm:pt>
    <dgm:pt modelId="{5C7C0D92-71D0-4BBD-A333-98E5E8DDE525}" type="parTrans" cxnId="{E38F69CF-B926-412C-A34A-99FFDEDD40C5}">
      <dgm:prSet/>
      <dgm:spPr/>
      <dgm:t>
        <a:bodyPr/>
        <a:lstStyle/>
        <a:p>
          <a:endParaRPr lang="en-US"/>
        </a:p>
      </dgm:t>
    </dgm:pt>
    <dgm:pt modelId="{958C6BD4-7CAD-4B3C-8C02-3307ADDF9C64}" type="sibTrans" cxnId="{E38F69CF-B926-412C-A34A-99FFDEDD40C5}">
      <dgm:prSet/>
      <dgm:spPr/>
      <dgm:t>
        <a:bodyPr/>
        <a:lstStyle/>
        <a:p>
          <a:endParaRPr lang="en-US"/>
        </a:p>
      </dgm:t>
    </dgm:pt>
    <dgm:pt modelId="{DF1DA9CE-D185-4494-A955-0C28E75FCC27}">
      <dgm:prSet custT="1"/>
      <dgm:spPr/>
      <dgm:t>
        <a:bodyPr/>
        <a:lstStyle/>
        <a:p>
          <a:r>
            <a:rPr lang="en-US" sz="1900" b="0" i="0" dirty="0"/>
            <a:t>Claims submitted between August 10, 2022 and August 14, 2023 will have an effective date of August 10, 2022.  This includes “intent to file”</a:t>
          </a:r>
          <a:endParaRPr lang="en-US" sz="1900" dirty="0"/>
        </a:p>
      </dgm:t>
    </dgm:pt>
    <dgm:pt modelId="{D06DED3F-046B-481F-8821-F4ECD0528ADE}" type="parTrans" cxnId="{D3D9AB7F-E01C-4C77-B0F4-2DB3B731BD53}">
      <dgm:prSet/>
      <dgm:spPr/>
      <dgm:t>
        <a:bodyPr/>
        <a:lstStyle/>
        <a:p>
          <a:endParaRPr lang="en-US"/>
        </a:p>
      </dgm:t>
    </dgm:pt>
    <dgm:pt modelId="{C8D5AA5F-E475-4ED5-BBF3-B5CDFA5BECB8}" type="sibTrans" cxnId="{D3D9AB7F-E01C-4C77-B0F4-2DB3B731BD53}">
      <dgm:prSet/>
      <dgm:spPr/>
      <dgm:t>
        <a:bodyPr/>
        <a:lstStyle/>
        <a:p>
          <a:endParaRPr lang="en-US"/>
        </a:p>
      </dgm:t>
    </dgm:pt>
    <dgm:pt modelId="{9829CF12-2C76-4F76-A122-019315EA86FB}">
      <dgm:prSet custT="1"/>
      <dgm:spPr/>
      <dgm:t>
        <a:bodyPr/>
        <a:lstStyle/>
        <a:p>
          <a:r>
            <a:rPr lang="en-US" sz="1900" dirty="0"/>
            <a:t>Claims submitted after August 14, 2023 will be effective the day the claim is received by the VA.</a:t>
          </a:r>
        </a:p>
      </dgm:t>
    </dgm:pt>
    <dgm:pt modelId="{B82D4864-8C71-46EA-B955-42220E97FEF5}" type="parTrans" cxnId="{93825B6C-FD7E-4A72-881B-6B28456C18F0}">
      <dgm:prSet/>
      <dgm:spPr/>
      <dgm:t>
        <a:bodyPr/>
        <a:lstStyle/>
        <a:p>
          <a:endParaRPr lang="en-US"/>
        </a:p>
      </dgm:t>
    </dgm:pt>
    <dgm:pt modelId="{81463928-4A98-4C49-89B1-638BF6F6EFE3}" type="sibTrans" cxnId="{93825B6C-FD7E-4A72-881B-6B28456C18F0}">
      <dgm:prSet/>
      <dgm:spPr/>
      <dgm:t>
        <a:bodyPr/>
        <a:lstStyle/>
        <a:p>
          <a:endParaRPr lang="en-US"/>
        </a:p>
      </dgm:t>
    </dgm:pt>
    <dgm:pt modelId="{8DE24FC4-94AE-4887-9454-4F768265372F}">
      <dgm:prSet custT="1"/>
      <dgm:spPr/>
      <dgm:t>
        <a:bodyPr/>
        <a:lstStyle/>
        <a:p>
          <a:r>
            <a:rPr lang="en-US" sz="1900" dirty="0"/>
            <a:t>Conditions added under the Pact Act are not subject to </a:t>
          </a:r>
          <a:r>
            <a:rPr lang="en-US" sz="1900" dirty="0" err="1"/>
            <a:t>Nehmer</a:t>
          </a:r>
          <a:r>
            <a:rPr lang="en-US" sz="1900" dirty="0"/>
            <a:t>.  Therefore, claims that were submitted prior to August 10, 2022 must prove direct service connection to get an earlier effective date if they served in the areas added by the Pact Act.</a:t>
          </a:r>
        </a:p>
      </dgm:t>
    </dgm:pt>
    <dgm:pt modelId="{3C6DF4F2-7684-4DE2-8641-6FCBDDF5D801}" type="parTrans" cxnId="{87C8A274-0D00-4A8F-9BD6-E524A673568D}">
      <dgm:prSet/>
      <dgm:spPr/>
      <dgm:t>
        <a:bodyPr/>
        <a:lstStyle/>
        <a:p>
          <a:endParaRPr lang="en-US"/>
        </a:p>
      </dgm:t>
    </dgm:pt>
    <dgm:pt modelId="{5D89CE73-4A23-4494-8E27-88DAA6301985}" type="sibTrans" cxnId="{87C8A274-0D00-4A8F-9BD6-E524A673568D}">
      <dgm:prSet/>
      <dgm:spPr/>
      <dgm:t>
        <a:bodyPr/>
        <a:lstStyle/>
        <a:p>
          <a:endParaRPr lang="en-US"/>
        </a:p>
      </dgm:t>
    </dgm:pt>
    <dgm:pt modelId="{76337C07-5358-4AE4-9DEE-FFE2CF180818}">
      <dgm:prSet/>
      <dgm:spPr>
        <a:noFill/>
      </dgm:spPr>
      <dgm:t>
        <a:bodyPr/>
        <a:lstStyle/>
        <a:p>
          <a:endParaRPr lang="en-US" dirty="0"/>
        </a:p>
      </dgm:t>
    </dgm:pt>
    <dgm:pt modelId="{8A5514CE-D1D7-48C0-A674-E488565AE8AC}" type="parTrans" cxnId="{CEC4D22D-B258-4F3C-85A0-43A4C15E79BA}">
      <dgm:prSet/>
      <dgm:spPr/>
      <dgm:t>
        <a:bodyPr/>
        <a:lstStyle/>
        <a:p>
          <a:endParaRPr lang="en-US"/>
        </a:p>
      </dgm:t>
    </dgm:pt>
    <dgm:pt modelId="{5B9EEAA8-665F-4191-96DA-70A548EE9112}" type="sibTrans" cxnId="{CEC4D22D-B258-4F3C-85A0-43A4C15E79BA}">
      <dgm:prSet/>
      <dgm:spPr/>
      <dgm:t>
        <a:bodyPr/>
        <a:lstStyle/>
        <a:p>
          <a:endParaRPr lang="en-US"/>
        </a:p>
      </dgm:t>
    </dgm:pt>
    <dgm:pt modelId="{B09BD84A-81F7-45C1-91A5-21455B00C8DA}" type="pres">
      <dgm:prSet presAssocID="{4164EB9C-6BF0-43B4-B055-6D44ED3DA9C3}" presName="linear" presStyleCnt="0">
        <dgm:presLayoutVars>
          <dgm:animLvl val="lvl"/>
          <dgm:resizeHandles val="exact"/>
        </dgm:presLayoutVars>
      </dgm:prSet>
      <dgm:spPr/>
    </dgm:pt>
    <dgm:pt modelId="{F7060366-7BD2-4EDB-84DB-E8D7B9554FD2}" type="pres">
      <dgm:prSet presAssocID="{EBDAE187-D656-4846-B656-79CEDC0647A0}" presName="parentText" presStyleLbl="node1" presStyleIdx="0" presStyleCnt="5">
        <dgm:presLayoutVars>
          <dgm:chMax val="0"/>
          <dgm:bulletEnabled val="1"/>
        </dgm:presLayoutVars>
      </dgm:prSet>
      <dgm:spPr/>
    </dgm:pt>
    <dgm:pt modelId="{E3393A8F-5967-4AD7-A401-A162ABC6076A}" type="pres">
      <dgm:prSet presAssocID="{958C6BD4-7CAD-4B3C-8C02-3307ADDF9C64}" presName="spacer" presStyleCnt="0"/>
      <dgm:spPr/>
    </dgm:pt>
    <dgm:pt modelId="{33034B96-FD15-4C9F-8BB8-6D6E2BA8090B}" type="pres">
      <dgm:prSet presAssocID="{DF1DA9CE-D185-4494-A955-0C28E75FCC27}" presName="parentText" presStyleLbl="node1" presStyleIdx="1" presStyleCnt="5">
        <dgm:presLayoutVars>
          <dgm:chMax val="0"/>
          <dgm:bulletEnabled val="1"/>
        </dgm:presLayoutVars>
      </dgm:prSet>
      <dgm:spPr/>
    </dgm:pt>
    <dgm:pt modelId="{8427911B-04AE-4A4D-A0C8-27CBAE04BB42}" type="pres">
      <dgm:prSet presAssocID="{C8D5AA5F-E475-4ED5-BBF3-B5CDFA5BECB8}" presName="spacer" presStyleCnt="0"/>
      <dgm:spPr/>
    </dgm:pt>
    <dgm:pt modelId="{28192B01-A162-41A2-B048-52C1E842AC9D}" type="pres">
      <dgm:prSet presAssocID="{9829CF12-2C76-4F76-A122-019315EA86FB}" presName="parentText" presStyleLbl="node1" presStyleIdx="2" presStyleCnt="5" custLinFactY="2063" custLinFactNeighborX="-117" custLinFactNeighborY="100000">
        <dgm:presLayoutVars>
          <dgm:chMax val="0"/>
          <dgm:bulletEnabled val="1"/>
        </dgm:presLayoutVars>
      </dgm:prSet>
      <dgm:spPr/>
    </dgm:pt>
    <dgm:pt modelId="{F6B03DDE-0FFC-4149-82B8-013FF3477531}" type="pres">
      <dgm:prSet presAssocID="{81463928-4A98-4C49-89B1-638BF6F6EFE3}" presName="spacer" presStyleCnt="0"/>
      <dgm:spPr/>
    </dgm:pt>
    <dgm:pt modelId="{8C90AF96-B1A4-4E0C-8F1D-F2F809F1DA49}" type="pres">
      <dgm:prSet presAssocID="{8DE24FC4-94AE-4887-9454-4F768265372F}" presName="parentText" presStyleLbl="node1" presStyleIdx="3" presStyleCnt="5" custScaleY="149880" custLinFactY="5156" custLinFactNeighborX="117" custLinFactNeighborY="100000">
        <dgm:presLayoutVars>
          <dgm:chMax val="0"/>
          <dgm:bulletEnabled val="1"/>
        </dgm:presLayoutVars>
      </dgm:prSet>
      <dgm:spPr/>
    </dgm:pt>
    <dgm:pt modelId="{E178CCE8-EE98-47D8-8091-DC5FDFF4056B}" type="pres">
      <dgm:prSet presAssocID="{5D89CE73-4A23-4494-8E27-88DAA6301985}" presName="spacer" presStyleCnt="0"/>
      <dgm:spPr/>
    </dgm:pt>
    <dgm:pt modelId="{FC7FD407-7B33-4ACA-91AB-38C734CB0FAC}" type="pres">
      <dgm:prSet presAssocID="{76337C07-5358-4AE4-9DEE-FFE2CF180818}" presName="parentText" presStyleLbl="node1" presStyleIdx="4" presStyleCnt="5" custScaleY="40440" custLinFactY="29028" custLinFactNeighborY="100000">
        <dgm:presLayoutVars>
          <dgm:chMax val="0"/>
          <dgm:bulletEnabled val="1"/>
        </dgm:presLayoutVars>
      </dgm:prSet>
      <dgm:spPr/>
    </dgm:pt>
  </dgm:ptLst>
  <dgm:cxnLst>
    <dgm:cxn modelId="{CEC4D22D-B258-4F3C-85A0-43A4C15E79BA}" srcId="{4164EB9C-6BF0-43B4-B055-6D44ED3DA9C3}" destId="{76337C07-5358-4AE4-9DEE-FFE2CF180818}" srcOrd="4" destOrd="0" parTransId="{8A5514CE-D1D7-48C0-A674-E488565AE8AC}" sibTransId="{5B9EEAA8-665F-4191-96DA-70A548EE9112}"/>
    <dgm:cxn modelId="{0B932F5F-EF8E-4442-A0AB-5DC8A191C62A}" type="presOf" srcId="{DF1DA9CE-D185-4494-A955-0C28E75FCC27}" destId="{33034B96-FD15-4C9F-8BB8-6D6E2BA8090B}" srcOrd="0" destOrd="0" presId="urn:microsoft.com/office/officeart/2005/8/layout/vList2"/>
    <dgm:cxn modelId="{7FE1D460-0F30-4400-85B1-D679315665D9}" type="presOf" srcId="{9829CF12-2C76-4F76-A122-019315EA86FB}" destId="{28192B01-A162-41A2-B048-52C1E842AC9D}" srcOrd="0" destOrd="0" presId="urn:microsoft.com/office/officeart/2005/8/layout/vList2"/>
    <dgm:cxn modelId="{53D90144-5A4E-4734-A8DC-757E20AD8EAE}" type="presOf" srcId="{EBDAE187-D656-4846-B656-79CEDC0647A0}" destId="{F7060366-7BD2-4EDB-84DB-E8D7B9554FD2}" srcOrd="0" destOrd="0" presId="urn:microsoft.com/office/officeart/2005/8/layout/vList2"/>
    <dgm:cxn modelId="{93825B6C-FD7E-4A72-881B-6B28456C18F0}" srcId="{4164EB9C-6BF0-43B4-B055-6D44ED3DA9C3}" destId="{9829CF12-2C76-4F76-A122-019315EA86FB}" srcOrd="2" destOrd="0" parTransId="{B82D4864-8C71-46EA-B955-42220E97FEF5}" sibTransId="{81463928-4A98-4C49-89B1-638BF6F6EFE3}"/>
    <dgm:cxn modelId="{87C8A274-0D00-4A8F-9BD6-E524A673568D}" srcId="{4164EB9C-6BF0-43B4-B055-6D44ED3DA9C3}" destId="{8DE24FC4-94AE-4887-9454-4F768265372F}" srcOrd="3" destOrd="0" parTransId="{3C6DF4F2-7684-4DE2-8641-6FCBDDF5D801}" sibTransId="{5D89CE73-4A23-4494-8E27-88DAA6301985}"/>
    <dgm:cxn modelId="{3F31E379-0AB5-4B1A-9C7A-06F10948CEE6}" type="presOf" srcId="{8DE24FC4-94AE-4887-9454-4F768265372F}" destId="{8C90AF96-B1A4-4E0C-8F1D-F2F809F1DA49}" srcOrd="0" destOrd="0" presId="urn:microsoft.com/office/officeart/2005/8/layout/vList2"/>
    <dgm:cxn modelId="{78B1527E-6B23-4C4E-A5BB-3C92448B1125}" type="presOf" srcId="{4164EB9C-6BF0-43B4-B055-6D44ED3DA9C3}" destId="{B09BD84A-81F7-45C1-91A5-21455B00C8DA}" srcOrd="0" destOrd="0" presId="urn:microsoft.com/office/officeart/2005/8/layout/vList2"/>
    <dgm:cxn modelId="{D3D9AB7F-E01C-4C77-B0F4-2DB3B731BD53}" srcId="{4164EB9C-6BF0-43B4-B055-6D44ED3DA9C3}" destId="{DF1DA9CE-D185-4494-A955-0C28E75FCC27}" srcOrd="1" destOrd="0" parTransId="{D06DED3F-046B-481F-8821-F4ECD0528ADE}" sibTransId="{C8D5AA5F-E475-4ED5-BBF3-B5CDFA5BECB8}"/>
    <dgm:cxn modelId="{0FD067B9-0362-4174-8450-D6A185FA74EA}" type="presOf" srcId="{76337C07-5358-4AE4-9DEE-FFE2CF180818}" destId="{FC7FD407-7B33-4ACA-91AB-38C734CB0FAC}" srcOrd="0" destOrd="0" presId="urn:microsoft.com/office/officeart/2005/8/layout/vList2"/>
    <dgm:cxn modelId="{E38F69CF-B926-412C-A34A-99FFDEDD40C5}" srcId="{4164EB9C-6BF0-43B4-B055-6D44ED3DA9C3}" destId="{EBDAE187-D656-4846-B656-79CEDC0647A0}" srcOrd="0" destOrd="0" parTransId="{5C7C0D92-71D0-4BBD-A333-98E5E8DDE525}" sibTransId="{958C6BD4-7CAD-4B3C-8C02-3307ADDF9C64}"/>
    <dgm:cxn modelId="{06B850A0-544F-4B7E-9C8C-D215C87CDBFC}" type="presParOf" srcId="{B09BD84A-81F7-45C1-91A5-21455B00C8DA}" destId="{F7060366-7BD2-4EDB-84DB-E8D7B9554FD2}" srcOrd="0" destOrd="0" presId="urn:microsoft.com/office/officeart/2005/8/layout/vList2"/>
    <dgm:cxn modelId="{6FFECC32-D8F8-40E6-9248-41FAB6B0EA3E}" type="presParOf" srcId="{B09BD84A-81F7-45C1-91A5-21455B00C8DA}" destId="{E3393A8F-5967-4AD7-A401-A162ABC6076A}" srcOrd="1" destOrd="0" presId="urn:microsoft.com/office/officeart/2005/8/layout/vList2"/>
    <dgm:cxn modelId="{3227D51E-6369-48DC-A2A5-E10379B829B2}" type="presParOf" srcId="{B09BD84A-81F7-45C1-91A5-21455B00C8DA}" destId="{33034B96-FD15-4C9F-8BB8-6D6E2BA8090B}" srcOrd="2" destOrd="0" presId="urn:microsoft.com/office/officeart/2005/8/layout/vList2"/>
    <dgm:cxn modelId="{849150DC-6688-4F00-B88B-2CCDFA1AEE97}" type="presParOf" srcId="{B09BD84A-81F7-45C1-91A5-21455B00C8DA}" destId="{8427911B-04AE-4A4D-A0C8-27CBAE04BB42}" srcOrd="3" destOrd="0" presId="urn:microsoft.com/office/officeart/2005/8/layout/vList2"/>
    <dgm:cxn modelId="{4AC8F8D0-667F-4CE0-ACCB-07007B14FA0C}" type="presParOf" srcId="{B09BD84A-81F7-45C1-91A5-21455B00C8DA}" destId="{28192B01-A162-41A2-B048-52C1E842AC9D}" srcOrd="4" destOrd="0" presId="urn:microsoft.com/office/officeart/2005/8/layout/vList2"/>
    <dgm:cxn modelId="{5874DF7D-4015-43B0-A69F-BDBE7620F423}" type="presParOf" srcId="{B09BD84A-81F7-45C1-91A5-21455B00C8DA}" destId="{F6B03DDE-0FFC-4149-82B8-013FF3477531}" srcOrd="5" destOrd="0" presId="urn:microsoft.com/office/officeart/2005/8/layout/vList2"/>
    <dgm:cxn modelId="{D01FF355-16E2-4974-9B01-876DA40DD292}" type="presParOf" srcId="{B09BD84A-81F7-45C1-91A5-21455B00C8DA}" destId="{8C90AF96-B1A4-4E0C-8F1D-F2F809F1DA49}" srcOrd="6" destOrd="0" presId="urn:microsoft.com/office/officeart/2005/8/layout/vList2"/>
    <dgm:cxn modelId="{0E3ACFE4-80A5-4B3C-A7EA-2311C16240E7}" type="presParOf" srcId="{B09BD84A-81F7-45C1-91A5-21455B00C8DA}" destId="{E178CCE8-EE98-47D8-8091-DC5FDFF4056B}" srcOrd="7" destOrd="0" presId="urn:microsoft.com/office/officeart/2005/8/layout/vList2"/>
    <dgm:cxn modelId="{3EE5882C-6E22-4FFC-A70C-F1B405E6FD9B}" type="presParOf" srcId="{B09BD84A-81F7-45C1-91A5-21455B00C8DA}" destId="{FC7FD407-7B33-4ACA-91AB-38C734CB0FAC}" srcOrd="8"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ECEA3E-E585-4C92-9685-D668F1283D3F}">
      <dsp:nvSpPr>
        <dsp:cNvPr id="0" name=""/>
        <dsp:cNvSpPr/>
      </dsp:nvSpPr>
      <dsp:spPr>
        <a:xfrm>
          <a:off x="0" y="531"/>
          <a:ext cx="10515600" cy="124470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4E4862-DF86-4D3D-8046-4D849ED4DFEE}">
      <dsp:nvSpPr>
        <dsp:cNvPr id="0" name=""/>
        <dsp:cNvSpPr/>
      </dsp:nvSpPr>
      <dsp:spPr>
        <a:xfrm>
          <a:off x="376522" y="280590"/>
          <a:ext cx="684586" cy="6845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5491306-194B-4C16-A0B8-76F68833EDA2}">
      <dsp:nvSpPr>
        <dsp:cNvPr id="0" name=""/>
        <dsp:cNvSpPr/>
      </dsp:nvSpPr>
      <dsp:spPr>
        <a:xfrm>
          <a:off x="1437631" y="531"/>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666750">
            <a:lnSpc>
              <a:spcPct val="90000"/>
            </a:lnSpc>
            <a:spcBef>
              <a:spcPct val="0"/>
            </a:spcBef>
            <a:spcAft>
              <a:spcPct val="35000"/>
            </a:spcAft>
            <a:buNone/>
          </a:pPr>
          <a:r>
            <a:rPr lang="en-US" sz="1500" b="0" i="0" kern="1200"/>
            <a:t>This is a free health exam for Veterans who meet any of the above service requirements for presumption of contact. Even if you don’t have a known illness, the exam could alert you to illnesses that may be related to contact with herbicides. By being part of this registry, you’re also helping your fellow Veterans by giving us information so we can better understand and serve those affected by Agent Orange–related illnesses.</a:t>
          </a:r>
          <a:endParaRPr lang="en-US" sz="1500" kern="1200"/>
        </a:p>
      </dsp:txBody>
      <dsp:txXfrm>
        <a:off x="1437631" y="531"/>
        <a:ext cx="9077968" cy="1244702"/>
      </dsp:txXfrm>
    </dsp:sp>
    <dsp:sp modelId="{0D7550A5-76B7-43B2-B17B-99AA53171DE5}">
      <dsp:nvSpPr>
        <dsp:cNvPr id="0" name=""/>
        <dsp:cNvSpPr/>
      </dsp:nvSpPr>
      <dsp:spPr>
        <a:xfrm>
          <a:off x="0" y="1556410"/>
          <a:ext cx="10515600" cy="124470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4C39ED-6E7C-4F91-9CFF-BFB9C6769567}">
      <dsp:nvSpPr>
        <dsp:cNvPr id="0" name=""/>
        <dsp:cNvSpPr/>
      </dsp:nvSpPr>
      <dsp:spPr>
        <a:xfrm>
          <a:off x="376522" y="1836468"/>
          <a:ext cx="684586" cy="6845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17BD3CE-5553-43D6-A064-B64399C9D9A0}">
      <dsp:nvSpPr>
        <dsp:cNvPr id="0" name=""/>
        <dsp:cNvSpPr/>
      </dsp:nvSpPr>
      <dsp:spPr>
        <a:xfrm>
          <a:off x="1437631" y="1556410"/>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666750">
            <a:lnSpc>
              <a:spcPct val="90000"/>
            </a:lnSpc>
            <a:spcBef>
              <a:spcPct val="0"/>
            </a:spcBef>
            <a:spcAft>
              <a:spcPct val="35000"/>
            </a:spcAft>
            <a:buNone/>
          </a:pPr>
          <a:r>
            <a:rPr lang="en-US" sz="1500" b="0" i="0" kern="1200"/>
            <a:t>This exam isn’t a VA claim exam (also known as a compensation and pension, or C&amp;P, exam). And you don’t need to have this exam to get other VA benefits. To get disability benefits, you’ll need to </a:t>
          </a:r>
          <a:r>
            <a:rPr lang="en-US" sz="1500" b="0" i="0" u="sng" kern="1200">
              <a:hlinkClick xmlns:r="http://schemas.openxmlformats.org/officeDocument/2006/relationships" r:id="rId5"/>
            </a:rPr>
            <a:t>file a claim</a:t>
          </a:r>
          <a:r>
            <a:rPr lang="en-US" sz="1500" b="0" i="0" kern="1200"/>
            <a:t>.</a:t>
          </a:r>
          <a:endParaRPr lang="en-US" sz="1500" kern="1200"/>
        </a:p>
      </dsp:txBody>
      <dsp:txXfrm>
        <a:off x="1437631" y="1556410"/>
        <a:ext cx="9077968" cy="1244702"/>
      </dsp:txXfrm>
    </dsp:sp>
    <dsp:sp modelId="{4AE73E50-EEF4-4C18-A35F-AB14DB6F7738}">
      <dsp:nvSpPr>
        <dsp:cNvPr id="0" name=""/>
        <dsp:cNvSpPr/>
      </dsp:nvSpPr>
      <dsp:spPr>
        <a:xfrm>
          <a:off x="0" y="3112289"/>
          <a:ext cx="10515600" cy="124470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FB40F6-A3E9-44FB-A9F6-E89ADC2858AA}">
      <dsp:nvSpPr>
        <dsp:cNvPr id="0" name=""/>
        <dsp:cNvSpPr/>
      </dsp:nvSpPr>
      <dsp:spPr>
        <a:xfrm>
          <a:off x="376522" y="3392347"/>
          <a:ext cx="684586" cy="684586"/>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334B555-53BF-484A-B88C-F2AF9CD2206D}">
      <dsp:nvSpPr>
        <dsp:cNvPr id="0" name=""/>
        <dsp:cNvSpPr/>
      </dsp:nvSpPr>
      <dsp:spPr>
        <a:xfrm>
          <a:off x="1437631" y="3112289"/>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666750">
            <a:lnSpc>
              <a:spcPct val="90000"/>
            </a:lnSpc>
            <a:spcBef>
              <a:spcPct val="0"/>
            </a:spcBef>
            <a:spcAft>
              <a:spcPct val="35000"/>
            </a:spcAft>
            <a:buNone/>
          </a:pPr>
          <a:r>
            <a:rPr lang="en-US" sz="1500" b="1" i="0" kern="1200" dirty="0"/>
            <a:t>To schedule your exam: </a:t>
          </a:r>
          <a:r>
            <a:rPr lang="en-US" sz="1500" b="0" i="0" u="sng" kern="1200" dirty="0">
              <a:hlinkClick xmlns:r="http://schemas.openxmlformats.org/officeDocument/2006/relationships" r:id="rId8"/>
            </a:rPr>
            <a:t>Contact your local VA environmental health coordinator</a:t>
          </a:r>
          <a:r>
            <a:rPr lang="en-US" sz="1500" b="0" i="0" u="sng" kern="1200" dirty="0"/>
            <a:t> Vapublichealth.gov</a:t>
          </a:r>
          <a:endParaRPr lang="en-US" sz="1500" kern="1200" dirty="0"/>
        </a:p>
      </dsp:txBody>
      <dsp:txXfrm>
        <a:off x="1437631" y="3112289"/>
        <a:ext cx="9077968" cy="124470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C4C525-A57D-464F-A12A-57D8E3346309}">
      <dsp:nvSpPr>
        <dsp:cNvPr id="0" name=""/>
        <dsp:cNvSpPr/>
      </dsp:nvSpPr>
      <dsp:spPr>
        <a:xfrm>
          <a:off x="0" y="1071918"/>
          <a:ext cx="3414946" cy="204896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It is important to know that Agent Orange is not a service-connected condition.</a:t>
          </a:r>
        </a:p>
      </dsp:txBody>
      <dsp:txXfrm>
        <a:off x="0" y="1071918"/>
        <a:ext cx="3414946" cy="2048967"/>
      </dsp:txXfrm>
    </dsp:sp>
    <dsp:sp modelId="{77EF512F-F357-4BD2-AFF5-EE9548A769BD}">
      <dsp:nvSpPr>
        <dsp:cNvPr id="0" name=""/>
        <dsp:cNvSpPr/>
      </dsp:nvSpPr>
      <dsp:spPr>
        <a:xfrm>
          <a:off x="3756441" y="1071918"/>
          <a:ext cx="3414946" cy="2048967"/>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The earlier discussed conditions are caused by being exposed to Agent Orange. </a:t>
          </a:r>
        </a:p>
      </dsp:txBody>
      <dsp:txXfrm>
        <a:off x="3756441" y="1071918"/>
        <a:ext cx="3414946" cy="2048967"/>
      </dsp:txXfrm>
    </dsp:sp>
    <dsp:sp modelId="{538CE5CB-EA74-4F1C-AFAF-E6E88CD37C4D}">
      <dsp:nvSpPr>
        <dsp:cNvPr id="0" name=""/>
        <dsp:cNvSpPr/>
      </dsp:nvSpPr>
      <dsp:spPr>
        <a:xfrm>
          <a:off x="7512882" y="1071918"/>
          <a:ext cx="3414946" cy="2048967"/>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It is important for veterans that served in these areas of operations to have the Agent Orange Registry exam done.</a:t>
          </a:r>
        </a:p>
      </dsp:txBody>
      <dsp:txXfrm>
        <a:off x="7512882" y="1071918"/>
        <a:ext cx="3414946" cy="204896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7F138C-CC0D-44BC-BA9C-2C1C03C0A1F5}">
      <dsp:nvSpPr>
        <dsp:cNvPr id="0" name=""/>
        <dsp:cNvSpPr/>
      </dsp:nvSpPr>
      <dsp:spPr>
        <a:xfrm>
          <a:off x="0" y="97343"/>
          <a:ext cx="6263640" cy="17316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a:t>If the VA denied your claim for any of these conditions in the past, they are supposed to automatically review your case again. The VA claims you don't need to file another claim and that they will send you a letter to let you know they are reviewing your case.</a:t>
          </a:r>
          <a:endParaRPr lang="en-US" sz="2000" kern="1200"/>
        </a:p>
      </dsp:txBody>
      <dsp:txXfrm>
        <a:off x="84530" y="181873"/>
        <a:ext cx="6094580" cy="1562540"/>
      </dsp:txXfrm>
    </dsp:sp>
    <dsp:sp modelId="{DE6CE582-8D26-4BD7-A830-05C16DB8EA5A}">
      <dsp:nvSpPr>
        <dsp:cNvPr id="0" name=""/>
        <dsp:cNvSpPr/>
      </dsp:nvSpPr>
      <dsp:spPr>
        <a:xfrm>
          <a:off x="0" y="1886544"/>
          <a:ext cx="6263640" cy="17316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Best Practice is to have the veteran contact the Department Service Officer team to verify that this is in fact the case.</a:t>
          </a:r>
        </a:p>
      </dsp:txBody>
      <dsp:txXfrm>
        <a:off x="84530" y="1971074"/>
        <a:ext cx="6094580" cy="1562540"/>
      </dsp:txXfrm>
    </dsp:sp>
    <dsp:sp modelId="{F1A6A509-6527-4B29-ABC4-A542487D7EFF}">
      <dsp:nvSpPr>
        <dsp:cNvPr id="0" name=""/>
        <dsp:cNvSpPr/>
      </dsp:nvSpPr>
      <dsp:spPr>
        <a:xfrm>
          <a:off x="0" y="3675744"/>
          <a:ext cx="6263640" cy="17316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A refile on VA Form 20-0995 may be warranted and or beneficial to the veteran. </a:t>
          </a:r>
        </a:p>
      </dsp:txBody>
      <dsp:txXfrm>
        <a:off x="84530" y="3760274"/>
        <a:ext cx="6094580" cy="15625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8669A5-562E-45B0-918E-4BD2888CF9D9}">
      <dsp:nvSpPr>
        <dsp:cNvPr id="0" name=""/>
        <dsp:cNvSpPr/>
      </dsp:nvSpPr>
      <dsp:spPr>
        <a:xfrm>
          <a:off x="0" y="2124"/>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3F46DD-6C6B-4C13-BBD0-652A251AA8A5}">
      <dsp:nvSpPr>
        <dsp:cNvPr id="0" name=""/>
        <dsp:cNvSpPr/>
      </dsp:nvSpPr>
      <dsp:spPr>
        <a:xfrm>
          <a:off x="0" y="0"/>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hlinkClick xmlns:r="http://schemas.openxmlformats.org/officeDocument/2006/relationships" r:id="rId1"/>
            </a:rPr>
            <a:t>Chloracne</a:t>
          </a:r>
          <a:r>
            <a:rPr lang="en-US" sz="2000" kern="1200" dirty="0"/>
            <a:t> </a:t>
          </a:r>
          <a:r>
            <a:rPr lang="en-US" sz="2000" b="1" kern="1200" dirty="0"/>
            <a:t>(or similar acneiform disease)</a:t>
          </a:r>
          <a:br>
            <a:rPr lang="en-US" sz="2000" kern="1200" dirty="0"/>
          </a:br>
          <a:r>
            <a:rPr lang="en-US" sz="2000" kern="1200" dirty="0"/>
            <a:t>A skin condition that occurs soon after exposure to chemicals and looks like common forms of acne seen in teenagers. Under VA's rating regulations, it must be at least 10 percent disabling within one year of exposure to herbicides.</a:t>
          </a:r>
        </a:p>
      </dsp:txBody>
      <dsp:txXfrm>
        <a:off x="0" y="0"/>
        <a:ext cx="10515600" cy="1449029"/>
      </dsp:txXfrm>
    </dsp:sp>
    <dsp:sp modelId="{906C9652-AA73-4196-B78B-DBB65B8EFBCE}">
      <dsp:nvSpPr>
        <dsp:cNvPr id="0" name=""/>
        <dsp:cNvSpPr/>
      </dsp:nvSpPr>
      <dsp:spPr>
        <a:xfrm>
          <a:off x="0" y="1459689"/>
          <a:ext cx="10515600"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05EE74-E910-4212-A299-6DDD14B10EEB}">
      <dsp:nvSpPr>
        <dsp:cNvPr id="0" name=""/>
        <dsp:cNvSpPr/>
      </dsp:nvSpPr>
      <dsp:spPr>
        <a:xfrm>
          <a:off x="0" y="169579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hlinkClick xmlns:r="http://schemas.openxmlformats.org/officeDocument/2006/relationships" r:id="rId2"/>
            </a:rPr>
            <a:t>Non-Hodgkin's Lymphoma</a:t>
          </a:r>
          <a:br>
            <a:rPr lang="en-US" sz="2000" kern="1200" dirty="0"/>
          </a:br>
          <a:r>
            <a:rPr lang="en-US" sz="2000" kern="1200" dirty="0"/>
            <a:t>A group of cancers that affect the lymph glands and other lymphatic tissue</a:t>
          </a:r>
        </a:p>
      </dsp:txBody>
      <dsp:txXfrm>
        <a:off x="0" y="1695793"/>
        <a:ext cx="10515600" cy="1449029"/>
      </dsp:txXfrm>
    </dsp:sp>
    <dsp:sp modelId="{CACEACA0-DAAA-452A-BABD-7CCE9E1EE178}">
      <dsp:nvSpPr>
        <dsp:cNvPr id="0" name=""/>
        <dsp:cNvSpPr/>
      </dsp:nvSpPr>
      <dsp:spPr>
        <a:xfrm>
          <a:off x="0" y="2900183"/>
          <a:ext cx="10515600"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350FC8-5CAA-4858-8B6C-4C9ACE1BC40E}">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hlinkClick xmlns:r="http://schemas.openxmlformats.org/officeDocument/2006/relationships" r:id="rId3"/>
            </a:rPr>
            <a:t>Soft Tissue Sarcomas</a:t>
          </a:r>
          <a:r>
            <a:rPr lang="en-US" sz="2000" kern="1200" dirty="0"/>
            <a:t> </a:t>
          </a:r>
          <a:r>
            <a:rPr lang="en-US" sz="2000" b="1" kern="1200" dirty="0"/>
            <a:t>(other than osteosarcoma, chondrosarcoma, Kaposi's sarcoma, or mesothelioma)</a:t>
          </a:r>
          <a:br>
            <a:rPr lang="en-US" sz="2000" kern="1200" dirty="0"/>
          </a:br>
          <a:r>
            <a:rPr lang="en-US" sz="2000" kern="1200" dirty="0"/>
            <a:t>A group of different types of cancers in body tissues such as muscle, fat, blood and lymph vessels, and connective tissues</a:t>
          </a:r>
        </a:p>
      </dsp:txBody>
      <dsp:txXfrm>
        <a:off x="0" y="2900183"/>
        <a:ext cx="10515600" cy="14490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8669A5-562E-45B0-918E-4BD2888CF9D9}">
      <dsp:nvSpPr>
        <dsp:cNvPr id="0" name=""/>
        <dsp:cNvSpPr/>
      </dsp:nvSpPr>
      <dsp:spPr>
        <a:xfrm>
          <a:off x="0" y="0"/>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3F46DD-6C6B-4C13-BBD0-652A251AA8A5}">
      <dsp:nvSpPr>
        <dsp:cNvPr id="0" name=""/>
        <dsp:cNvSpPr/>
      </dsp:nvSpPr>
      <dsp:spPr>
        <a:xfrm>
          <a:off x="0" y="0"/>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kern="1200" dirty="0">
              <a:hlinkClick xmlns:r="http://schemas.openxmlformats.org/officeDocument/2006/relationships" r:id="rId1"/>
            </a:rPr>
            <a:t>Hodgkin's Disease</a:t>
          </a:r>
          <a:br>
            <a:rPr lang="en-US" sz="1900" kern="1200" dirty="0"/>
          </a:br>
          <a:r>
            <a:rPr lang="en-US" sz="1900" kern="1200" dirty="0"/>
            <a:t>A malignant lymphoma (cancer) characterized by progressive enlargement of the lymph nodes, liver, and spleen, and by progressive anemia</a:t>
          </a:r>
        </a:p>
      </dsp:txBody>
      <dsp:txXfrm>
        <a:off x="0" y="0"/>
        <a:ext cx="10515600" cy="1087834"/>
      </dsp:txXfrm>
    </dsp:sp>
    <dsp:sp modelId="{FAFE8E4E-B40C-455B-BFF0-EBADD8B0B824}">
      <dsp:nvSpPr>
        <dsp:cNvPr id="0" name=""/>
        <dsp:cNvSpPr/>
      </dsp:nvSpPr>
      <dsp:spPr>
        <a:xfrm>
          <a:off x="0" y="1087834"/>
          <a:ext cx="10515600"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7FBA21-1B1D-4D12-AEED-A4E5DCA07231}">
      <dsp:nvSpPr>
        <dsp:cNvPr id="0" name=""/>
        <dsp:cNvSpPr/>
      </dsp:nvSpPr>
      <dsp:spPr>
        <a:xfrm>
          <a:off x="0" y="1087834"/>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kern="1200" dirty="0">
              <a:hlinkClick xmlns:r="http://schemas.openxmlformats.org/officeDocument/2006/relationships" r:id="rId2"/>
            </a:rPr>
            <a:t>Multiple Myeloma</a:t>
          </a:r>
          <a:br>
            <a:rPr lang="en-US" sz="1900" kern="1200" dirty="0"/>
          </a:br>
          <a:r>
            <a:rPr lang="en-US" sz="1900" kern="1200" dirty="0"/>
            <a:t>A cancer of plasma cells, a type of white blood cell in bone marrow</a:t>
          </a:r>
        </a:p>
      </dsp:txBody>
      <dsp:txXfrm>
        <a:off x="0" y="1087834"/>
        <a:ext cx="10515600" cy="1087834"/>
      </dsp:txXfrm>
    </dsp:sp>
    <dsp:sp modelId="{48AFC5F0-BF19-44E7-83D8-966C6E2D3D80}">
      <dsp:nvSpPr>
        <dsp:cNvPr id="0" name=""/>
        <dsp:cNvSpPr/>
      </dsp:nvSpPr>
      <dsp:spPr>
        <a:xfrm>
          <a:off x="0" y="2175669"/>
          <a:ext cx="10515600"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2019EC-B694-4012-BA2A-F302CC4B48EA}">
      <dsp:nvSpPr>
        <dsp:cNvPr id="0" name=""/>
        <dsp:cNvSpPr/>
      </dsp:nvSpPr>
      <dsp:spPr>
        <a:xfrm>
          <a:off x="0" y="2162419"/>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kern="1200" dirty="0">
              <a:hlinkClick xmlns:r="http://schemas.openxmlformats.org/officeDocument/2006/relationships" r:id="rId3"/>
            </a:rPr>
            <a:t>Porphyria Cutanea </a:t>
          </a:r>
          <a:r>
            <a:rPr lang="en-US" sz="1900" b="1" kern="1200" dirty="0" err="1">
              <a:hlinkClick xmlns:r="http://schemas.openxmlformats.org/officeDocument/2006/relationships" r:id="rId3"/>
            </a:rPr>
            <a:t>Tarda</a:t>
          </a:r>
          <a:br>
            <a:rPr lang="en-US" sz="1900" kern="1200" dirty="0"/>
          </a:br>
          <a:r>
            <a:rPr lang="en-US" sz="1900" kern="1200" dirty="0"/>
            <a:t>A disorder characterized by liver dysfunction and by thinning and blistering of the skin in sun-exposed areas. Under VA's rating regulations, it must be at least 10 percent disabling within one year of exposure to herbicides.</a:t>
          </a:r>
        </a:p>
      </dsp:txBody>
      <dsp:txXfrm>
        <a:off x="0" y="2162419"/>
        <a:ext cx="10515600" cy="1087834"/>
      </dsp:txXfrm>
    </dsp:sp>
    <dsp:sp modelId="{4BBC0902-04E3-4163-BBE4-A0CF78028614}">
      <dsp:nvSpPr>
        <dsp:cNvPr id="0" name=""/>
        <dsp:cNvSpPr/>
      </dsp:nvSpPr>
      <dsp:spPr>
        <a:xfrm>
          <a:off x="0" y="3276753"/>
          <a:ext cx="10515600"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B923B1-DC7A-43D3-8622-FABF65064C77}">
      <dsp:nvSpPr>
        <dsp:cNvPr id="0" name=""/>
        <dsp:cNvSpPr/>
      </dsp:nvSpPr>
      <dsp:spPr>
        <a:xfrm>
          <a:off x="0" y="3263503"/>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kern="1200" dirty="0">
              <a:hlinkClick xmlns:r="http://schemas.openxmlformats.org/officeDocument/2006/relationships" r:id="rId4"/>
            </a:rPr>
            <a:t>Respiratory Cancers</a:t>
          </a:r>
          <a:r>
            <a:rPr lang="en-US" sz="1900" kern="1200" dirty="0"/>
            <a:t> </a:t>
          </a:r>
          <a:r>
            <a:rPr lang="en-US" sz="1900" b="1" kern="1200" dirty="0"/>
            <a:t>(includes lung cancer)</a:t>
          </a:r>
          <a:br>
            <a:rPr lang="en-US" sz="1900" kern="1200" dirty="0"/>
          </a:br>
          <a:r>
            <a:rPr lang="en-US" sz="1900" kern="1200" dirty="0"/>
            <a:t>Cancers of the lung, larynx, trachea, and bronchus</a:t>
          </a:r>
        </a:p>
      </dsp:txBody>
      <dsp:txXfrm>
        <a:off x="0" y="3263503"/>
        <a:ext cx="10515600" cy="10878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C582E0-92D2-4FBD-86ED-E4CD6B06F17B}">
      <dsp:nvSpPr>
        <dsp:cNvPr id="0" name=""/>
        <dsp:cNvSpPr/>
      </dsp:nvSpPr>
      <dsp:spPr>
        <a:xfrm>
          <a:off x="0" y="2195"/>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98FFF5-1CCF-48DC-9677-038161EAB445}">
      <dsp:nvSpPr>
        <dsp:cNvPr id="0" name=""/>
        <dsp:cNvSpPr/>
      </dsp:nvSpPr>
      <dsp:spPr>
        <a:xfrm>
          <a:off x="0" y="257524"/>
          <a:ext cx="10515600" cy="1497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hlinkClick xmlns:r="http://schemas.openxmlformats.org/officeDocument/2006/relationships" r:id="rId1"/>
            </a:rPr>
            <a:t>Prostate Cancer</a:t>
          </a:r>
          <a:r>
            <a:rPr lang="en-US" sz="1800" b="1" kern="1200" dirty="0"/>
            <a:t> (1996)</a:t>
          </a:r>
          <a:br>
            <a:rPr lang="en-US" sz="1800" kern="1200" dirty="0"/>
          </a:br>
          <a:r>
            <a:rPr lang="en-US" sz="1800" kern="1200" dirty="0"/>
            <a:t>Cancer of the prostate; one of the most common cancers among men</a:t>
          </a:r>
        </a:p>
      </dsp:txBody>
      <dsp:txXfrm>
        <a:off x="0" y="257524"/>
        <a:ext cx="10515600" cy="1497090"/>
      </dsp:txXfrm>
    </dsp:sp>
    <dsp:sp modelId="{F6E08C09-52E9-443E-B3A4-46F83E3BE5C6}">
      <dsp:nvSpPr>
        <dsp:cNvPr id="0" name=""/>
        <dsp:cNvSpPr/>
      </dsp:nvSpPr>
      <dsp:spPr>
        <a:xfrm>
          <a:off x="0" y="1499286"/>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593F8C-F95E-451A-9150-5631DF7E4B0D}">
      <dsp:nvSpPr>
        <dsp:cNvPr id="0" name=""/>
        <dsp:cNvSpPr/>
      </dsp:nvSpPr>
      <dsp:spPr>
        <a:xfrm>
          <a:off x="0" y="1499286"/>
          <a:ext cx="10515600" cy="1497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hlinkClick xmlns:r="http://schemas.openxmlformats.org/officeDocument/2006/relationships" r:id="rId2"/>
            </a:rPr>
            <a:t>Diabetes Mellitus Type 2</a:t>
          </a:r>
          <a:r>
            <a:rPr lang="en-US" sz="1800" b="1" kern="1200" dirty="0"/>
            <a:t> (2001)</a:t>
          </a:r>
          <a:br>
            <a:rPr lang="en-US" sz="1800" kern="1200" dirty="0"/>
          </a:br>
          <a:r>
            <a:rPr lang="en-US" sz="1800" kern="1200" dirty="0"/>
            <a:t>A disease characterized by high blood sugar levels resulting from the body’s inability to respond properly to the hormone insulin</a:t>
          </a:r>
        </a:p>
      </dsp:txBody>
      <dsp:txXfrm>
        <a:off x="0" y="1499286"/>
        <a:ext cx="10515600" cy="1497090"/>
      </dsp:txXfrm>
    </dsp:sp>
    <dsp:sp modelId="{9D972BF4-5F2E-4BBC-8895-37896741A80D}">
      <dsp:nvSpPr>
        <dsp:cNvPr id="0" name=""/>
        <dsp:cNvSpPr/>
      </dsp:nvSpPr>
      <dsp:spPr>
        <a:xfrm>
          <a:off x="0" y="2996376"/>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A0E5BA-C73D-4811-870D-9E4B77B09993}">
      <dsp:nvSpPr>
        <dsp:cNvPr id="0" name=""/>
        <dsp:cNvSpPr/>
      </dsp:nvSpPr>
      <dsp:spPr>
        <a:xfrm>
          <a:off x="0" y="2996376"/>
          <a:ext cx="10515600" cy="1497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hlinkClick xmlns:r="http://schemas.openxmlformats.org/officeDocument/2006/relationships" r:id="rId3"/>
            </a:rPr>
            <a:t>AL Amyloidosis</a:t>
          </a:r>
          <a:r>
            <a:rPr lang="en-US" sz="1800" b="1" kern="1200" dirty="0"/>
            <a:t> (2009)</a:t>
          </a:r>
          <a:br>
            <a:rPr lang="en-US" sz="1800" kern="1200" dirty="0"/>
          </a:br>
          <a:r>
            <a:rPr lang="en-US" sz="1800" kern="1200" dirty="0"/>
            <a:t>A rare disease caused when an abnormal protein, amyloid, enters tissues or organs</a:t>
          </a:r>
        </a:p>
      </dsp:txBody>
      <dsp:txXfrm>
        <a:off x="0" y="2996376"/>
        <a:ext cx="10515600" cy="14970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6B52FB-A938-4140-8E8C-75B79B871B03}">
      <dsp:nvSpPr>
        <dsp:cNvPr id="0" name=""/>
        <dsp:cNvSpPr/>
      </dsp:nvSpPr>
      <dsp:spPr>
        <a:xfrm>
          <a:off x="0" y="0"/>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0C95BB-3ED7-4B8B-9146-A213933ABF65}">
      <dsp:nvSpPr>
        <dsp:cNvPr id="0" name=""/>
        <dsp:cNvSpPr/>
      </dsp:nvSpPr>
      <dsp:spPr>
        <a:xfrm>
          <a:off x="0" y="0"/>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hlinkClick xmlns:r="http://schemas.openxmlformats.org/officeDocument/2006/relationships" r:id="rId1"/>
            </a:rPr>
            <a:t>Chronic B-cell Leukemias</a:t>
          </a:r>
          <a:r>
            <a:rPr lang="en-US" sz="2000" b="1" kern="1200" dirty="0"/>
            <a:t> (2010)</a:t>
          </a:r>
          <a:br>
            <a:rPr lang="en-US" sz="2000" kern="1200" dirty="0"/>
          </a:br>
          <a:r>
            <a:rPr lang="en-US" sz="2000" kern="1200" dirty="0"/>
            <a:t>A type of cancer which affects white blood cells</a:t>
          </a:r>
        </a:p>
      </dsp:txBody>
      <dsp:txXfrm>
        <a:off x="0" y="0"/>
        <a:ext cx="10515600" cy="1087834"/>
      </dsp:txXfrm>
    </dsp:sp>
    <dsp:sp modelId="{4438D0BE-1A8B-4205-B387-5F8A9659D8C7}">
      <dsp:nvSpPr>
        <dsp:cNvPr id="0" name=""/>
        <dsp:cNvSpPr/>
      </dsp:nvSpPr>
      <dsp:spPr>
        <a:xfrm>
          <a:off x="0" y="1087834"/>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CE94B9-1D06-4E13-AF2D-B81DE478A4CC}">
      <dsp:nvSpPr>
        <dsp:cNvPr id="0" name=""/>
        <dsp:cNvSpPr/>
      </dsp:nvSpPr>
      <dsp:spPr>
        <a:xfrm>
          <a:off x="0" y="1087834"/>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hlinkClick xmlns:r="http://schemas.openxmlformats.org/officeDocument/2006/relationships" r:id="rId2"/>
            </a:rPr>
            <a:t>Ischemic Heart Disease</a:t>
          </a:r>
          <a:r>
            <a:rPr lang="en-US" sz="2000" b="1" kern="1200" dirty="0"/>
            <a:t> (2010)</a:t>
          </a:r>
          <a:br>
            <a:rPr lang="en-US" sz="2000" kern="1200" dirty="0"/>
          </a:br>
          <a:r>
            <a:rPr lang="en-US" sz="2000" kern="1200" dirty="0"/>
            <a:t>A disease characterized by a reduced supply of blood to the heart, that leads to chest pain</a:t>
          </a:r>
        </a:p>
      </dsp:txBody>
      <dsp:txXfrm>
        <a:off x="0" y="1087834"/>
        <a:ext cx="10515600" cy="1087834"/>
      </dsp:txXfrm>
    </dsp:sp>
    <dsp:sp modelId="{08840548-1D85-4E8A-8C50-BD2EE3231833}">
      <dsp:nvSpPr>
        <dsp:cNvPr id="0" name=""/>
        <dsp:cNvSpPr/>
      </dsp:nvSpPr>
      <dsp:spPr>
        <a:xfrm>
          <a:off x="0" y="2175669"/>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FA2CB1-6C67-469A-8B80-4DA810286165}">
      <dsp:nvSpPr>
        <dsp:cNvPr id="0" name=""/>
        <dsp:cNvSpPr/>
      </dsp:nvSpPr>
      <dsp:spPr>
        <a:xfrm>
          <a:off x="0" y="2175669"/>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hlinkClick xmlns:r="http://schemas.openxmlformats.org/officeDocument/2006/relationships" r:id="rId3"/>
            </a:rPr>
            <a:t>Parkinson's Disease</a:t>
          </a:r>
          <a:r>
            <a:rPr lang="en-US" sz="2000" b="1" kern="1200" dirty="0"/>
            <a:t> (2010)</a:t>
          </a:r>
          <a:br>
            <a:rPr lang="en-US" sz="2000" kern="1200" dirty="0"/>
          </a:br>
          <a:r>
            <a:rPr lang="en-US" sz="2000" kern="1200" dirty="0"/>
            <a:t>A progressive disorder of the nervous system that affects muscle movement</a:t>
          </a:r>
        </a:p>
      </dsp:txBody>
      <dsp:txXfrm>
        <a:off x="0" y="2175669"/>
        <a:ext cx="10515600" cy="1087834"/>
      </dsp:txXfrm>
    </dsp:sp>
    <dsp:sp modelId="{30FC53BB-FACA-4709-B921-5F1ED84F63F1}">
      <dsp:nvSpPr>
        <dsp:cNvPr id="0" name=""/>
        <dsp:cNvSpPr/>
      </dsp:nvSpPr>
      <dsp:spPr>
        <a:xfrm>
          <a:off x="0" y="3263503"/>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CAF2C2-C6C1-448E-A91C-3C921027B45F}">
      <dsp:nvSpPr>
        <dsp:cNvPr id="0" name=""/>
        <dsp:cNvSpPr/>
      </dsp:nvSpPr>
      <dsp:spPr>
        <a:xfrm>
          <a:off x="0" y="3263503"/>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hlinkClick xmlns:r="http://schemas.openxmlformats.org/officeDocument/2006/relationships" r:id="rId4"/>
            </a:rPr>
            <a:t>Peripheral Neuropathy, Early-Onset</a:t>
          </a:r>
          <a:r>
            <a:rPr lang="en-US" sz="2000" b="1" kern="1200" dirty="0"/>
            <a:t> (2013)</a:t>
          </a:r>
          <a:br>
            <a:rPr lang="en-US" sz="2000" kern="1200" dirty="0"/>
          </a:br>
          <a:r>
            <a:rPr lang="en-US" sz="2000" kern="1200" dirty="0"/>
            <a:t>A nervous system condition that causes numbness, tingling, and motor weakness. Under VA's rating regulations, it must be at least 10 percent disabling within one year of herbicide exposure.</a:t>
          </a:r>
        </a:p>
      </dsp:txBody>
      <dsp:txXfrm>
        <a:off x="0" y="3263503"/>
        <a:ext cx="10515600" cy="108783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9BB59A-AECB-498B-AEAC-9957627F26F7}">
      <dsp:nvSpPr>
        <dsp:cNvPr id="0" name=""/>
        <dsp:cNvSpPr/>
      </dsp:nvSpPr>
      <dsp:spPr>
        <a:xfrm>
          <a:off x="0" y="2011"/>
          <a:ext cx="671355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ED710E-4B7E-44EB-90EF-8C10D4DD0C0B}">
      <dsp:nvSpPr>
        <dsp:cNvPr id="0" name=""/>
        <dsp:cNvSpPr/>
      </dsp:nvSpPr>
      <dsp:spPr>
        <a:xfrm>
          <a:off x="0" y="2011"/>
          <a:ext cx="6713552" cy="1371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i="0" kern="1200" dirty="0">
              <a:solidFill>
                <a:schemeClr val="accent1"/>
              </a:solidFill>
            </a:rPr>
            <a:t>Bladder cancer</a:t>
          </a:r>
          <a:r>
            <a:rPr lang="en-US" sz="1800" b="0" i="0" kern="1200" dirty="0"/>
            <a:t>: A type of cancer that affects the bladder where urine is stored before it leaves the body. The most common type of bladder cancer starts in the cells that line the inside of the bladder. This is called urothelial or transitional cell carcinoma.</a:t>
          </a:r>
          <a:endParaRPr lang="en-US" sz="1800" kern="1200" dirty="0"/>
        </a:p>
      </dsp:txBody>
      <dsp:txXfrm>
        <a:off x="0" y="2011"/>
        <a:ext cx="6713552" cy="1371716"/>
      </dsp:txXfrm>
    </dsp:sp>
    <dsp:sp modelId="{62F5922B-99AC-4998-9F60-CB7FE7414898}">
      <dsp:nvSpPr>
        <dsp:cNvPr id="0" name=""/>
        <dsp:cNvSpPr/>
      </dsp:nvSpPr>
      <dsp:spPr>
        <a:xfrm>
          <a:off x="0" y="1373727"/>
          <a:ext cx="671355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70897F-0D56-452B-814B-B97A94D41D84}">
      <dsp:nvSpPr>
        <dsp:cNvPr id="0" name=""/>
        <dsp:cNvSpPr/>
      </dsp:nvSpPr>
      <dsp:spPr>
        <a:xfrm>
          <a:off x="0" y="1373727"/>
          <a:ext cx="6713552" cy="1371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i="0" kern="1200" dirty="0">
              <a:solidFill>
                <a:schemeClr val="accent1"/>
              </a:solidFill>
            </a:rPr>
            <a:t>Hypothyroidism</a:t>
          </a:r>
          <a:r>
            <a:rPr lang="en-US" sz="1800" b="0" i="0" kern="1200" dirty="0"/>
            <a:t>:</a:t>
          </a:r>
          <a:r>
            <a:rPr lang="en-US" sz="1800" b="1" i="0" kern="1200" dirty="0"/>
            <a:t> </a:t>
          </a:r>
          <a:r>
            <a:rPr lang="en-US" sz="1800" b="0" i="0" kern="1200" dirty="0"/>
            <a:t>A condition that causes the thyroid gland to not produce enough of certain important hormones. Hypothyroidism can cause health problems like obesity, joint pain, infertility, and heart disease.</a:t>
          </a:r>
          <a:endParaRPr lang="en-US" sz="1800" kern="1200" dirty="0"/>
        </a:p>
      </dsp:txBody>
      <dsp:txXfrm>
        <a:off x="0" y="1373727"/>
        <a:ext cx="6713552" cy="1371716"/>
      </dsp:txXfrm>
    </dsp:sp>
    <dsp:sp modelId="{A65792D2-5AD6-41E6-8851-69D8674340D2}">
      <dsp:nvSpPr>
        <dsp:cNvPr id="0" name=""/>
        <dsp:cNvSpPr/>
      </dsp:nvSpPr>
      <dsp:spPr>
        <a:xfrm>
          <a:off x="0" y="2745444"/>
          <a:ext cx="671355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6701C9-137C-4149-AD6F-69D577407AB6}">
      <dsp:nvSpPr>
        <dsp:cNvPr id="0" name=""/>
        <dsp:cNvSpPr/>
      </dsp:nvSpPr>
      <dsp:spPr>
        <a:xfrm>
          <a:off x="0" y="2745444"/>
          <a:ext cx="6713552" cy="1371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i="0" kern="1200" dirty="0">
              <a:solidFill>
                <a:schemeClr val="accent1"/>
              </a:solidFill>
            </a:rPr>
            <a:t>Parkinsonism</a:t>
          </a:r>
          <a:r>
            <a:rPr lang="en-US" sz="1800" b="0" i="0" kern="1200" dirty="0"/>
            <a:t>: Any condition that causes a combination of abnormal movements. These include slow movements, trouble speaking, stiff muscles, or tremors. Tremors are rhythmic shaking movements in a part of the body caused by muscle contractions that you can't control.</a:t>
          </a:r>
          <a:endParaRPr lang="en-US" sz="1800" kern="1200" dirty="0"/>
        </a:p>
      </dsp:txBody>
      <dsp:txXfrm>
        <a:off x="0" y="2745444"/>
        <a:ext cx="6713552" cy="137171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19CC10-73D1-4198-BE52-A8D96862F7E2}">
      <dsp:nvSpPr>
        <dsp:cNvPr id="0" name=""/>
        <dsp:cNvSpPr/>
      </dsp:nvSpPr>
      <dsp:spPr>
        <a:xfrm>
          <a:off x="0" y="0"/>
          <a:ext cx="671355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92DBDE-E74B-4131-B35C-A8C6682925D2}">
      <dsp:nvSpPr>
        <dsp:cNvPr id="0" name=""/>
        <dsp:cNvSpPr/>
      </dsp:nvSpPr>
      <dsp:spPr>
        <a:xfrm>
          <a:off x="0" y="0"/>
          <a:ext cx="6713552" cy="20595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i="0" kern="1200">
              <a:solidFill>
                <a:schemeClr val="accent1"/>
              </a:solidFill>
            </a:rPr>
            <a:t>Hypertension</a:t>
          </a:r>
          <a:r>
            <a:rPr lang="en-US" sz="2000" b="0" i="0" kern="1200">
              <a:solidFill>
                <a:schemeClr val="tx1"/>
              </a:solidFill>
            </a:rPr>
            <a:t>:</a:t>
          </a:r>
          <a:r>
            <a:rPr lang="en-US" sz="2000" b="0" i="0" kern="1200"/>
            <a:t> High blood pressure (systolic reading greater than 160 mmHg, diastolic reading greater than 100 mmHg)</a:t>
          </a:r>
          <a:endParaRPr lang="en-US" sz="2000" kern="1200" dirty="0"/>
        </a:p>
      </dsp:txBody>
      <dsp:txXfrm>
        <a:off x="0" y="0"/>
        <a:ext cx="6713552" cy="2059586"/>
      </dsp:txXfrm>
    </dsp:sp>
    <dsp:sp modelId="{C54AED27-1982-422C-AA8A-E45A52DC24A6}">
      <dsp:nvSpPr>
        <dsp:cNvPr id="0" name=""/>
        <dsp:cNvSpPr/>
      </dsp:nvSpPr>
      <dsp:spPr>
        <a:xfrm>
          <a:off x="0" y="2059586"/>
          <a:ext cx="671355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3016D0-6B07-4C2F-8497-C1A344D16CB6}">
      <dsp:nvSpPr>
        <dsp:cNvPr id="0" name=""/>
        <dsp:cNvSpPr/>
      </dsp:nvSpPr>
      <dsp:spPr>
        <a:xfrm>
          <a:off x="0" y="2059586"/>
          <a:ext cx="6713552" cy="20595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i="0" kern="1200">
              <a:solidFill>
                <a:schemeClr val="accent1"/>
              </a:solidFill>
            </a:rPr>
            <a:t>Monoclonal gammopathy of undetermined significance </a:t>
          </a:r>
          <a:r>
            <a:rPr lang="en-US" sz="2000" b="0" i="0" kern="1200"/>
            <a:t>(MGUS): non-cancerous condition where the body makes an abnormal protein, called a paraprotein.</a:t>
          </a:r>
          <a:endParaRPr lang="en-US" sz="2000" kern="1200" dirty="0"/>
        </a:p>
      </dsp:txBody>
      <dsp:txXfrm>
        <a:off x="0" y="2059586"/>
        <a:ext cx="6713552" cy="205958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060366-7BD2-4EDB-84DB-E8D7B9554FD2}">
      <dsp:nvSpPr>
        <dsp:cNvPr id="0" name=""/>
        <dsp:cNvSpPr/>
      </dsp:nvSpPr>
      <dsp:spPr>
        <a:xfrm>
          <a:off x="0" y="176103"/>
          <a:ext cx="10894327" cy="387854"/>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0" i="0" kern="1200" dirty="0"/>
            <a:t>Adds 5 new areas of service to the list of presumptive locations:</a:t>
          </a:r>
          <a:endParaRPr lang="en-US" sz="1500" kern="1200" dirty="0"/>
        </a:p>
      </dsp:txBody>
      <dsp:txXfrm>
        <a:off x="18933" y="195036"/>
        <a:ext cx="10856461" cy="349988"/>
      </dsp:txXfrm>
    </dsp:sp>
    <dsp:sp modelId="{33034B96-FD15-4C9F-8BB8-6D6E2BA8090B}">
      <dsp:nvSpPr>
        <dsp:cNvPr id="0" name=""/>
        <dsp:cNvSpPr/>
      </dsp:nvSpPr>
      <dsp:spPr>
        <a:xfrm>
          <a:off x="0" y="610038"/>
          <a:ext cx="10894327" cy="3878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0" i="0" kern="1200" dirty="0"/>
            <a:t>Any U.S. or Royal Thai military base in Thailand from January 9, 1962, through June 30, 1976 </a:t>
          </a:r>
          <a:endParaRPr lang="en-US" sz="1500" kern="1200" dirty="0"/>
        </a:p>
      </dsp:txBody>
      <dsp:txXfrm>
        <a:off x="18933" y="628971"/>
        <a:ext cx="10856461" cy="349988"/>
      </dsp:txXfrm>
    </dsp:sp>
    <dsp:sp modelId="{28192B01-A162-41A2-B048-52C1E842AC9D}">
      <dsp:nvSpPr>
        <dsp:cNvPr id="0" name=""/>
        <dsp:cNvSpPr/>
      </dsp:nvSpPr>
      <dsp:spPr>
        <a:xfrm>
          <a:off x="0" y="1043973"/>
          <a:ext cx="10894327" cy="3878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a:t>Laos from December 1, 1965, through September 30, 1969</a:t>
          </a:r>
          <a:endParaRPr lang="en-US" sz="1600" kern="1200"/>
        </a:p>
      </dsp:txBody>
      <dsp:txXfrm>
        <a:off x="18933" y="1062906"/>
        <a:ext cx="10856461" cy="349988"/>
      </dsp:txXfrm>
    </dsp:sp>
    <dsp:sp modelId="{8C90AF96-B1A4-4E0C-8F1D-F2F809F1DA49}">
      <dsp:nvSpPr>
        <dsp:cNvPr id="0" name=""/>
        <dsp:cNvSpPr/>
      </dsp:nvSpPr>
      <dsp:spPr>
        <a:xfrm>
          <a:off x="0" y="1477908"/>
          <a:ext cx="10894327" cy="3878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dirty="0"/>
            <a:t>Cambodia at </a:t>
          </a:r>
          <a:r>
            <a:rPr lang="en-US" sz="1600" b="0" i="0" kern="1200" dirty="0" err="1"/>
            <a:t>Memot</a:t>
          </a:r>
          <a:r>
            <a:rPr lang="en-US" sz="1600" b="0" i="0" kern="1200" dirty="0"/>
            <a:t> or Krek, Kampong Cham Province from April 16, 1969, through April 30, 1969</a:t>
          </a:r>
          <a:endParaRPr lang="en-US" sz="1600" kern="1200" dirty="0"/>
        </a:p>
      </dsp:txBody>
      <dsp:txXfrm>
        <a:off x="18933" y="1496841"/>
        <a:ext cx="10856461" cy="349988"/>
      </dsp:txXfrm>
    </dsp:sp>
    <dsp:sp modelId="{CB4A795D-0139-4544-BCFB-7279F7C72DC9}">
      <dsp:nvSpPr>
        <dsp:cNvPr id="0" name=""/>
        <dsp:cNvSpPr/>
      </dsp:nvSpPr>
      <dsp:spPr>
        <a:xfrm>
          <a:off x="0" y="1911843"/>
          <a:ext cx="10894327" cy="3878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a:t>Guam or American Samoa or in the territorial waters off of Guam or American Samoa from January 9, 1962, through July 30, 1980</a:t>
          </a:r>
          <a:endParaRPr lang="en-US" sz="1600" kern="1200"/>
        </a:p>
      </dsp:txBody>
      <dsp:txXfrm>
        <a:off x="18933" y="1930776"/>
        <a:ext cx="10856461" cy="349988"/>
      </dsp:txXfrm>
    </dsp:sp>
    <dsp:sp modelId="{FC7FD407-7B33-4ACA-91AB-38C734CB0FAC}">
      <dsp:nvSpPr>
        <dsp:cNvPr id="0" name=""/>
        <dsp:cNvSpPr/>
      </dsp:nvSpPr>
      <dsp:spPr>
        <a:xfrm>
          <a:off x="0" y="2345778"/>
          <a:ext cx="10894327" cy="3878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dirty="0"/>
            <a:t>Johnston Atoll or on a ship that called at Johnston Atoll from January 1, 1972, through September 30, 1977</a:t>
          </a:r>
          <a:endParaRPr lang="en-US" sz="1600" kern="1200" dirty="0"/>
        </a:p>
      </dsp:txBody>
      <dsp:txXfrm>
        <a:off x="18933" y="2364711"/>
        <a:ext cx="10856461" cy="34998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060366-7BD2-4EDB-84DB-E8D7B9554FD2}">
      <dsp:nvSpPr>
        <dsp:cNvPr id="0" name=""/>
        <dsp:cNvSpPr/>
      </dsp:nvSpPr>
      <dsp:spPr>
        <a:xfrm>
          <a:off x="0" y="2470"/>
          <a:ext cx="11015735" cy="639647"/>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i="0" kern="1200" dirty="0"/>
            <a:t>Effective Date of Claims:</a:t>
          </a:r>
          <a:endParaRPr lang="en-US" sz="1900" kern="1200" dirty="0"/>
        </a:p>
      </dsp:txBody>
      <dsp:txXfrm>
        <a:off x="31225" y="33695"/>
        <a:ext cx="10953285" cy="577197"/>
      </dsp:txXfrm>
    </dsp:sp>
    <dsp:sp modelId="{33034B96-FD15-4C9F-8BB8-6D6E2BA8090B}">
      <dsp:nvSpPr>
        <dsp:cNvPr id="0" name=""/>
        <dsp:cNvSpPr/>
      </dsp:nvSpPr>
      <dsp:spPr>
        <a:xfrm>
          <a:off x="0" y="647371"/>
          <a:ext cx="11015735" cy="63964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i="0" kern="1200" dirty="0"/>
            <a:t>Claims submitted between August 10, 2022 and August 14, 2023 will have an effective date of August 10, 2022.  This includes “intent to file”</a:t>
          </a:r>
          <a:endParaRPr lang="en-US" sz="1900" kern="1200" dirty="0"/>
        </a:p>
      </dsp:txBody>
      <dsp:txXfrm>
        <a:off x="31225" y="678596"/>
        <a:ext cx="10953285" cy="577197"/>
      </dsp:txXfrm>
    </dsp:sp>
    <dsp:sp modelId="{28192B01-A162-41A2-B048-52C1E842AC9D}">
      <dsp:nvSpPr>
        <dsp:cNvPr id="0" name=""/>
        <dsp:cNvSpPr/>
      </dsp:nvSpPr>
      <dsp:spPr>
        <a:xfrm>
          <a:off x="0" y="1310720"/>
          <a:ext cx="11015735" cy="63964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Claims submitted after August 14, 2023 will be effective the day the claim is received by the VA.</a:t>
          </a:r>
        </a:p>
      </dsp:txBody>
      <dsp:txXfrm>
        <a:off x="31225" y="1341945"/>
        <a:ext cx="10953285" cy="577197"/>
      </dsp:txXfrm>
    </dsp:sp>
    <dsp:sp modelId="{8C90AF96-B1A4-4E0C-8F1D-F2F809F1DA49}">
      <dsp:nvSpPr>
        <dsp:cNvPr id="0" name=""/>
        <dsp:cNvSpPr/>
      </dsp:nvSpPr>
      <dsp:spPr>
        <a:xfrm>
          <a:off x="0" y="1975405"/>
          <a:ext cx="11015735" cy="9587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Conditions added under the Pact Act are not subject to </a:t>
          </a:r>
          <a:r>
            <a:rPr lang="en-US" sz="1900" kern="1200" dirty="0" err="1"/>
            <a:t>Nehmer</a:t>
          </a:r>
          <a:r>
            <a:rPr lang="en-US" sz="1900" kern="1200" dirty="0"/>
            <a:t>.  Therefore, claims that were submitted prior to August 10, 2022 must prove direct service connection to get an earlier effective date if they served in the areas added by the Pact Act.</a:t>
          </a:r>
        </a:p>
      </dsp:txBody>
      <dsp:txXfrm>
        <a:off x="46800" y="2022205"/>
        <a:ext cx="10922135" cy="865103"/>
      </dsp:txXfrm>
    </dsp:sp>
    <dsp:sp modelId="{FC7FD407-7B33-4ACA-91AB-38C734CB0FAC}">
      <dsp:nvSpPr>
        <dsp:cNvPr id="0" name=""/>
        <dsp:cNvSpPr/>
      </dsp:nvSpPr>
      <dsp:spPr>
        <a:xfrm>
          <a:off x="0" y="2903599"/>
          <a:ext cx="11015735" cy="258673"/>
        </a:xfrm>
        <a:prstGeom prst="round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l" defTabSz="222250">
            <a:lnSpc>
              <a:spcPct val="90000"/>
            </a:lnSpc>
            <a:spcBef>
              <a:spcPct val="0"/>
            </a:spcBef>
            <a:spcAft>
              <a:spcPct val="35000"/>
            </a:spcAft>
            <a:buNone/>
          </a:pPr>
          <a:endParaRPr lang="en-US" sz="500" kern="1200" dirty="0"/>
        </a:p>
      </dsp:txBody>
      <dsp:txXfrm>
        <a:off x="12627" y="2916226"/>
        <a:ext cx="10990481" cy="23341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E14F2-D157-A0FC-F8EE-477B506044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D4EE6BF-89F1-B0AF-17CA-C45FDB4CCD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33127AF-5CF5-AF84-F9D6-B31630060D4A}"/>
              </a:ext>
            </a:extLst>
          </p:cNvPr>
          <p:cNvSpPr>
            <a:spLocks noGrp="1"/>
          </p:cNvSpPr>
          <p:nvPr>
            <p:ph type="dt" sz="half" idx="10"/>
          </p:nvPr>
        </p:nvSpPr>
        <p:spPr/>
        <p:txBody>
          <a:bodyPr/>
          <a:lstStyle/>
          <a:p>
            <a:fld id="{D2EF2E5A-9467-43A0-82AC-5B65A309D2EB}" type="datetimeFigureOut">
              <a:rPr lang="en-US" smtClean="0"/>
              <a:t>09/22/2025</a:t>
            </a:fld>
            <a:endParaRPr lang="en-US"/>
          </a:p>
        </p:txBody>
      </p:sp>
      <p:sp>
        <p:nvSpPr>
          <p:cNvPr id="5" name="Footer Placeholder 4">
            <a:extLst>
              <a:ext uri="{FF2B5EF4-FFF2-40B4-BE49-F238E27FC236}">
                <a16:creationId xmlns:a16="http://schemas.microsoft.com/office/drawing/2014/main" id="{6EAED0DE-DF22-7EFF-9870-1DA85B8D47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81C067-B232-4C51-28F1-9A3F4C9B8079}"/>
              </a:ext>
            </a:extLst>
          </p:cNvPr>
          <p:cNvSpPr>
            <a:spLocks noGrp="1"/>
          </p:cNvSpPr>
          <p:nvPr>
            <p:ph type="sldNum" sz="quarter" idx="12"/>
          </p:nvPr>
        </p:nvSpPr>
        <p:spPr/>
        <p:txBody>
          <a:bodyPr/>
          <a:lstStyle/>
          <a:p>
            <a:fld id="{87343692-8619-4259-AE28-23CEA2C3BE40}" type="slidenum">
              <a:rPr lang="en-US" smtClean="0"/>
              <a:t>‹#›</a:t>
            </a:fld>
            <a:endParaRPr lang="en-US"/>
          </a:p>
        </p:txBody>
      </p:sp>
    </p:spTree>
    <p:extLst>
      <p:ext uri="{BB962C8B-B14F-4D97-AF65-F5344CB8AC3E}">
        <p14:creationId xmlns:p14="http://schemas.microsoft.com/office/powerpoint/2010/main" val="1425123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3C0EF-377A-3976-882C-EC6013E1D2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F132F51-F8BC-35E2-80C5-78DAF01BC0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996048-F6EC-2F07-2722-97A045815008}"/>
              </a:ext>
            </a:extLst>
          </p:cNvPr>
          <p:cNvSpPr>
            <a:spLocks noGrp="1"/>
          </p:cNvSpPr>
          <p:nvPr>
            <p:ph type="dt" sz="half" idx="10"/>
          </p:nvPr>
        </p:nvSpPr>
        <p:spPr/>
        <p:txBody>
          <a:bodyPr/>
          <a:lstStyle/>
          <a:p>
            <a:fld id="{D2EF2E5A-9467-43A0-82AC-5B65A309D2EB}" type="datetimeFigureOut">
              <a:rPr lang="en-US" smtClean="0"/>
              <a:t>09/22/2025</a:t>
            </a:fld>
            <a:endParaRPr lang="en-US"/>
          </a:p>
        </p:txBody>
      </p:sp>
      <p:sp>
        <p:nvSpPr>
          <p:cNvPr id="5" name="Footer Placeholder 4">
            <a:extLst>
              <a:ext uri="{FF2B5EF4-FFF2-40B4-BE49-F238E27FC236}">
                <a16:creationId xmlns:a16="http://schemas.microsoft.com/office/drawing/2014/main" id="{57CC9512-48DB-CCD3-A038-C2A82490E9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E14CBB-B0F6-4CD0-4C53-41312D415771}"/>
              </a:ext>
            </a:extLst>
          </p:cNvPr>
          <p:cNvSpPr>
            <a:spLocks noGrp="1"/>
          </p:cNvSpPr>
          <p:nvPr>
            <p:ph type="sldNum" sz="quarter" idx="12"/>
          </p:nvPr>
        </p:nvSpPr>
        <p:spPr/>
        <p:txBody>
          <a:bodyPr/>
          <a:lstStyle/>
          <a:p>
            <a:fld id="{87343692-8619-4259-AE28-23CEA2C3BE40}" type="slidenum">
              <a:rPr lang="en-US" smtClean="0"/>
              <a:t>‹#›</a:t>
            </a:fld>
            <a:endParaRPr lang="en-US"/>
          </a:p>
        </p:txBody>
      </p:sp>
    </p:spTree>
    <p:extLst>
      <p:ext uri="{BB962C8B-B14F-4D97-AF65-F5344CB8AC3E}">
        <p14:creationId xmlns:p14="http://schemas.microsoft.com/office/powerpoint/2010/main" val="2101028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D2BC52-9F88-0264-9506-24D420FBF29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F824863-FB46-4149-EC7F-F053E949667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0DEE66-96CA-D6ED-72CF-C6E1BCCBB665}"/>
              </a:ext>
            </a:extLst>
          </p:cNvPr>
          <p:cNvSpPr>
            <a:spLocks noGrp="1"/>
          </p:cNvSpPr>
          <p:nvPr>
            <p:ph type="dt" sz="half" idx="10"/>
          </p:nvPr>
        </p:nvSpPr>
        <p:spPr/>
        <p:txBody>
          <a:bodyPr/>
          <a:lstStyle/>
          <a:p>
            <a:fld id="{D2EF2E5A-9467-43A0-82AC-5B65A309D2EB}" type="datetimeFigureOut">
              <a:rPr lang="en-US" smtClean="0"/>
              <a:t>09/22/2025</a:t>
            </a:fld>
            <a:endParaRPr lang="en-US"/>
          </a:p>
        </p:txBody>
      </p:sp>
      <p:sp>
        <p:nvSpPr>
          <p:cNvPr id="5" name="Footer Placeholder 4">
            <a:extLst>
              <a:ext uri="{FF2B5EF4-FFF2-40B4-BE49-F238E27FC236}">
                <a16:creationId xmlns:a16="http://schemas.microsoft.com/office/drawing/2014/main" id="{FED9A4A0-927B-0F5C-2FA7-CF23C66B7A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AF5912-BE10-F5F6-2724-102F3BC7D64D}"/>
              </a:ext>
            </a:extLst>
          </p:cNvPr>
          <p:cNvSpPr>
            <a:spLocks noGrp="1"/>
          </p:cNvSpPr>
          <p:nvPr>
            <p:ph type="sldNum" sz="quarter" idx="12"/>
          </p:nvPr>
        </p:nvSpPr>
        <p:spPr/>
        <p:txBody>
          <a:bodyPr/>
          <a:lstStyle/>
          <a:p>
            <a:fld id="{87343692-8619-4259-AE28-23CEA2C3BE40}" type="slidenum">
              <a:rPr lang="en-US" smtClean="0"/>
              <a:t>‹#›</a:t>
            </a:fld>
            <a:endParaRPr lang="en-US"/>
          </a:p>
        </p:txBody>
      </p:sp>
    </p:spTree>
    <p:extLst>
      <p:ext uri="{BB962C8B-B14F-4D97-AF65-F5344CB8AC3E}">
        <p14:creationId xmlns:p14="http://schemas.microsoft.com/office/powerpoint/2010/main" val="2932327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711B7-2F70-E57C-3BAC-362860A6EB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C15257-A755-9766-D344-2197FC23D6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202D5A-7224-CE95-2BA9-9EE8D5889D35}"/>
              </a:ext>
            </a:extLst>
          </p:cNvPr>
          <p:cNvSpPr>
            <a:spLocks noGrp="1"/>
          </p:cNvSpPr>
          <p:nvPr>
            <p:ph type="dt" sz="half" idx="10"/>
          </p:nvPr>
        </p:nvSpPr>
        <p:spPr/>
        <p:txBody>
          <a:bodyPr/>
          <a:lstStyle/>
          <a:p>
            <a:fld id="{D2EF2E5A-9467-43A0-82AC-5B65A309D2EB}" type="datetimeFigureOut">
              <a:rPr lang="en-US" smtClean="0"/>
              <a:t>09/22/2025</a:t>
            </a:fld>
            <a:endParaRPr lang="en-US"/>
          </a:p>
        </p:txBody>
      </p:sp>
      <p:sp>
        <p:nvSpPr>
          <p:cNvPr id="5" name="Footer Placeholder 4">
            <a:extLst>
              <a:ext uri="{FF2B5EF4-FFF2-40B4-BE49-F238E27FC236}">
                <a16:creationId xmlns:a16="http://schemas.microsoft.com/office/drawing/2014/main" id="{A57F8BC8-DBE4-CB62-B7D3-F65E09D904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E31220-33B8-FB00-B95C-E8FAE944D662}"/>
              </a:ext>
            </a:extLst>
          </p:cNvPr>
          <p:cNvSpPr>
            <a:spLocks noGrp="1"/>
          </p:cNvSpPr>
          <p:nvPr>
            <p:ph type="sldNum" sz="quarter" idx="12"/>
          </p:nvPr>
        </p:nvSpPr>
        <p:spPr/>
        <p:txBody>
          <a:bodyPr/>
          <a:lstStyle/>
          <a:p>
            <a:fld id="{87343692-8619-4259-AE28-23CEA2C3BE40}" type="slidenum">
              <a:rPr lang="en-US" smtClean="0"/>
              <a:t>‹#›</a:t>
            </a:fld>
            <a:endParaRPr lang="en-US"/>
          </a:p>
        </p:txBody>
      </p:sp>
    </p:spTree>
    <p:extLst>
      <p:ext uri="{BB962C8B-B14F-4D97-AF65-F5344CB8AC3E}">
        <p14:creationId xmlns:p14="http://schemas.microsoft.com/office/powerpoint/2010/main" val="3202272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4C636-3C20-4563-F3F2-BCF68F2F94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2AEF4D-32DA-F8D0-088C-59A6ED8D73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92FFD34-5C38-0E8D-5818-B8BB394FDF3C}"/>
              </a:ext>
            </a:extLst>
          </p:cNvPr>
          <p:cNvSpPr>
            <a:spLocks noGrp="1"/>
          </p:cNvSpPr>
          <p:nvPr>
            <p:ph type="dt" sz="half" idx="10"/>
          </p:nvPr>
        </p:nvSpPr>
        <p:spPr/>
        <p:txBody>
          <a:bodyPr/>
          <a:lstStyle/>
          <a:p>
            <a:fld id="{D2EF2E5A-9467-43A0-82AC-5B65A309D2EB}" type="datetimeFigureOut">
              <a:rPr lang="en-US" smtClean="0"/>
              <a:t>09/22/2025</a:t>
            </a:fld>
            <a:endParaRPr lang="en-US"/>
          </a:p>
        </p:txBody>
      </p:sp>
      <p:sp>
        <p:nvSpPr>
          <p:cNvPr id="5" name="Footer Placeholder 4">
            <a:extLst>
              <a:ext uri="{FF2B5EF4-FFF2-40B4-BE49-F238E27FC236}">
                <a16:creationId xmlns:a16="http://schemas.microsoft.com/office/drawing/2014/main" id="{EF05D554-9DFE-A998-0D5F-D4F818A7E7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6FECF3-4288-B4DD-8820-36C146215E69}"/>
              </a:ext>
            </a:extLst>
          </p:cNvPr>
          <p:cNvSpPr>
            <a:spLocks noGrp="1"/>
          </p:cNvSpPr>
          <p:nvPr>
            <p:ph type="sldNum" sz="quarter" idx="12"/>
          </p:nvPr>
        </p:nvSpPr>
        <p:spPr/>
        <p:txBody>
          <a:bodyPr/>
          <a:lstStyle/>
          <a:p>
            <a:fld id="{87343692-8619-4259-AE28-23CEA2C3BE40}" type="slidenum">
              <a:rPr lang="en-US" smtClean="0"/>
              <a:t>‹#›</a:t>
            </a:fld>
            <a:endParaRPr lang="en-US"/>
          </a:p>
        </p:txBody>
      </p:sp>
    </p:spTree>
    <p:extLst>
      <p:ext uri="{BB962C8B-B14F-4D97-AF65-F5344CB8AC3E}">
        <p14:creationId xmlns:p14="http://schemas.microsoft.com/office/powerpoint/2010/main" val="610249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2BD39-EA19-C352-779B-1B12E5FFAD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8029C9-3A24-8A84-C7CE-33632BE704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EE3EE52-AB6F-F87F-6DAA-85EB02ED189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119CE2-70EC-06B6-7AD4-9ED324A8C735}"/>
              </a:ext>
            </a:extLst>
          </p:cNvPr>
          <p:cNvSpPr>
            <a:spLocks noGrp="1"/>
          </p:cNvSpPr>
          <p:nvPr>
            <p:ph type="dt" sz="half" idx="10"/>
          </p:nvPr>
        </p:nvSpPr>
        <p:spPr/>
        <p:txBody>
          <a:bodyPr/>
          <a:lstStyle/>
          <a:p>
            <a:fld id="{D2EF2E5A-9467-43A0-82AC-5B65A309D2EB}" type="datetimeFigureOut">
              <a:rPr lang="en-US" smtClean="0"/>
              <a:t>09/22/2025</a:t>
            </a:fld>
            <a:endParaRPr lang="en-US"/>
          </a:p>
        </p:txBody>
      </p:sp>
      <p:sp>
        <p:nvSpPr>
          <p:cNvPr id="6" name="Footer Placeholder 5">
            <a:extLst>
              <a:ext uri="{FF2B5EF4-FFF2-40B4-BE49-F238E27FC236}">
                <a16:creationId xmlns:a16="http://schemas.microsoft.com/office/drawing/2014/main" id="{74D919D6-2A34-F2B4-B8F1-73B8B44099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74661-5412-A188-D9AB-94BFDC641D01}"/>
              </a:ext>
            </a:extLst>
          </p:cNvPr>
          <p:cNvSpPr>
            <a:spLocks noGrp="1"/>
          </p:cNvSpPr>
          <p:nvPr>
            <p:ph type="sldNum" sz="quarter" idx="12"/>
          </p:nvPr>
        </p:nvSpPr>
        <p:spPr/>
        <p:txBody>
          <a:bodyPr/>
          <a:lstStyle/>
          <a:p>
            <a:fld id="{87343692-8619-4259-AE28-23CEA2C3BE40}" type="slidenum">
              <a:rPr lang="en-US" smtClean="0"/>
              <a:t>‹#›</a:t>
            </a:fld>
            <a:endParaRPr lang="en-US"/>
          </a:p>
        </p:txBody>
      </p:sp>
    </p:spTree>
    <p:extLst>
      <p:ext uri="{BB962C8B-B14F-4D97-AF65-F5344CB8AC3E}">
        <p14:creationId xmlns:p14="http://schemas.microsoft.com/office/powerpoint/2010/main" val="1130638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7AEC7-7BD3-150B-4920-C833D4AF24F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71DDA0-238A-8404-FEE5-78E8A32183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3F0647-5C4A-2488-1D13-96205B163A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DBA2C39-D925-2189-3A53-01A35E7476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DD9C0E2-3C03-D37E-272D-6022854C8AB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F9D81DA-3E27-3AD8-3E94-AE180A97D834}"/>
              </a:ext>
            </a:extLst>
          </p:cNvPr>
          <p:cNvSpPr>
            <a:spLocks noGrp="1"/>
          </p:cNvSpPr>
          <p:nvPr>
            <p:ph type="dt" sz="half" idx="10"/>
          </p:nvPr>
        </p:nvSpPr>
        <p:spPr/>
        <p:txBody>
          <a:bodyPr/>
          <a:lstStyle/>
          <a:p>
            <a:fld id="{D2EF2E5A-9467-43A0-82AC-5B65A309D2EB}" type="datetimeFigureOut">
              <a:rPr lang="en-US" smtClean="0"/>
              <a:t>09/22/2025</a:t>
            </a:fld>
            <a:endParaRPr lang="en-US"/>
          </a:p>
        </p:txBody>
      </p:sp>
      <p:sp>
        <p:nvSpPr>
          <p:cNvPr id="8" name="Footer Placeholder 7">
            <a:extLst>
              <a:ext uri="{FF2B5EF4-FFF2-40B4-BE49-F238E27FC236}">
                <a16:creationId xmlns:a16="http://schemas.microsoft.com/office/drawing/2014/main" id="{3F1020F0-DD02-498F-F1AD-358D42CD0E9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9746565-9D0B-FE06-EEF1-C197D5EEF333}"/>
              </a:ext>
            </a:extLst>
          </p:cNvPr>
          <p:cNvSpPr>
            <a:spLocks noGrp="1"/>
          </p:cNvSpPr>
          <p:nvPr>
            <p:ph type="sldNum" sz="quarter" idx="12"/>
          </p:nvPr>
        </p:nvSpPr>
        <p:spPr/>
        <p:txBody>
          <a:bodyPr/>
          <a:lstStyle/>
          <a:p>
            <a:fld id="{87343692-8619-4259-AE28-23CEA2C3BE40}" type="slidenum">
              <a:rPr lang="en-US" smtClean="0"/>
              <a:t>‹#›</a:t>
            </a:fld>
            <a:endParaRPr lang="en-US"/>
          </a:p>
        </p:txBody>
      </p:sp>
    </p:spTree>
    <p:extLst>
      <p:ext uri="{BB962C8B-B14F-4D97-AF65-F5344CB8AC3E}">
        <p14:creationId xmlns:p14="http://schemas.microsoft.com/office/powerpoint/2010/main" val="4292806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3A9CE-BD3B-76F9-751F-3A534093888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EFE8983-3E4D-0087-70A6-94BFFE3182C5}"/>
              </a:ext>
            </a:extLst>
          </p:cNvPr>
          <p:cNvSpPr>
            <a:spLocks noGrp="1"/>
          </p:cNvSpPr>
          <p:nvPr>
            <p:ph type="dt" sz="half" idx="10"/>
          </p:nvPr>
        </p:nvSpPr>
        <p:spPr/>
        <p:txBody>
          <a:bodyPr/>
          <a:lstStyle/>
          <a:p>
            <a:fld id="{D2EF2E5A-9467-43A0-82AC-5B65A309D2EB}" type="datetimeFigureOut">
              <a:rPr lang="en-US" smtClean="0"/>
              <a:t>09/22/2025</a:t>
            </a:fld>
            <a:endParaRPr lang="en-US"/>
          </a:p>
        </p:txBody>
      </p:sp>
      <p:sp>
        <p:nvSpPr>
          <p:cNvPr id="4" name="Footer Placeholder 3">
            <a:extLst>
              <a:ext uri="{FF2B5EF4-FFF2-40B4-BE49-F238E27FC236}">
                <a16:creationId xmlns:a16="http://schemas.microsoft.com/office/drawing/2014/main" id="{E85CF325-31BA-E6E5-D83E-E8CC855D8B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AECC08-867E-9E2C-6C9C-D1D1F6AA85BF}"/>
              </a:ext>
            </a:extLst>
          </p:cNvPr>
          <p:cNvSpPr>
            <a:spLocks noGrp="1"/>
          </p:cNvSpPr>
          <p:nvPr>
            <p:ph type="sldNum" sz="quarter" idx="12"/>
          </p:nvPr>
        </p:nvSpPr>
        <p:spPr/>
        <p:txBody>
          <a:bodyPr/>
          <a:lstStyle/>
          <a:p>
            <a:fld id="{87343692-8619-4259-AE28-23CEA2C3BE40}" type="slidenum">
              <a:rPr lang="en-US" smtClean="0"/>
              <a:t>‹#›</a:t>
            </a:fld>
            <a:endParaRPr lang="en-US"/>
          </a:p>
        </p:txBody>
      </p:sp>
    </p:spTree>
    <p:extLst>
      <p:ext uri="{BB962C8B-B14F-4D97-AF65-F5344CB8AC3E}">
        <p14:creationId xmlns:p14="http://schemas.microsoft.com/office/powerpoint/2010/main" val="2167474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A3D0F1-626C-9E29-7B29-A759D898706A}"/>
              </a:ext>
            </a:extLst>
          </p:cNvPr>
          <p:cNvSpPr>
            <a:spLocks noGrp="1"/>
          </p:cNvSpPr>
          <p:nvPr>
            <p:ph type="dt" sz="half" idx="10"/>
          </p:nvPr>
        </p:nvSpPr>
        <p:spPr/>
        <p:txBody>
          <a:bodyPr/>
          <a:lstStyle/>
          <a:p>
            <a:fld id="{D2EF2E5A-9467-43A0-82AC-5B65A309D2EB}" type="datetimeFigureOut">
              <a:rPr lang="en-US" smtClean="0"/>
              <a:t>09/22/2025</a:t>
            </a:fld>
            <a:endParaRPr lang="en-US"/>
          </a:p>
        </p:txBody>
      </p:sp>
      <p:sp>
        <p:nvSpPr>
          <p:cNvPr id="3" name="Footer Placeholder 2">
            <a:extLst>
              <a:ext uri="{FF2B5EF4-FFF2-40B4-BE49-F238E27FC236}">
                <a16:creationId xmlns:a16="http://schemas.microsoft.com/office/drawing/2014/main" id="{2C2A3E8C-895F-EE9C-FC14-E1B7CD10A8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A6505EF-12B9-86E8-E0B6-DE2A6836DBF3}"/>
              </a:ext>
            </a:extLst>
          </p:cNvPr>
          <p:cNvSpPr>
            <a:spLocks noGrp="1"/>
          </p:cNvSpPr>
          <p:nvPr>
            <p:ph type="sldNum" sz="quarter" idx="12"/>
          </p:nvPr>
        </p:nvSpPr>
        <p:spPr/>
        <p:txBody>
          <a:bodyPr/>
          <a:lstStyle/>
          <a:p>
            <a:fld id="{87343692-8619-4259-AE28-23CEA2C3BE40}" type="slidenum">
              <a:rPr lang="en-US" smtClean="0"/>
              <a:t>‹#›</a:t>
            </a:fld>
            <a:endParaRPr lang="en-US"/>
          </a:p>
        </p:txBody>
      </p:sp>
    </p:spTree>
    <p:extLst>
      <p:ext uri="{BB962C8B-B14F-4D97-AF65-F5344CB8AC3E}">
        <p14:creationId xmlns:p14="http://schemas.microsoft.com/office/powerpoint/2010/main" val="2774002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D9509-9E71-BEE0-F816-76ABB9B9BD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2E18232-BE32-C03E-3479-6BC527BD62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10BCC6-414F-AFEF-7005-CDA2543B93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07B398-D90C-E85F-3011-6D024A23B572}"/>
              </a:ext>
            </a:extLst>
          </p:cNvPr>
          <p:cNvSpPr>
            <a:spLocks noGrp="1"/>
          </p:cNvSpPr>
          <p:nvPr>
            <p:ph type="dt" sz="half" idx="10"/>
          </p:nvPr>
        </p:nvSpPr>
        <p:spPr/>
        <p:txBody>
          <a:bodyPr/>
          <a:lstStyle/>
          <a:p>
            <a:fld id="{D2EF2E5A-9467-43A0-82AC-5B65A309D2EB}" type="datetimeFigureOut">
              <a:rPr lang="en-US" smtClean="0"/>
              <a:t>09/22/2025</a:t>
            </a:fld>
            <a:endParaRPr lang="en-US"/>
          </a:p>
        </p:txBody>
      </p:sp>
      <p:sp>
        <p:nvSpPr>
          <p:cNvPr id="6" name="Footer Placeholder 5">
            <a:extLst>
              <a:ext uri="{FF2B5EF4-FFF2-40B4-BE49-F238E27FC236}">
                <a16:creationId xmlns:a16="http://schemas.microsoft.com/office/drawing/2014/main" id="{BFD704E3-C3AC-63F0-00B5-1C87FD8596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B82CF8-37FE-FF79-6E2C-38A058C5CB7C}"/>
              </a:ext>
            </a:extLst>
          </p:cNvPr>
          <p:cNvSpPr>
            <a:spLocks noGrp="1"/>
          </p:cNvSpPr>
          <p:nvPr>
            <p:ph type="sldNum" sz="quarter" idx="12"/>
          </p:nvPr>
        </p:nvSpPr>
        <p:spPr/>
        <p:txBody>
          <a:bodyPr/>
          <a:lstStyle/>
          <a:p>
            <a:fld id="{87343692-8619-4259-AE28-23CEA2C3BE40}" type="slidenum">
              <a:rPr lang="en-US" smtClean="0"/>
              <a:t>‹#›</a:t>
            </a:fld>
            <a:endParaRPr lang="en-US"/>
          </a:p>
        </p:txBody>
      </p:sp>
    </p:spTree>
    <p:extLst>
      <p:ext uri="{BB962C8B-B14F-4D97-AF65-F5344CB8AC3E}">
        <p14:creationId xmlns:p14="http://schemas.microsoft.com/office/powerpoint/2010/main" val="2676511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2CC93-C439-53A7-B427-F7D4093ABB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9DFCB33-8466-C0AE-8A97-0C128F4815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1BA5E62-0154-E32D-80FA-C221C35E64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9C8196-BEAF-7A53-B73D-AB1CA215D730}"/>
              </a:ext>
            </a:extLst>
          </p:cNvPr>
          <p:cNvSpPr>
            <a:spLocks noGrp="1"/>
          </p:cNvSpPr>
          <p:nvPr>
            <p:ph type="dt" sz="half" idx="10"/>
          </p:nvPr>
        </p:nvSpPr>
        <p:spPr/>
        <p:txBody>
          <a:bodyPr/>
          <a:lstStyle/>
          <a:p>
            <a:fld id="{D2EF2E5A-9467-43A0-82AC-5B65A309D2EB}" type="datetimeFigureOut">
              <a:rPr lang="en-US" smtClean="0"/>
              <a:t>09/22/2025</a:t>
            </a:fld>
            <a:endParaRPr lang="en-US"/>
          </a:p>
        </p:txBody>
      </p:sp>
      <p:sp>
        <p:nvSpPr>
          <p:cNvPr id="6" name="Footer Placeholder 5">
            <a:extLst>
              <a:ext uri="{FF2B5EF4-FFF2-40B4-BE49-F238E27FC236}">
                <a16:creationId xmlns:a16="http://schemas.microsoft.com/office/drawing/2014/main" id="{2737F644-A35C-027D-65BC-6E22D77A0A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1C1DE5-F0D6-1839-0076-3CED3F179408}"/>
              </a:ext>
            </a:extLst>
          </p:cNvPr>
          <p:cNvSpPr>
            <a:spLocks noGrp="1"/>
          </p:cNvSpPr>
          <p:nvPr>
            <p:ph type="sldNum" sz="quarter" idx="12"/>
          </p:nvPr>
        </p:nvSpPr>
        <p:spPr/>
        <p:txBody>
          <a:bodyPr/>
          <a:lstStyle/>
          <a:p>
            <a:fld id="{87343692-8619-4259-AE28-23CEA2C3BE40}" type="slidenum">
              <a:rPr lang="en-US" smtClean="0"/>
              <a:t>‹#›</a:t>
            </a:fld>
            <a:endParaRPr lang="en-US"/>
          </a:p>
        </p:txBody>
      </p:sp>
    </p:spTree>
    <p:extLst>
      <p:ext uri="{BB962C8B-B14F-4D97-AF65-F5344CB8AC3E}">
        <p14:creationId xmlns:p14="http://schemas.microsoft.com/office/powerpoint/2010/main" val="250684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513866-DB05-8315-AFB4-AE4FB29EF6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73C9D32-DEC2-BCFD-896B-C6AAF3BE45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3CBB42-F255-F513-868A-D17C993D0C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EF2E5A-9467-43A0-82AC-5B65A309D2EB}" type="datetimeFigureOut">
              <a:rPr lang="en-US" smtClean="0"/>
              <a:t>09/22/2025</a:t>
            </a:fld>
            <a:endParaRPr lang="en-US"/>
          </a:p>
        </p:txBody>
      </p:sp>
      <p:sp>
        <p:nvSpPr>
          <p:cNvPr id="5" name="Footer Placeholder 4">
            <a:extLst>
              <a:ext uri="{FF2B5EF4-FFF2-40B4-BE49-F238E27FC236}">
                <a16:creationId xmlns:a16="http://schemas.microsoft.com/office/drawing/2014/main" id="{92FA2EAE-5F21-FBAB-CA93-7E7011869C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3570DC5-E297-96D0-4472-D09DC0D370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343692-8619-4259-AE28-23CEA2C3BE40}" type="slidenum">
              <a:rPr lang="en-US" smtClean="0"/>
              <a:t>‹#›</a:t>
            </a:fld>
            <a:endParaRPr lang="en-US"/>
          </a:p>
        </p:txBody>
      </p:sp>
    </p:spTree>
    <p:extLst>
      <p:ext uri="{BB962C8B-B14F-4D97-AF65-F5344CB8AC3E}">
        <p14:creationId xmlns:p14="http://schemas.microsoft.com/office/powerpoint/2010/main" val="37769959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diagramQuickStyle" Target="../diagrams/quickStyle8.xml"/><Relationship Id="rId3" Type="http://schemas.openxmlformats.org/officeDocument/2006/relationships/hyperlink" Target="https://www.flickr.com/photos/31271806@N04/3640625832" TargetMode="External"/><Relationship Id="rId7" Type="http://schemas.openxmlformats.org/officeDocument/2006/relationships/diagramLayout" Target="../diagrams/layout8.xml"/><Relationship Id="rId2" Type="http://schemas.openxmlformats.org/officeDocument/2006/relationships/image" Target="../media/image13.jpg"/><Relationship Id="rId1" Type="http://schemas.openxmlformats.org/officeDocument/2006/relationships/slideLayout" Target="../slideLayouts/slideLayout6.xml"/><Relationship Id="rId6" Type="http://schemas.openxmlformats.org/officeDocument/2006/relationships/diagramData" Target="../diagrams/data8.xml"/><Relationship Id="rId11" Type="http://schemas.openxmlformats.org/officeDocument/2006/relationships/comments" Target="../comments/comment1.xml"/><Relationship Id="rId5" Type="http://schemas.openxmlformats.org/officeDocument/2006/relationships/hyperlink" Target="https://commons.wikimedia.org/wiki/Category:USGS_maps_of_Guam" TargetMode="External"/><Relationship Id="rId10" Type="http://schemas.microsoft.com/office/2007/relationships/diagramDrawing" Target="../diagrams/drawing8.xml"/><Relationship Id="rId4" Type="http://schemas.openxmlformats.org/officeDocument/2006/relationships/image" Target="../media/image14.jpg"/><Relationship Id="rId9" Type="http://schemas.openxmlformats.org/officeDocument/2006/relationships/diagramColors" Target="../diagrams/colors8.xml"/></Relationships>
</file>

<file path=ppt/slides/_rels/slide17.xml.rels><?xml version="1.0" encoding="UTF-8" standalone="yes"?>
<Relationships xmlns="http://schemas.openxmlformats.org/package/2006/relationships"><Relationship Id="rId8" Type="http://schemas.openxmlformats.org/officeDocument/2006/relationships/diagramQuickStyle" Target="../diagrams/quickStyle9.xml"/><Relationship Id="rId3" Type="http://schemas.openxmlformats.org/officeDocument/2006/relationships/hyperlink" Target="https://www.flickr.com/photos/31271806@N04/3640625832" TargetMode="External"/><Relationship Id="rId7" Type="http://schemas.openxmlformats.org/officeDocument/2006/relationships/diagramLayout" Target="../diagrams/layout9.xml"/><Relationship Id="rId2" Type="http://schemas.openxmlformats.org/officeDocument/2006/relationships/image" Target="../media/image13.jpg"/><Relationship Id="rId1" Type="http://schemas.openxmlformats.org/officeDocument/2006/relationships/slideLayout" Target="../slideLayouts/slideLayout6.xml"/><Relationship Id="rId6" Type="http://schemas.openxmlformats.org/officeDocument/2006/relationships/diagramData" Target="../diagrams/data9.xml"/><Relationship Id="rId5" Type="http://schemas.openxmlformats.org/officeDocument/2006/relationships/hyperlink" Target="https://commons.wikimedia.org/wiki/Category:USGS_maps_of_Guam" TargetMode="External"/><Relationship Id="rId10" Type="http://schemas.microsoft.com/office/2007/relationships/diagramDrawing" Target="../diagrams/drawing9.xml"/><Relationship Id="rId4" Type="http://schemas.openxmlformats.org/officeDocument/2006/relationships/image" Target="../media/image14.jpg"/><Relationship Id="rId9" Type="http://schemas.openxmlformats.org/officeDocument/2006/relationships/diagramColors" Target="../diagrams/colors9.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congress.gov/bill/119th-congress/house-bill/3052/text"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4" name="Rectangle 1043">
            <a:extLst>
              <a:ext uri="{FF2B5EF4-FFF2-40B4-BE49-F238E27FC236}">
                <a16:creationId xmlns:a16="http://schemas.microsoft.com/office/drawing/2014/main" id="{0C0CCF94-9536-4A63-8FF2-E37827C927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6" name="Freeform: Shape 1045">
            <a:extLst>
              <a:ext uri="{FF2B5EF4-FFF2-40B4-BE49-F238E27FC236}">
                <a16:creationId xmlns:a16="http://schemas.microsoft.com/office/drawing/2014/main" id="{C970655A-F4C2-4D7E-BAB6-D3BFC5CAE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18174"/>
            <a:ext cx="12192000" cy="4939827"/>
          </a:xfrm>
          <a:custGeom>
            <a:avLst/>
            <a:gdLst>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435843 w 12192000"/>
              <a:gd name="connsiteY143" fmla="*/ 234325 h 4939827"/>
              <a:gd name="connsiteX144" fmla="*/ 4499101 w 12192000"/>
              <a:gd name="connsiteY144" fmla="*/ 232983 h 4939827"/>
              <a:gd name="connsiteX145" fmla="*/ 4558432 w 12192000"/>
              <a:gd name="connsiteY145" fmla="*/ 269194 h 4939827"/>
              <a:gd name="connsiteX146" fmla="*/ 4635061 w 12192000"/>
              <a:gd name="connsiteY146" fmla="*/ 280682 h 4939827"/>
              <a:gd name="connsiteX147" fmla="*/ 4680829 w 12192000"/>
              <a:gd name="connsiteY147" fmla="*/ 287953 h 4939827"/>
              <a:gd name="connsiteX148" fmla="*/ 4807427 w 12192000"/>
              <a:gd name="connsiteY148" fmla="*/ 276835 h 4939827"/>
              <a:gd name="connsiteX149" fmla="*/ 5028933 w 12192000"/>
              <a:gd name="connsiteY149" fmla="*/ 183887 h 4939827"/>
              <a:gd name="connsiteX150" fmla="*/ 5093642 w 12192000"/>
              <a:gd name="connsiteY150" fmla="*/ 177214 h 4939827"/>
              <a:gd name="connsiteX151" fmla="*/ 5102642 w 12192000"/>
              <a:gd name="connsiteY151" fmla="*/ 186816 h 4939827"/>
              <a:gd name="connsiteX152" fmla="*/ 5193590 w 12192000"/>
              <a:gd name="connsiteY152" fmla="*/ 136361 h 4939827"/>
              <a:gd name="connsiteX153" fmla="*/ 5323922 w 12192000"/>
              <a:gd name="connsiteY153" fmla="*/ 146332 h 4939827"/>
              <a:gd name="connsiteX154" fmla="*/ 5421860 w 12192000"/>
              <a:gd name="connsiteY154" fmla="*/ 167298 h 4939827"/>
              <a:gd name="connsiteX155" fmla="*/ 5476948 w 12192000"/>
              <a:gd name="connsiteY155" fmla="*/ 173249 h 4939827"/>
              <a:gd name="connsiteX156" fmla="*/ 5516842 w 12192000"/>
              <a:gd name="connsiteY156" fmla="*/ 184018 h 4939827"/>
              <a:gd name="connsiteX157" fmla="*/ 5619415 w 12192000"/>
              <a:gd name="connsiteY157" fmla="*/ 176781 h 4939827"/>
              <a:gd name="connsiteX158" fmla="*/ 5789867 w 12192000"/>
              <a:gd name="connsiteY158" fmla="*/ 150304 h 4939827"/>
              <a:gd name="connsiteX159" fmla="*/ 5825953 w 12192000"/>
              <a:gd name="connsiteY159" fmla="*/ 147907 h 4939827"/>
              <a:gd name="connsiteX160" fmla="*/ 5856168 w 12192000"/>
              <a:gd name="connsiteY160" fmla="*/ 158719 h 4939827"/>
              <a:gd name="connsiteX161" fmla="*/ 5862476 w 12192000"/>
              <a:gd name="connsiteY161" fmla="*/ 172447 h 4939827"/>
              <a:gd name="connsiteX162" fmla="*/ 5882195 w 12192000"/>
              <a:gd name="connsiteY162" fmla="*/ 173195 h 4939827"/>
              <a:gd name="connsiteX163" fmla="*/ 5887271 w 12192000"/>
              <a:gd name="connsiteY163" fmla="*/ 176084 h 4939827"/>
              <a:gd name="connsiteX164" fmla="*/ 5916552 w 12192000"/>
              <a:gd name="connsiteY164" fmla="*/ 189955 h 4939827"/>
              <a:gd name="connsiteX165" fmla="*/ 5983240 w 12192000"/>
              <a:gd name="connsiteY165" fmla="*/ 152755 h 4939827"/>
              <a:gd name="connsiteX166" fmla="*/ 6061852 w 12192000"/>
              <a:gd name="connsiteY166" fmla="*/ 161953 h 4939827"/>
              <a:gd name="connsiteX167" fmla="*/ 6408386 w 12192000"/>
              <a:gd name="connsiteY167" fmla="*/ 157590 h 4939827"/>
              <a:gd name="connsiteX168" fmla="*/ 6531386 w 12192000"/>
              <a:gd name="connsiteY168" fmla="*/ 156103 h 4939827"/>
              <a:gd name="connsiteX169" fmla="*/ 6721509 w 12192000"/>
              <a:gd name="connsiteY169" fmla="*/ 54829 h 4939827"/>
              <a:gd name="connsiteX170" fmla="*/ 6947884 w 12192000"/>
              <a:gd name="connsiteY170" fmla="*/ 47587 h 4939827"/>
              <a:gd name="connsiteX171" fmla="*/ 6965101 w 12192000"/>
              <a:gd name="connsiteY171" fmla="*/ 25718 h 4939827"/>
              <a:gd name="connsiteX172" fmla="*/ 6986370 w 12192000"/>
              <a:gd name="connsiteY172" fmla="*/ 12659 h 4939827"/>
              <a:gd name="connsiteX173" fmla="*/ 6989536 w 12192000"/>
              <a:gd name="connsiteY173" fmla="*/ 14528 h 4939827"/>
              <a:gd name="connsiteX174" fmla="*/ 7015933 w 12192000"/>
              <a:gd name="connsiteY174" fmla="*/ 9653 h 4939827"/>
              <a:gd name="connsiteX175" fmla="*/ 7020592 w 12192000"/>
              <a:gd name="connsiteY175" fmla="*/ 1651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435843 w 12192000"/>
              <a:gd name="connsiteY143" fmla="*/ 234325 h 4939827"/>
              <a:gd name="connsiteX144" fmla="*/ 4558432 w 12192000"/>
              <a:gd name="connsiteY144" fmla="*/ 269194 h 4939827"/>
              <a:gd name="connsiteX145" fmla="*/ 4635061 w 12192000"/>
              <a:gd name="connsiteY145" fmla="*/ 280682 h 4939827"/>
              <a:gd name="connsiteX146" fmla="*/ 4680829 w 12192000"/>
              <a:gd name="connsiteY146" fmla="*/ 287953 h 4939827"/>
              <a:gd name="connsiteX147" fmla="*/ 4807427 w 12192000"/>
              <a:gd name="connsiteY147" fmla="*/ 276835 h 4939827"/>
              <a:gd name="connsiteX148" fmla="*/ 5028933 w 12192000"/>
              <a:gd name="connsiteY148" fmla="*/ 183887 h 4939827"/>
              <a:gd name="connsiteX149" fmla="*/ 5093642 w 12192000"/>
              <a:gd name="connsiteY149" fmla="*/ 177214 h 4939827"/>
              <a:gd name="connsiteX150" fmla="*/ 5102642 w 12192000"/>
              <a:gd name="connsiteY150" fmla="*/ 186816 h 4939827"/>
              <a:gd name="connsiteX151" fmla="*/ 5193590 w 12192000"/>
              <a:gd name="connsiteY151" fmla="*/ 136361 h 4939827"/>
              <a:gd name="connsiteX152" fmla="*/ 5323922 w 12192000"/>
              <a:gd name="connsiteY152" fmla="*/ 146332 h 4939827"/>
              <a:gd name="connsiteX153" fmla="*/ 5421860 w 12192000"/>
              <a:gd name="connsiteY153" fmla="*/ 167298 h 4939827"/>
              <a:gd name="connsiteX154" fmla="*/ 5476948 w 12192000"/>
              <a:gd name="connsiteY154" fmla="*/ 173249 h 4939827"/>
              <a:gd name="connsiteX155" fmla="*/ 5516842 w 12192000"/>
              <a:gd name="connsiteY155" fmla="*/ 184018 h 4939827"/>
              <a:gd name="connsiteX156" fmla="*/ 5619415 w 12192000"/>
              <a:gd name="connsiteY156" fmla="*/ 176781 h 4939827"/>
              <a:gd name="connsiteX157" fmla="*/ 5789867 w 12192000"/>
              <a:gd name="connsiteY157" fmla="*/ 150304 h 4939827"/>
              <a:gd name="connsiteX158" fmla="*/ 5825953 w 12192000"/>
              <a:gd name="connsiteY158" fmla="*/ 147907 h 4939827"/>
              <a:gd name="connsiteX159" fmla="*/ 5856168 w 12192000"/>
              <a:gd name="connsiteY159" fmla="*/ 158719 h 4939827"/>
              <a:gd name="connsiteX160" fmla="*/ 5862476 w 12192000"/>
              <a:gd name="connsiteY160" fmla="*/ 172447 h 4939827"/>
              <a:gd name="connsiteX161" fmla="*/ 5882195 w 12192000"/>
              <a:gd name="connsiteY161" fmla="*/ 173195 h 4939827"/>
              <a:gd name="connsiteX162" fmla="*/ 5887271 w 12192000"/>
              <a:gd name="connsiteY162" fmla="*/ 176084 h 4939827"/>
              <a:gd name="connsiteX163" fmla="*/ 5916552 w 12192000"/>
              <a:gd name="connsiteY163" fmla="*/ 189955 h 4939827"/>
              <a:gd name="connsiteX164" fmla="*/ 5983240 w 12192000"/>
              <a:gd name="connsiteY164" fmla="*/ 152755 h 4939827"/>
              <a:gd name="connsiteX165" fmla="*/ 6061852 w 12192000"/>
              <a:gd name="connsiteY165" fmla="*/ 161953 h 4939827"/>
              <a:gd name="connsiteX166" fmla="*/ 6408386 w 12192000"/>
              <a:gd name="connsiteY166" fmla="*/ 157590 h 4939827"/>
              <a:gd name="connsiteX167" fmla="*/ 6531386 w 12192000"/>
              <a:gd name="connsiteY167" fmla="*/ 156103 h 4939827"/>
              <a:gd name="connsiteX168" fmla="*/ 6721509 w 12192000"/>
              <a:gd name="connsiteY168" fmla="*/ 54829 h 4939827"/>
              <a:gd name="connsiteX169" fmla="*/ 6947884 w 12192000"/>
              <a:gd name="connsiteY169" fmla="*/ 47587 h 4939827"/>
              <a:gd name="connsiteX170" fmla="*/ 6965101 w 12192000"/>
              <a:gd name="connsiteY170" fmla="*/ 25718 h 4939827"/>
              <a:gd name="connsiteX171" fmla="*/ 6986370 w 12192000"/>
              <a:gd name="connsiteY171" fmla="*/ 12659 h 4939827"/>
              <a:gd name="connsiteX172" fmla="*/ 6989536 w 12192000"/>
              <a:gd name="connsiteY172" fmla="*/ 14528 h 4939827"/>
              <a:gd name="connsiteX173" fmla="*/ 7015933 w 12192000"/>
              <a:gd name="connsiteY173" fmla="*/ 9653 h 4939827"/>
              <a:gd name="connsiteX174" fmla="*/ 7020592 w 12192000"/>
              <a:gd name="connsiteY174" fmla="*/ 1651 h 4939827"/>
              <a:gd name="connsiteX175" fmla="*/ 7025905 w 12192000"/>
              <a:gd name="connsiteY175"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680829 w 12192000"/>
              <a:gd name="connsiteY145" fmla="*/ 287953 h 4939827"/>
              <a:gd name="connsiteX146" fmla="*/ 4807427 w 12192000"/>
              <a:gd name="connsiteY146" fmla="*/ 276835 h 4939827"/>
              <a:gd name="connsiteX147" fmla="*/ 5028933 w 12192000"/>
              <a:gd name="connsiteY147" fmla="*/ 183887 h 4939827"/>
              <a:gd name="connsiteX148" fmla="*/ 5093642 w 12192000"/>
              <a:gd name="connsiteY148" fmla="*/ 177214 h 4939827"/>
              <a:gd name="connsiteX149" fmla="*/ 5102642 w 12192000"/>
              <a:gd name="connsiteY149" fmla="*/ 186816 h 4939827"/>
              <a:gd name="connsiteX150" fmla="*/ 5193590 w 12192000"/>
              <a:gd name="connsiteY150" fmla="*/ 136361 h 4939827"/>
              <a:gd name="connsiteX151" fmla="*/ 5323922 w 12192000"/>
              <a:gd name="connsiteY151" fmla="*/ 146332 h 4939827"/>
              <a:gd name="connsiteX152" fmla="*/ 5421860 w 12192000"/>
              <a:gd name="connsiteY152" fmla="*/ 167298 h 4939827"/>
              <a:gd name="connsiteX153" fmla="*/ 5476948 w 12192000"/>
              <a:gd name="connsiteY153" fmla="*/ 173249 h 4939827"/>
              <a:gd name="connsiteX154" fmla="*/ 5516842 w 12192000"/>
              <a:gd name="connsiteY154" fmla="*/ 184018 h 4939827"/>
              <a:gd name="connsiteX155" fmla="*/ 5619415 w 12192000"/>
              <a:gd name="connsiteY155" fmla="*/ 176781 h 4939827"/>
              <a:gd name="connsiteX156" fmla="*/ 5789867 w 12192000"/>
              <a:gd name="connsiteY156" fmla="*/ 150304 h 4939827"/>
              <a:gd name="connsiteX157" fmla="*/ 5825953 w 12192000"/>
              <a:gd name="connsiteY157" fmla="*/ 147907 h 4939827"/>
              <a:gd name="connsiteX158" fmla="*/ 5856168 w 12192000"/>
              <a:gd name="connsiteY158" fmla="*/ 158719 h 4939827"/>
              <a:gd name="connsiteX159" fmla="*/ 5862476 w 12192000"/>
              <a:gd name="connsiteY159" fmla="*/ 172447 h 4939827"/>
              <a:gd name="connsiteX160" fmla="*/ 5882195 w 12192000"/>
              <a:gd name="connsiteY160" fmla="*/ 173195 h 4939827"/>
              <a:gd name="connsiteX161" fmla="*/ 5887271 w 12192000"/>
              <a:gd name="connsiteY161" fmla="*/ 176084 h 4939827"/>
              <a:gd name="connsiteX162" fmla="*/ 5916552 w 12192000"/>
              <a:gd name="connsiteY162" fmla="*/ 189955 h 4939827"/>
              <a:gd name="connsiteX163" fmla="*/ 5983240 w 12192000"/>
              <a:gd name="connsiteY163" fmla="*/ 152755 h 4939827"/>
              <a:gd name="connsiteX164" fmla="*/ 6061852 w 12192000"/>
              <a:gd name="connsiteY164" fmla="*/ 161953 h 4939827"/>
              <a:gd name="connsiteX165" fmla="*/ 6408386 w 12192000"/>
              <a:gd name="connsiteY165" fmla="*/ 157590 h 4939827"/>
              <a:gd name="connsiteX166" fmla="*/ 6531386 w 12192000"/>
              <a:gd name="connsiteY166" fmla="*/ 156103 h 4939827"/>
              <a:gd name="connsiteX167" fmla="*/ 6721509 w 12192000"/>
              <a:gd name="connsiteY167" fmla="*/ 54829 h 4939827"/>
              <a:gd name="connsiteX168" fmla="*/ 6947884 w 12192000"/>
              <a:gd name="connsiteY168" fmla="*/ 47587 h 4939827"/>
              <a:gd name="connsiteX169" fmla="*/ 6965101 w 12192000"/>
              <a:gd name="connsiteY169" fmla="*/ 25718 h 4939827"/>
              <a:gd name="connsiteX170" fmla="*/ 6986370 w 12192000"/>
              <a:gd name="connsiteY170" fmla="*/ 12659 h 4939827"/>
              <a:gd name="connsiteX171" fmla="*/ 6989536 w 12192000"/>
              <a:gd name="connsiteY171" fmla="*/ 14528 h 4939827"/>
              <a:gd name="connsiteX172" fmla="*/ 7015933 w 12192000"/>
              <a:gd name="connsiteY172" fmla="*/ 9653 h 4939827"/>
              <a:gd name="connsiteX173" fmla="*/ 7020592 w 12192000"/>
              <a:gd name="connsiteY173" fmla="*/ 1651 h 4939827"/>
              <a:gd name="connsiteX174" fmla="*/ 7025905 w 12192000"/>
              <a:gd name="connsiteY174"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408386 w 12192000"/>
              <a:gd name="connsiteY164" fmla="*/ 157590 h 4939827"/>
              <a:gd name="connsiteX165" fmla="*/ 6531386 w 12192000"/>
              <a:gd name="connsiteY165" fmla="*/ 156103 h 4939827"/>
              <a:gd name="connsiteX166" fmla="*/ 6721509 w 12192000"/>
              <a:gd name="connsiteY166" fmla="*/ 54829 h 4939827"/>
              <a:gd name="connsiteX167" fmla="*/ 6947884 w 12192000"/>
              <a:gd name="connsiteY167" fmla="*/ 47587 h 4939827"/>
              <a:gd name="connsiteX168" fmla="*/ 6965101 w 12192000"/>
              <a:gd name="connsiteY168" fmla="*/ 25718 h 4939827"/>
              <a:gd name="connsiteX169" fmla="*/ 6986370 w 12192000"/>
              <a:gd name="connsiteY169" fmla="*/ 12659 h 4939827"/>
              <a:gd name="connsiteX170" fmla="*/ 6989536 w 12192000"/>
              <a:gd name="connsiteY170" fmla="*/ 14528 h 4939827"/>
              <a:gd name="connsiteX171" fmla="*/ 7015933 w 12192000"/>
              <a:gd name="connsiteY171" fmla="*/ 9653 h 4939827"/>
              <a:gd name="connsiteX172" fmla="*/ 7020592 w 12192000"/>
              <a:gd name="connsiteY172" fmla="*/ 1651 h 4939827"/>
              <a:gd name="connsiteX173" fmla="*/ 7025905 w 12192000"/>
              <a:gd name="connsiteY173"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531386 w 12192000"/>
              <a:gd name="connsiteY164" fmla="*/ 156103 h 4939827"/>
              <a:gd name="connsiteX165" fmla="*/ 6721509 w 12192000"/>
              <a:gd name="connsiteY165" fmla="*/ 54829 h 4939827"/>
              <a:gd name="connsiteX166" fmla="*/ 6947884 w 12192000"/>
              <a:gd name="connsiteY166" fmla="*/ 47587 h 4939827"/>
              <a:gd name="connsiteX167" fmla="*/ 6965101 w 12192000"/>
              <a:gd name="connsiteY167" fmla="*/ 25718 h 4939827"/>
              <a:gd name="connsiteX168" fmla="*/ 6986370 w 12192000"/>
              <a:gd name="connsiteY168" fmla="*/ 12659 h 4939827"/>
              <a:gd name="connsiteX169" fmla="*/ 6989536 w 12192000"/>
              <a:gd name="connsiteY169" fmla="*/ 14528 h 4939827"/>
              <a:gd name="connsiteX170" fmla="*/ 7015933 w 12192000"/>
              <a:gd name="connsiteY170" fmla="*/ 9653 h 4939827"/>
              <a:gd name="connsiteX171" fmla="*/ 7020592 w 12192000"/>
              <a:gd name="connsiteY171" fmla="*/ 1651 h 4939827"/>
              <a:gd name="connsiteX172" fmla="*/ 7025905 w 12192000"/>
              <a:gd name="connsiteY172"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531386 w 12192000"/>
              <a:gd name="connsiteY164" fmla="*/ 156103 h 4939827"/>
              <a:gd name="connsiteX165" fmla="*/ 6947884 w 12192000"/>
              <a:gd name="connsiteY165" fmla="*/ 47587 h 4939827"/>
              <a:gd name="connsiteX166" fmla="*/ 6965101 w 12192000"/>
              <a:gd name="connsiteY166" fmla="*/ 25718 h 4939827"/>
              <a:gd name="connsiteX167" fmla="*/ 6986370 w 12192000"/>
              <a:gd name="connsiteY167" fmla="*/ 12659 h 4939827"/>
              <a:gd name="connsiteX168" fmla="*/ 6989536 w 12192000"/>
              <a:gd name="connsiteY168" fmla="*/ 14528 h 4939827"/>
              <a:gd name="connsiteX169" fmla="*/ 7015933 w 12192000"/>
              <a:gd name="connsiteY169" fmla="*/ 9653 h 4939827"/>
              <a:gd name="connsiteX170" fmla="*/ 7020592 w 12192000"/>
              <a:gd name="connsiteY170" fmla="*/ 1651 h 4939827"/>
              <a:gd name="connsiteX171" fmla="*/ 7025905 w 12192000"/>
              <a:gd name="connsiteY17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531386 w 12192000"/>
              <a:gd name="connsiteY164" fmla="*/ 156103 h 4939827"/>
              <a:gd name="connsiteX165" fmla="*/ 6756965 w 12192000"/>
              <a:gd name="connsiteY165" fmla="*/ 57636 h 4939827"/>
              <a:gd name="connsiteX166" fmla="*/ 6965101 w 12192000"/>
              <a:gd name="connsiteY166" fmla="*/ 25718 h 4939827"/>
              <a:gd name="connsiteX167" fmla="*/ 6986370 w 12192000"/>
              <a:gd name="connsiteY167" fmla="*/ 12659 h 4939827"/>
              <a:gd name="connsiteX168" fmla="*/ 6989536 w 12192000"/>
              <a:gd name="connsiteY168" fmla="*/ 14528 h 4939827"/>
              <a:gd name="connsiteX169" fmla="*/ 7015933 w 12192000"/>
              <a:gd name="connsiteY169" fmla="*/ 9653 h 4939827"/>
              <a:gd name="connsiteX170" fmla="*/ 7020592 w 12192000"/>
              <a:gd name="connsiteY170" fmla="*/ 1651 h 4939827"/>
              <a:gd name="connsiteX171" fmla="*/ 7025905 w 12192000"/>
              <a:gd name="connsiteY17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415830 w 12192000"/>
              <a:gd name="connsiteY164" fmla="*/ 136006 h 4939827"/>
              <a:gd name="connsiteX165" fmla="*/ 6756965 w 12192000"/>
              <a:gd name="connsiteY165" fmla="*/ 57636 h 4939827"/>
              <a:gd name="connsiteX166" fmla="*/ 6965101 w 12192000"/>
              <a:gd name="connsiteY166" fmla="*/ 25718 h 4939827"/>
              <a:gd name="connsiteX167" fmla="*/ 6986370 w 12192000"/>
              <a:gd name="connsiteY167" fmla="*/ 12659 h 4939827"/>
              <a:gd name="connsiteX168" fmla="*/ 6989536 w 12192000"/>
              <a:gd name="connsiteY168" fmla="*/ 14528 h 4939827"/>
              <a:gd name="connsiteX169" fmla="*/ 7015933 w 12192000"/>
              <a:gd name="connsiteY169" fmla="*/ 9653 h 4939827"/>
              <a:gd name="connsiteX170" fmla="*/ 7020592 w 12192000"/>
              <a:gd name="connsiteY170" fmla="*/ 1651 h 4939827"/>
              <a:gd name="connsiteX171" fmla="*/ 7025905 w 12192000"/>
              <a:gd name="connsiteY17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152287 w 12192000"/>
              <a:gd name="connsiteY163" fmla="*/ 116736 h 4939827"/>
              <a:gd name="connsiteX164" fmla="*/ 6415830 w 12192000"/>
              <a:gd name="connsiteY164" fmla="*/ 136006 h 4939827"/>
              <a:gd name="connsiteX165" fmla="*/ 6756965 w 12192000"/>
              <a:gd name="connsiteY165" fmla="*/ 57636 h 4939827"/>
              <a:gd name="connsiteX166" fmla="*/ 6965101 w 12192000"/>
              <a:gd name="connsiteY166" fmla="*/ 25718 h 4939827"/>
              <a:gd name="connsiteX167" fmla="*/ 6986370 w 12192000"/>
              <a:gd name="connsiteY167" fmla="*/ 12659 h 4939827"/>
              <a:gd name="connsiteX168" fmla="*/ 6989536 w 12192000"/>
              <a:gd name="connsiteY168" fmla="*/ 14528 h 4939827"/>
              <a:gd name="connsiteX169" fmla="*/ 7015933 w 12192000"/>
              <a:gd name="connsiteY169" fmla="*/ 9653 h 4939827"/>
              <a:gd name="connsiteX170" fmla="*/ 7020592 w 12192000"/>
              <a:gd name="connsiteY170" fmla="*/ 1651 h 4939827"/>
              <a:gd name="connsiteX171" fmla="*/ 7025905 w 12192000"/>
              <a:gd name="connsiteY17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36361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16552 w 12192000"/>
              <a:gd name="connsiteY160" fmla="*/ 189955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965101 w 12192000"/>
              <a:gd name="connsiteY165" fmla="*/ 25718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36361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16552 w 12192000"/>
              <a:gd name="connsiteY160" fmla="*/ 189955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965101 w 12192000"/>
              <a:gd name="connsiteY165" fmla="*/ 25718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36361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16552 w 12192000"/>
              <a:gd name="connsiteY160" fmla="*/ 189955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819400 w 12192000"/>
              <a:gd name="connsiteY165" fmla="*/ 30742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36361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21577 w 12192000"/>
              <a:gd name="connsiteY160" fmla="*/ 169858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819400 w 12192000"/>
              <a:gd name="connsiteY165" fmla="*/ 30742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56458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21577 w 12192000"/>
              <a:gd name="connsiteY160" fmla="*/ 169858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819400 w 12192000"/>
              <a:gd name="connsiteY165" fmla="*/ 30742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4028476 w 12192000"/>
              <a:gd name="connsiteY136" fmla="*/ 223679 h 4939827"/>
              <a:gd name="connsiteX137" fmla="*/ 4191582 w 12192000"/>
              <a:gd name="connsiteY137" fmla="*/ 238952 h 4939827"/>
              <a:gd name="connsiteX138" fmla="*/ 4251024 w 12192000"/>
              <a:gd name="connsiteY138" fmla="*/ 240874 h 4939827"/>
              <a:gd name="connsiteX139" fmla="*/ 4355275 w 12192000"/>
              <a:gd name="connsiteY139" fmla="*/ 260205 h 4939827"/>
              <a:gd name="connsiteX140" fmla="*/ 4423807 w 12192000"/>
              <a:gd name="connsiteY140" fmla="*/ 270366 h 4939827"/>
              <a:gd name="connsiteX141" fmla="*/ 4558432 w 12192000"/>
              <a:gd name="connsiteY141" fmla="*/ 269194 h 4939827"/>
              <a:gd name="connsiteX142" fmla="*/ 4635061 w 12192000"/>
              <a:gd name="connsiteY142" fmla="*/ 280682 h 4939827"/>
              <a:gd name="connsiteX143" fmla="*/ 4807427 w 12192000"/>
              <a:gd name="connsiteY143" fmla="*/ 276835 h 4939827"/>
              <a:gd name="connsiteX144" fmla="*/ 5028933 w 12192000"/>
              <a:gd name="connsiteY144" fmla="*/ 183887 h 4939827"/>
              <a:gd name="connsiteX145" fmla="*/ 5093642 w 12192000"/>
              <a:gd name="connsiteY145" fmla="*/ 177214 h 4939827"/>
              <a:gd name="connsiteX146" fmla="*/ 5102642 w 12192000"/>
              <a:gd name="connsiteY146" fmla="*/ 186816 h 4939827"/>
              <a:gd name="connsiteX147" fmla="*/ 5193590 w 12192000"/>
              <a:gd name="connsiteY147" fmla="*/ 156458 h 4939827"/>
              <a:gd name="connsiteX148" fmla="*/ 5323922 w 12192000"/>
              <a:gd name="connsiteY148" fmla="*/ 146332 h 4939827"/>
              <a:gd name="connsiteX149" fmla="*/ 5421860 w 12192000"/>
              <a:gd name="connsiteY149" fmla="*/ 167298 h 4939827"/>
              <a:gd name="connsiteX150" fmla="*/ 5476948 w 12192000"/>
              <a:gd name="connsiteY150" fmla="*/ 173249 h 4939827"/>
              <a:gd name="connsiteX151" fmla="*/ 5516842 w 12192000"/>
              <a:gd name="connsiteY151" fmla="*/ 184018 h 4939827"/>
              <a:gd name="connsiteX152" fmla="*/ 5619415 w 12192000"/>
              <a:gd name="connsiteY152" fmla="*/ 176781 h 4939827"/>
              <a:gd name="connsiteX153" fmla="*/ 5789867 w 12192000"/>
              <a:gd name="connsiteY153" fmla="*/ 150304 h 4939827"/>
              <a:gd name="connsiteX154" fmla="*/ 5825953 w 12192000"/>
              <a:gd name="connsiteY154" fmla="*/ 147907 h 4939827"/>
              <a:gd name="connsiteX155" fmla="*/ 5856168 w 12192000"/>
              <a:gd name="connsiteY155" fmla="*/ 158719 h 4939827"/>
              <a:gd name="connsiteX156" fmla="*/ 5862476 w 12192000"/>
              <a:gd name="connsiteY156" fmla="*/ 172447 h 4939827"/>
              <a:gd name="connsiteX157" fmla="*/ 5882195 w 12192000"/>
              <a:gd name="connsiteY157" fmla="*/ 173195 h 4939827"/>
              <a:gd name="connsiteX158" fmla="*/ 5887271 w 12192000"/>
              <a:gd name="connsiteY158" fmla="*/ 176084 h 4939827"/>
              <a:gd name="connsiteX159" fmla="*/ 5921577 w 12192000"/>
              <a:gd name="connsiteY159" fmla="*/ 169858 h 4939827"/>
              <a:gd name="connsiteX160" fmla="*/ 5983240 w 12192000"/>
              <a:gd name="connsiteY160" fmla="*/ 152755 h 4939827"/>
              <a:gd name="connsiteX161" fmla="*/ 6152287 w 12192000"/>
              <a:gd name="connsiteY161" fmla="*/ 116736 h 4939827"/>
              <a:gd name="connsiteX162" fmla="*/ 6415830 w 12192000"/>
              <a:gd name="connsiteY162" fmla="*/ 136006 h 4939827"/>
              <a:gd name="connsiteX163" fmla="*/ 6756965 w 12192000"/>
              <a:gd name="connsiteY163" fmla="*/ 57636 h 4939827"/>
              <a:gd name="connsiteX164" fmla="*/ 6819400 w 12192000"/>
              <a:gd name="connsiteY164" fmla="*/ 30742 h 4939827"/>
              <a:gd name="connsiteX165" fmla="*/ 6986370 w 12192000"/>
              <a:gd name="connsiteY165" fmla="*/ 12659 h 4939827"/>
              <a:gd name="connsiteX166" fmla="*/ 6989536 w 12192000"/>
              <a:gd name="connsiteY166" fmla="*/ 14528 h 4939827"/>
              <a:gd name="connsiteX167" fmla="*/ 7015933 w 12192000"/>
              <a:gd name="connsiteY167" fmla="*/ 9653 h 4939827"/>
              <a:gd name="connsiteX168" fmla="*/ 7020592 w 12192000"/>
              <a:gd name="connsiteY168" fmla="*/ 1651 h 4939827"/>
              <a:gd name="connsiteX169" fmla="*/ 7025905 w 12192000"/>
              <a:gd name="connsiteY169"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922756 w 12192000"/>
              <a:gd name="connsiteY135" fmla="*/ 194044 h 4939827"/>
              <a:gd name="connsiteX136" fmla="*/ 4028476 w 12192000"/>
              <a:gd name="connsiteY136" fmla="*/ 223679 h 4939827"/>
              <a:gd name="connsiteX137" fmla="*/ 4191582 w 12192000"/>
              <a:gd name="connsiteY137" fmla="*/ 238952 h 4939827"/>
              <a:gd name="connsiteX138" fmla="*/ 4251024 w 12192000"/>
              <a:gd name="connsiteY138" fmla="*/ 240874 h 4939827"/>
              <a:gd name="connsiteX139" fmla="*/ 4355275 w 12192000"/>
              <a:gd name="connsiteY139" fmla="*/ 260205 h 4939827"/>
              <a:gd name="connsiteX140" fmla="*/ 4423807 w 12192000"/>
              <a:gd name="connsiteY140" fmla="*/ 270366 h 4939827"/>
              <a:gd name="connsiteX141" fmla="*/ 4558432 w 12192000"/>
              <a:gd name="connsiteY141" fmla="*/ 269194 h 4939827"/>
              <a:gd name="connsiteX142" fmla="*/ 4635061 w 12192000"/>
              <a:gd name="connsiteY142" fmla="*/ 280682 h 4939827"/>
              <a:gd name="connsiteX143" fmla="*/ 4807427 w 12192000"/>
              <a:gd name="connsiteY143" fmla="*/ 276835 h 4939827"/>
              <a:gd name="connsiteX144" fmla="*/ 5028933 w 12192000"/>
              <a:gd name="connsiteY144" fmla="*/ 183887 h 4939827"/>
              <a:gd name="connsiteX145" fmla="*/ 5093642 w 12192000"/>
              <a:gd name="connsiteY145" fmla="*/ 177214 h 4939827"/>
              <a:gd name="connsiteX146" fmla="*/ 5102642 w 12192000"/>
              <a:gd name="connsiteY146" fmla="*/ 186816 h 4939827"/>
              <a:gd name="connsiteX147" fmla="*/ 5193590 w 12192000"/>
              <a:gd name="connsiteY147" fmla="*/ 156458 h 4939827"/>
              <a:gd name="connsiteX148" fmla="*/ 5323922 w 12192000"/>
              <a:gd name="connsiteY148" fmla="*/ 146332 h 4939827"/>
              <a:gd name="connsiteX149" fmla="*/ 5421860 w 12192000"/>
              <a:gd name="connsiteY149" fmla="*/ 167298 h 4939827"/>
              <a:gd name="connsiteX150" fmla="*/ 5476948 w 12192000"/>
              <a:gd name="connsiteY150" fmla="*/ 173249 h 4939827"/>
              <a:gd name="connsiteX151" fmla="*/ 5516842 w 12192000"/>
              <a:gd name="connsiteY151" fmla="*/ 184018 h 4939827"/>
              <a:gd name="connsiteX152" fmla="*/ 5619415 w 12192000"/>
              <a:gd name="connsiteY152" fmla="*/ 176781 h 4939827"/>
              <a:gd name="connsiteX153" fmla="*/ 5789867 w 12192000"/>
              <a:gd name="connsiteY153" fmla="*/ 150304 h 4939827"/>
              <a:gd name="connsiteX154" fmla="*/ 5825953 w 12192000"/>
              <a:gd name="connsiteY154" fmla="*/ 147907 h 4939827"/>
              <a:gd name="connsiteX155" fmla="*/ 5856168 w 12192000"/>
              <a:gd name="connsiteY155" fmla="*/ 158719 h 4939827"/>
              <a:gd name="connsiteX156" fmla="*/ 5862476 w 12192000"/>
              <a:gd name="connsiteY156" fmla="*/ 172447 h 4939827"/>
              <a:gd name="connsiteX157" fmla="*/ 5882195 w 12192000"/>
              <a:gd name="connsiteY157" fmla="*/ 173195 h 4939827"/>
              <a:gd name="connsiteX158" fmla="*/ 5887271 w 12192000"/>
              <a:gd name="connsiteY158" fmla="*/ 176084 h 4939827"/>
              <a:gd name="connsiteX159" fmla="*/ 5921577 w 12192000"/>
              <a:gd name="connsiteY159" fmla="*/ 169858 h 4939827"/>
              <a:gd name="connsiteX160" fmla="*/ 5983240 w 12192000"/>
              <a:gd name="connsiteY160" fmla="*/ 152755 h 4939827"/>
              <a:gd name="connsiteX161" fmla="*/ 6152287 w 12192000"/>
              <a:gd name="connsiteY161" fmla="*/ 116736 h 4939827"/>
              <a:gd name="connsiteX162" fmla="*/ 6415830 w 12192000"/>
              <a:gd name="connsiteY162" fmla="*/ 136006 h 4939827"/>
              <a:gd name="connsiteX163" fmla="*/ 6756965 w 12192000"/>
              <a:gd name="connsiteY163" fmla="*/ 57636 h 4939827"/>
              <a:gd name="connsiteX164" fmla="*/ 6819400 w 12192000"/>
              <a:gd name="connsiteY164" fmla="*/ 30742 h 4939827"/>
              <a:gd name="connsiteX165" fmla="*/ 6986370 w 12192000"/>
              <a:gd name="connsiteY165" fmla="*/ 12659 h 4939827"/>
              <a:gd name="connsiteX166" fmla="*/ 6989536 w 12192000"/>
              <a:gd name="connsiteY166" fmla="*/ 14528 h 4939827"/>
              <a:gd name="connsiteX167" fmla="*/ 7015933 w 12192000"/>
              <a:gd name="connsiteY167" fmla="*/ 9653 h 4939827"/>
              <a:gd name="connsiteX168" fmla="*/ 7020592 w 12192000"/>
              <a:gd name="connsiteY168" fmla="*/ 1651 h 4939827"/>
              <a:gd name="connsiteX169" fmla="*/ 7025905 w 12192000"/>
              <a:gd name="connsiteY169"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98001 w 12192000"/>
              <a:gd name="connsiteY124" fmla="*/ 231941 h 4939827"/>
              <a:gd name="connsiteX125" fmla="*/ 3561557 w 12192000"/>
              <a:gd name="connsiteY125" fmla="*/ 228095 h 4939827"/>
              <a:gd name="connsiteX126" fmla="*/ 3611920 w 12192000"/>
              <a:gd name="connsiteY126" fmla="*/ 218094 h 4939827"/>
              <a:gd name="connsiteX127" fmla="*/ 3620528 w 12192000"/>
              <a:gd name="connsiteY127" fmla="*/ 218788 h 4939827"/>
              <a:gd name="connsiteX128" fmla="*/ 3620766 w 12192000"/>
              <a:gd name="connsiteY128" fmla="*/ 218511 h 4939827"/>
              <a:gd name="connsiteX129" fmla="*/ 3629977 w 12192000"/>
              <a:gd name="connsiteY129" fmla="*/ 218664 h 4939827"/>
              <a:gd name="connsiteX130" fmla="*/ 3636217 w 12192000"/>
              <a:gd name="connsiteY130" fmla="*/ 220048 h 4939827"/>
              <a:gd name="connsiteX131" fmla="*/ 3709484 w 12192000"/>
              <a:gd name="connsiteY131" fmla="*/ 186927 h 4939827"/>
              <a:gd name="connsiteX132" fmla="*/ 3761342 w 12192000"/>
              <a:gd name="connsiteY132" fmla="*/ 177474 h 4939827"/>
              <a:gd name="connsiteX133" fmla="*/ 3799748 w 12192000"/>
              <a:gd name="connsiteY133" fmla="*/ 167154 h 4939827"/>
              <a:gd name="connsiteX134" fmla="*/ 3922756 w 12192000"/>
              <a:gd name="connsiteY134" fmla="*/ 194044 h 4939827"/>
              <a:gd name="connsiteX135" fmla="*/ 4028476 w 12192000"/>
              <a:gd name="connsiteY135" fmla="*/ 223679 h 4939827"/>
              <a:gd name="connsiteX136" fmla="*/ 4191582 w 12192000"/>
              <a:gd name="connsiteY136" fmla="*/ 238952 h 4939827"/>
              <a:gd name="connsiteX137" fmla="*/ 4251024 w 12192000"/>
              <a:gd name="connsiteY137" fmla="*/ 240874 h 4939827"/>
              <a:gd name="connsiteX138" fmla="*/ 4355275 w 12192000"/>
              <a:gd name="connsiteY138" fmla="*/ 260205 h 4939827"/>
              <a:gd name="connsiteX139" fmla="*/ 4423807 w 12192000"/>
              <a:gd name="connsiteY139" fmla="*/ 270366 h 4939827"/>
              <a:gd name="connsiteX140" fmla="*/ 4558432 w 12192000"/>
              <a:gd name="connsiteY140" fmla="*/ 269194 h 4939827"/>
              <a:gd name="connsiteX141" fmla="*/ 4635061 w 12192000"/>
              <a:gd name="connsiteY141" fmla="*/ 280682 h 4939827"/>
              <a:gd name="connsiteX142" fmla="*/ 4807427 w 12192000"/>
              <a:gd name="connsiteY142" fmla="*/ 276835 h 4939827"/>
              <a:gd name="connsiteX143" fmla="*/ 5028933 w 12192000"/>
              <a:gd name="connsiteY143" fmla="*/ 183887 h 4939827"/>
              <a:gd name="connsiteX144" fmla="*/ 5093642 w 12192000"/>
              <a:gd name="connsiteY144" fmla="*/ 177214 h 4939827"/>
              <a:gd name="connsiteX145" fmla="*/ 5102642 w 12192000"/>
              <a:gd name="connsiteY145" fmla="*/ 186816 h 4939827"/>
              <a:gd name="connsiteX146" fmla="*/ 5193590 w 12192000"/>
              <a:gd name="connsiteY146" fmla="*/ 156458 h 4939827"/>
              <a:gd name="connsiteX147" fmla="*/ 5323922 w 12192000"/>
              <a:gd name="connsiteY147" fmla="*/ 146332 h 4939827"/>
              <a:gd name="connsiteX148" fmla="*/ 5421860 w 12192000"/>
              <a:gd name="connsiteY148" fmla="*/ 167298 h 4939827"/>
              <a:gd name="connsiteX149" fmla="*/ 5476948 w 12192000"/>
              <a:gd name="connsiteY149" fmla="*/ 173249 h 4939827"/>
              <a:gd name="connsiteX150" fmla="*/ 5516842 w 12192000"/>
              <a:gd name="connsiteY150" fmla="*/ 184018 h 4939827"/>
              <a:gd name="connsiteX151" fmla="*/ 5619415 w 12192000"/>
              <a:gd name="connsiteY151" fmla="*/ 176781 h 4939827"/>
              <a:gd name="connsiteX152" fmla="*/ 5789867 w 12192000"/>
              <a:gd name="connsiteY152" fmla="*/ 150304 h 4939827"/>
              <a:gd name="connsiteX153" fmla="*/ 5825953 w 12192000"/>
              <a:gd name="connsiteY153" fmla="*/ 147907 h 4939827"/>
              <a:gd name="connsiteX154" fmla="*/ 5856168 w 12192000"/>
              <a:gd name="connsiteY154" fmla="*/ 158719 h 4939827"/>
              <a:gd name="connsiteX155" fmla="*/ 5862476 w 12192000"/>
              <a:gd name="connsiteY155" fmla="*/ 172447 h 4939827"/>
              <a:gd name="connsiteX156" fmla="*/ 5882195 w 12192000"/>
              <a:gd name="connsiteY156" fmla="*/ 173195 h 4939827"/>
              <a:gd name="connsiteX157" fmla="*/ 5887271 w 12192000"/>
              <a:gd name="connsiteY157" fmla="*/ 176084 h 4939827"/>
              <a:gd name="connsiteX158" fmla="*/ 5921577 w 12192000"/>
              <a:gd name="connsiteY158" fmla="*/ 169858 h 4939827"/>
              <a:gd name="connsiteX159" fmla="*/ 5983240 w 12192000"/>
              <a:gd name="connsiteY159" fmla="*/ 152755 h 4939827"/>
              <a:gd name="connsiteX160" fmla="*/ 6152287 w 12192000"/>
              <a:gd name="connsiteY160" fmla="*/ 116736 h 4939827"/>
              <a:gd name="connsiteX161" fmla="*/ 6415830 w 12192000"/>
              <a:gd name="connsiteY161" fmla="*/ 136006 h 4939827"/>
              <a:gd name="connsiteX162" fmla="*/ 6756965 w 12192000"/>
              <a:gd name="connsiteY162" fmla="*/ 57636 h 4939827"/>
              <a:gd name="connsiteX163" fmla="*/ 6819400 w 12192000"/>
              <a:gd name="connsiteY163" fmla="*/ 30742 h 4939827"/>
              <a:gd name="connsiteX164" fmla="*/ 6986370 w 12192000"/>
              <a:gd name="connsiteY164" fmla="*/ 12659 h 4939827"/>
              <a:gd name="connsiteX165" fmla="*/ 6989536 w 12192000"/>
              <a:gd name="connsiteY165" fmla="*/ 14528 h 4939827"/>
              <a:gd name="connsiteX166" fmla="*/ 7015933 w 12192000"/>
              <a:gd name="connsiteY166" fmla="*/ 9653 h 4939827"/>
              <a:gd name="connsiteX167" fmla="*/ 7020592 w 12192000"/>
              <a:gd name="connsiteY167" fmla="*/ 1651 h 4939827"/>
              <a:gd name="connsiteX168" fmla="*/ 7025905 w 12192000"/>
              <a:gd name="connsiteY168"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103677 w 12192000"/>
              <a:gd name="connsiteY116" fmla="*/ 209527 h 4939827"/>
              <a:gd name="connsiteX117" fmla="*/ 3126759 w 12192000"/>
              <a:gd name="connsiteY117" fmla="*/ 211226 h 4939827"/>
              <a:gd name="connsiteX118" fmla="*/ 3164020 w 12192000"/>
              <a:gd name="connsiteY118" fmla="*/ 212779 h 4939827"/>
              <a:gd name="connsiteX119" fmla="*/ 3285019 w 12192000"/>
              <a:gd name="connsiteY119" fmla="*/ 220535 h 4939827"/>
              <a:gd name="connsiteX120" fmla="*/ 3365154 w 12192000"/>
              <a:gd name="connsiteY120" fmla="*/ 226416 h 4939827"/>
              <a:gd name="connsiteX121" fmla="*/ 3367507 w 12192000"/>
              <a:gd name="connsiteY121" fmla="*/ 225416 h 4939827"/>
              <a:gd name="connsiteX122" fmla="*/ 3387567 w 12192000"/>
              <a:gd name="connsiteY122" fmla="*/ 227103 h 4939827"/>
              <a:gd name="connsiteX123" fmla="*/ 3498001 w 12192000"/>
              <a:gd name="connsiteY123" fmla="*/ 231941 h 4939827"/>
              <a:gd name="connsiteX124" fmla="*/ 3561557 w 12192000"/>
              <a:gd name="connsiteY124" fmla="*/ 228095 h 4939827"/>
              <a:gd name="connsiteX125" fmla="*/ 3611920 w 12192000"/>
              <a:gd name="connsiteY125" fmla="*/ 218094 h 4939827"/>
              <a:gd name="connsiteX126" fmla="*/ 3620528 w 12192000"/>
              <a:gd name="connsiteY126" fmla="*/ 218788 h 4939827"/>
              <a:gd name="connsiteX127" fmla="*/ 3620766 w 12192000"/>
              <a:gd name="connsiteY127" fmla="*/ 218511 h 4939827"/>
              <a:gd name="connsiteX128" fmla="*/ 3629977 w 12192000"/>
              <a:gd name="connsiteY128" fmla="*/ 218664 h 4939827"/>
              <a:gd name="connsiteX129" fmla="*/ 3636217 w 12192000"/>
              <a:gd name="connsiteY129" fmla="*/ 220048 h 4939827"/>
              <a:gd name="connsiteX130" fmla="*/ 3709484 w 12192000"/>
              <a:gd name="connsiteY130" fmla="*/ 186927 h 4939827"/>
              <a:gd name="connsiteX131" fmla="*/ 3761342 w 12192000"/>
              <a:gd name="connsiteY131" fmla="*/ 177474 h 4939827"/>
              <a:gd name="connsiteX132" fmla="*/ 3799748 w 12192000"/>
              <a:gd name="connsiteY132" fmla="*/ 167154 h 4939827"/>
              <a:gd name="connsiteX133" fmla="*/ 3922756 w 12192000"/>
              <a:gd name="connsiteY133" fmla="*/ 194044 h 4939827"/>
              <a:gd name="connsiteX134" fmla="*/ 4028476 w 12192000"/>
              <a:gd name="connsiteY134" fmla="*/ 223679 h 4939827"/>
              <a:gd name="connsiteX135" fmla="*/ 4191582 w 12192000"/>
              <a:gd name="connsiteY135" fmla="*/ 238952 h 4939827"/>
              <a:gd name="connsiteX136" fmla="*/ 4251024 w 12192000"/>
              <a:gd name="connsiteY136" fmla="*/ 240874 h 4939827"/>
              <a:gd name="connsiteX137" fmla="*/ 4355275 w 12192000"/>
              <a:gd name="connsiteY137" fmla="*/ 260205 h 4939827"/>
              <a:gd name="connsiteX138" fmla="*/ 4423807 w 12192000"/>
              <a:gd name="connsiteY138" fmla="*/ 270366 h 4939827"/>
              <a:gd name="connsiteX139" fmla="*/ 4558432 w 12192000"/>
              <a:gd name="connsiteY139" fmla="*/ 269194 h 4939827"/>
              <a:gd name="connsiteX140" fmla="*/ 4635061 w 12192000"/>
              <a:gd name="connsiteY140" fmla="*/ 280682 h 4939827"/>
              <a:gd name="connsiteX141" fmla="*/ 4807427 w 12192000"/>
              <a:gd name="connsiteY141" fmla="*/ 276835 h 4939827"/>
              <a:gd name="connsiteX142" fmla="*/ 5028933 w 12192000"/>
              <a:gd name="connsiteY142" fmla="*/ 183887 h 4939827"/>
              <a:gd name="connsiteX143" fmla="*/ 5093642 w 12192000"/>
              <a:gd name="connsiteY143" fmla="*/ 177214 h 4939827"/>
              <a:gd name="connsiteX144" fmla="*/ 5102642 w 12192000"/>
              <a:gd name="connsiteY144" fmla="*/ 186816 h 4939827"/>
              <a:gd name="connsiteX145" fmla="*/ 5193590 w 12192000"/>
              <a:gd name="connsiteY145" fmla="*/ 156458 h 4939827"/>
              <a:gd name="connsiteX146" fmla="*/ 5323922 w 12192000"/>
              <a:gd name="connsiteY146" fmla="*/ 146332 h 4939827"/>
              <a:gd name="connsiteX147" fmla="*/ 5421860 w 12192000"/>
              <a:gd name="connsiteY147" fmla="*/ 167298 h 4939827"/>
              <a:gd name="connsiteX148" fmla="*/ 5476948 w 12192000"/>
              <a:gd name="connsiteY148" fmla="*/ 173249 h 4939827"/>
              <a:gd name="connsiteX149" fmla="*/ 5516842 w 12192000"/>
              <a:gd name="connsiteY149" fmla="*/ 184018 h 4939827"/>
              <a:gd name="connsiteX150" fmla="*/ 5619415 w 12192000"/>
              <a:gd name="connsiteY150" fmla="*/ 176781 h 4939827"/>
              <a:gd name="connsiteX151" fmla="*/ 5789867 w 12192000"/>
              <a:gd name="connsiteY151" fmla="*/ 150304 h 4939827"/>
              <a:gd name="connsiteX152" fmla="*/ 5825953 w 12192000"/>
              <a:gd name="connsiteY152" fmla="*/ 147907 h 4939827"/>
              <a:gd name="connsiteX153" fmla="*/ 5856168 w 12192000"/>
              <a:gd name="connsiteY153" fmla="*/ 158719 h 4939827"/>
              <a:gd name="connsiteX154" fmla="*/ 5862476 w 12192000"/>
              <a:gd name="connsiteY154" fmla="*/ 172447 h 4939827"/>
              <a:gd name="connsiteX155" fmla="*/ 5882195 w 12192000"/>
              <a:gd name="connsiteY155" fmla="*/ 173195 h 4939827"/>
              <a:gd name="connsiteX156" fmla="*/ 5887271 w 12192000"/>
              <a:gd name="connsiteY156" fmla="*/ 176084 h 4939827"/>
              <a:gd name="connsiteX157" fmla="*/ 5921577 w 12192000"/>
              <a:gd name="connsiteY157" fmla="*/ 169858 h 4939827"/>
              <a:gd name="connsiteX158" fmla="*/ 5983240 w 12192000"/>
              <a:gd name="connsiteY158" fmla="*/ 152755 h 4939827"/>
              <a:gd name="connsiteX159" fmla="*/ 6152287 w 12192000"/>
              <a:gd name="connsiteY159" fmla="*/ 116736 h 4939827"/>
              <a:gd name="connsiteX160" fmla="*/ 6415830 w 12192000"/>
              <a:gd name="connsiteY160" fmla="*/ 136006 h 4939827"/>
              <a:gd name="connsiteX161" fmla="*/ 6756965 w 12192000"/>
              <a:gd name="connsiteY161" fmla="*/ 57636 h 4939827"/>
              <a:gd name="connsiteX162" fmla="*/ 6819400 w 12192000"/>
              <a:gd name="connsiteY162" fmla="*/ 30742 h 4939827"/>
              <a:gd name="connsiteX163" fmla="*/ 6986370 w 12192000"/>
              <a:gd name="connsiteY163" fmla="*/ 12659 h 4939827"/>
              <a:gd name="connsiteX164" fmla="*/ 6989536 w 12192000"/>
              <a:gd name="connsiteY164" fmla="*/ 14528 h 4939827"/>
              <a:gd name="connsiteX165" fmla="*/ 7015933 w 12192000"/>
              <a:gd name="connsiteY165" fmla="*/ 9653 h 4939827"/>
              <a:gd name="connsiteX166" fmla="*/ 7020592 w 12192000"/>
              <a:gd name="connsiteY166" fmla="*/ 1651 h 4939827"/>
              <a:gd name="connsiteX167" fmla="*/ 7025905 w 12192000"/>
              <a:gd name="connsiteY167"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30844 w 12192000"/>
              <a:gd name="connsiteY115" fmla="*/ 225861 h 4939827"/>
              <a:gd name="connsiteX116" fmla="*/ 3103677 w 12192000"/>
              <a:gd name="connsiteY116" fmla="*/ 209527 h 4939827"/>
              <a:gd name="connsiteX117" fmla="*/ 3126759 w 12192000"/>
              <a:gd name="connsiteY117" fmla="*/ 211226 h 4939827"/>
              <a:gd name="connsiteX118" fmla="*/ 3164020 w 12192000"/>
              <a:gd name="connsiteY118" fmla="*/ 212779 h 4939827"/>
              <a:gd name="connsiteX119" fmla="*/ 3285019 w 12192000"/>
              <a:gd name="connsiteY119" fmla="*/ 220535 h 4939827"/>
              <a:gd name="connsiteX120" fmla="*/ 3365154 w 12192000"/>
              <a:gd name="connsiteY120" fmla="*/ 226416 h 4939827"/>
              <a:gd name="connsiteX121" fmla="*/ 3367507 w 12192000"/>
              <a:gd name="connsiteY121" fmla="*/ 225416 h 4939827"/>
              <a:gd name="connsiteX122" fmla="*/ 3387567 w 12192000"/>
              <a:gd name="connsiteY122" fmla="*/ 227103 h 4939827"/>
              <a:gd name="connsiteX123" fmla="*/ 3498001 w 12192000"/>
              <a:gd name="connsiteY123" fmla="*/ 231941 h 4939827"/>
              <a:gd name="connsiteX124" fmla="*/ 3561557 w 12192000"/>
              <a:gd name="connsiteY124" fmla="*/ 228095 h 4939827"/>
              <a:gd name="connsiteX125" fmla="*/ 3611920 w 12192000"/>
              <a:gd name="connsiteY125" fmla="*/ 218094 h 4939827"/>
              <a:gd name="connsiteX126" fmla="*/ 3620528 w 12192000"/>
              <a:gd name="connsiteY126" fmla="*/ 218788 h 4939827"/>
              <a:gd name="connsiteX127" fmla="*/ 3620766 w 12192000"/>
              <a:gd name="connsiteY127" fmla="*/ 218511 h 4939827"/>
              <a:gd name="connsiteX128" fmla="*/ 3629977 w 12192000"/>
              <a:gd name="connsiteY128" fmla="*/ 218664 h 4939827"/>
              <a:gd name="connsiteX129" fmla="*/ 3636217 w 12192000"/>
              <a:gd name="connsiteY129" fmla="*/ 220048 h 4939827"/>
              <a:gd name="connsiteX130" fmla="*/ 3709484 w 12192000"/>
              <a:gd name="connsiteY130" fmla="*/ 186927 h 4939827"/>
              <a:gd name="connsiteX131" fmla="*/ 3761342 w 12192000"/>
              <a:gd name="connsiteY131" fmla="*/ 177474 h 4939827"/>
              <a:gd name="connsiteX132" fmla="*/ 3799748 w 12192000"/>
              <a:gd name="connsiteY132" fmla="*/ 167154 h 4939827"/>
              <a:gd name="connsiteX133" fmla="*/ 3922756 w 12192000"/>
              <a:gd name="connsiteY133" fmla="*/ 194044 h 4939827"/>
              <a:gd name="connsiteX134" fmla="*/ 4028476 w 12192000"/>
              <a:gd name="connsiteY134" fmla="*/ 223679 h 4939827"/>
              <a:gd name="connsiteX135" fmla="*/ 4191582 w 12192000"/>
              <a:gd name="connsiteY135" fmla="*/ 238952 h 4939827"/>
              <a:gd name="connsiteX136" fmla="*/ 4251024 w 12192000"/>
              <a:gd name="connsiteY136" fmla="*/ 240874 h 4939827"/>
              <a:gd name="connsiteX137" fmla="*/ 4355275 w 12192000"/>
              <a:gd name="connsiteY137" fmla="*/ 260205 h 4939827"/>
              <a:gd name="connsiteX138" fmla="*/ 4423807 w 12192000"/>
              <a:gd name="connsiteY138" fmla="*/ 270366 h 4939827"/>
              <a:gd name="connsiteX139" fmla="*/ 4558432 w 12192000"/>
              <a:gd name="connsiteY139" fmla="*/ 269194 h 4939827"/>
              <a:gd name="connsiteX140" fmla="*/ 4635061 w 12192000"/>
              <a:gd name="connsiteY140" fmla="*/ 280682 h 4939827"/>
              <a:gd name="connsiteX141" fmla="*/ 4807427 w 12192000"/>
              <a:gd name="connsiteY141" fmla="*/ 276835 h 4939827"/>
              <a:gd name="connsiteX142" fmla="*/ 5028933 w 12192000"/>
              <a:gd name="connsiteY142" fmla="*/ 183887 h 4939827"/>
              <a:gd name="connsiteX143" fmla="*/ 5093642 w 12192000"/>
              <a:gd name="connsiteY143" fmla="*/ 177214 h 4939827"/>
              <a:gd name="connsiteX144" fmla="*/ 5102642 w 12192000"/>
              <a:gd name="connsiteY144" fmla="*/ 186816 h 4939827"/>
              <a:gd name="connsiteX145" fmla="*/ 5193590 w 12192000"/>
              <a:gd name="connsiteY145" fmla="*/ 156458 h 4939827"/>
              <a:gd name="connsiteX146" fmla="*/ 5323922 w 12192000"/>
              <a:gd name="connsiteY146" fmla="*/ 146332 h 4939827"/>
              <a:gd name="connsiteX147" fmla="*/ 5421860 w 12192000"/>
              <a:gd name="connsiteY147" fmla="*/ 167298 h 4939827"/>
              <a:gd name="connsiteX148" fmla="*/ 5476948 w 12192000"/>
              <a:gd name="connsiteY148" fmla="*/ 173249 h 4939827"/>
              <a:gd name="connsiteX149" fmla="*/ 5516842 w 12192000"/>
              <a:gd name="connsiteY149" fmla="*/ 184018 h 4939827"/>
              <a:gd name="connsiteX150" fmla="*/ 5619415 w 12192000"/>
              <a:gd name="connsiteY150" fmla="*/ 176781 h 4939827"/>
              <a:gd name="connsiteX151" fmla="*/ 5789867 w 12192000"/>
              <a:gd name="connsiteY151" fmla="*/ 150304 h 4939827"/>
              <a:gd name="connsiteX152" fmla="*/ 5825953 w 12192000"/>
              <a:gd name="connsiteY152" fmla="*/ 147907 h 4939827"/>
              <a:gd name="connsiteX153" fmla="*/ 5856168 w 12192000"/>
              <a:gd name="connsiteY153" fmla="*/ 158719 h 4939827"/>
              <a:gd name="connsiteX154" fmla="*/ 5862476 w 12192000"/>
              <a:gd name="connsiteY154" fmla="*/ 172447 h 4939827"/>
              <a:gd name="connsiteX155" fmla="*/ 5882195 w 12192000"/>
              <a:gd name="connsiteY155" fmla="*/ 173195 h 4939827"/>
              <a:gd name="connsiteX156" fmla="*/ 5887271 w 12192000"/>
              <a:gd name="connsiteY156" fmla="*/ 176084 h 4939827"/>
              <a:gd name="connsiteX157" fmla="*/ 5921577 w 12192000"/>
              <a:gd name="connsiteY157" fmla="*/ 169858 h 4939827"/>
              <a:gd name="connsiteX158" fmla="*/ 5983240 w 12192000"/>
              <a:gd name="connsiteY158" fmla="*/ 152755 h 4939827"/>
              <a:gd name="connsiteX159" fmla="*/ 6152287 w 12192000"/>
              <a:gd name="connsiteY159" fmla="*/ 116736 h 4939827"/>
              <a:gd name="connsiteX160" fmla="*/ 6415830 w 12192000"/>
              <a:gd name="connsiteY160" fmla="*/ 136006 h 4939827"/>
              <a:gd name="connsiteX161" fmla="*/ 6756965 w 12192000"/>
              <a:gd name="connsiteY161" fmla="*/ 57636 h 4939827"/>
              <a:gd name="connsiteX162" fmla="*/ 6819400 w 12192000"/>
              <a:gd name="connsiteY162" fmla="*/ 30742 h 4939827"/>
              <a:gd name="connsiteX163" fmla="*/ 6986370 w 12192000"/>
              <a:gd name="connsiteY163" fmla="*/ 12659 h 4939827"/>
              <a:gd name="connsiteX164" fmla="*/ 6989536 w 12192000"/>
              <a:gd name="connsiteY164" fmla="*/ 14528 h 4939827"/>
              <a:gd name="connsiteX165" fmla="*/ 7015933 w 12192000"/>
              <a:gd name="connsiteY165" fmla="*/ 9653 h 4939827"/>
              <a:gd name="connsiteX166" fmla="*/ 7020592 w 12192000"/>
              <a:gd name="connsiteY166" fmla="*/ 1651 h 4939827"/>
              <a:gd name="connsiteX167" fmla="*/ 7025905 w 12192000"/>
              <a:gd name="connsiteY167"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3030844 w 12192000"/>
              <a:gd name="connsiteY114" fmla="*/ 225861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79617 w 12192000"/>
              <a:gd name="connsiteY112" fmla="*/ 305383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79617 w 12192000"/>
              <a:gd name="connsiteY112" fmla="*/ 305383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79617 w 12192000"/>
              <a:gd name="connsiteY112" fmla="*/ 305383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79617 w 12192000"/>
              <a:gd name="connsiteY112" fmla="*/ 305383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87089 w 12192000"/>
              <a:gd name="connsiteY55" fmla="*/ 303891 h 4939827"/>
              <a:gd name="connsiteX56" fmla="*/ 9371484 w 12192000"/>
              <a:gd name="connsiteY56" fmla="*/ 329634 h 4939827"/>
              <a:gd name="connsiteX57" fmla="*/ 9404829 w 12192000"/>
              <a:gd name="connsiteY57" fmla="*/ 339038 h 4939827"/>
              <a:gd name="connsiteX58" fmla="*/ 9427021 w 12192000"/>
              <a:gd name="connsiteY58" fmla="*/ 358784 h 4939827"/>
              <a:gd name="connsiteX59" fmla="*/ 9670844 w 12192000"/>
              <a:gd name="connsiteY59" fmla="*/ 405128 h 4939827"/>
              <a:gd name="connsiteX60" fmla="*/ 9816083 w 12192000"/>
              <a:gd name="connsiteY60" fmla="*/ 416573 h 4939827"/>
              <a:gd name="connsiteX61" fmla="*/ 9936741 w 12192000"/>
              <a:gd name="connsiteY61" fmla="*/ 437044 h 4939827"/>
              <a:gd name="connsiteX62" fmla="*/ 10050093 w 12192000"/>
              <a:gd name="connsiteY62" fmla="*/ 443783 h 4939827"/>
              <a:gd name="connsiteX63" fmla="*/ 10130090 w 12192000"/>
              <a:gd name="connsiteY63" fmla="*/ 459520 h 4939827"/>
              <a:gd name="connsiteX64" fmla="*/ 10173456 w 12192000"/>
              <a:gd name="connsiteY64" fmla="*/ 457749 h 4939827"/>
              <a:gd name="connsiteX65" fmla="*/ 10218232 w 12192000"/>
              <a:gd name="connsiteY65" fmla="*/ 459820 h 4939827"/>
              <a:gd name="connsiteX66" fmla="*/ 10354176 w 12192000"/>
              <a:gd name="connsiteY66" fmla="*/ 471377 h 4939827"/>
              <a:gd name="connsiteX67" fmla="*/ 10430681 w 12192000"/>
              <a:gd name="connsiteY67" fmla="*/ 481226 h 4939827"/>
              <a:gd name="connsiteX68" fmla="*/ 10478169 w 12192000"/>
              <a:gd name="connsiteY68" fmla="*/ 481774 h 4939827"/>
              <a:gd name="connsiteX69" fmla="*/ 10540907 w 12192000"/>
              <a:gd name="connsiteY69" fmla="*/ 485607 h 4939827"/>
              <a:gd name="connsiteX70" fmla="*/ 10614941 w 12192000"/>
              <a:gd name="connsiteY70" fmla="*/ 487592 h 4939827"/>
              <a:gd name="connsiteX71" fmla="*/ 10674098 w 12192000"/>
              <a:gd name="connsiteY71" fmla="*/ 521656 h 4939827"/>
              <a:gd name="connsiteX72" fmla="*/ 10874834 w 12192000"/>
              <a:gd name="connsiteY72" fmla="*/ 574867 h 4939827"/>
              <a:gd name="connsiteX73" fmla="*/ 10944981 w 12192000"/>
              <a:gd name="connsiteY73" fmla="*/ 615042 h 4939827"/>
              <a:gd name="connsiteX74" fmla="*/ 11006376 w 12192000"/>
              <a:gd name="connsiteY74" fmla="*/ 645957 h 4939827"/>
              <a:gd name="connsiteX75" fmla="*/ 11076308 w 12192000"/>
              <a:gd name="connsiteY75" fmla="*/ 675698 h 4939827"/>
              <a:gd name="connsiteX76" fmla="*/ 11148789 w 12192000"/>
              <a:gd name="connsiteY76" fmla="*/ 685041 h 4939827"/>
              <a:gd name="connsiteX77" fmla="*/ 11249129 w 12192000"/>
              <a:gd name="connsiteY77" fmla="*/ 684218 h 4939827"/>
              <a:gd name="connsiteX78" fmla="*/ 11299915 w 12192000"/>
              <a:gd name="connsiteY78" fmla="*/ 692177 h 4939827"/>
              <a:gd name="connsiteX79" fmla="*/ 11386973 w 12192000"/>
              <a:gd name="connsiteY79" fmla="*/ 708209 h 4939827"/>
              <a:gd name="connsiteX80" fmla="*/ 11500105 w 12192000"/>
              <a:gd name="connsiteY80" fmla="*/ 735014 h 4939827"/>
              <a:gd name="connsiteX81" fmla="*/ 11621735 w 12192000"/>
              <a:gd name="connsiteY81" fmla="*/ 789584 h 4939827"/>
              <a:gd name="connsiteX82" fmla="*/ 11691200 w 12192000"/>
              <a:gd name="connsiteY82" fmla="*/ 867902 h 4939827"/>
              <a:gd name="connsiteX83" fmla="*/ 11819427 w 12192000"/>
              <a:gd name="connsiteY83" fmla="*/ 911634 h 4939827"/>
              <a:gd name="connsiteX84" fmla="*/ 11969720 w 12192000"/>
              <a:gd name="connsiteY84" fmla="*/ 964737 h 4939827"/>
              <a:gd name="connsiteX85" fmla="*/ 12055766 w 12192000"/>
              <a:gd name="connsiteY85" fmla="*/ 991268 h 4939827"/>
              <a:gd name="connsiteX86" fmla="*/ 12171539 w 12192000"/>
              <a:gd name="connsiteY86" fmla="*/ 995427 h 4939827"/>
              <a:gd name="connsiteX87" fmla="*/ 12187831 w 12192000"/>
              <a:gd name="connsiteY87" fmla="*/ 996580 h 4939827"/>
              <a:gd name="connsiteX88" fmla="*/ 12192000 w 12192000"/>
              <a:gd name="connsiteY88" fmla="*/ 996726 h 4939827"/>
              <a:gd name="connsiteX89" fmla="*/ 12192000 w 12192000"/>
              <a:gd name="connsiteY89" fmla="*/ 4939827 h 4939827"/>
              <a:gd name="connsiteX90" fmla="*/ 0 w 12192000"/>
              <a:gd name="connsiteY90" fmla="*/ 4939827 h 4939827"/>
              <a:gd name="connsiteX91" fmla="*/ 0 w 12192000"/>
              <a:gd name="connsiteY91" fmla="*/ 512043 h 4939827"/>
              <a:gd name="connsiteX92" fmla="*/ 7381 w 12192000"/>
              <a:gd name="connsiteY92" fmla="*/ 512580 h 4939827"/>
              <a:gd name="connsiteX93" fmla="*/ 100029 w 12192000"/>
              <a:gd name="connsiteY93" fmla="*/ 504758 h 4939827"/>
              <a:gd name="connsiteX94" fmla="*/ 155244 w 12192000"/>
              <a:gd name="connsiteY94" fmla="*/ 525130 h 4939827"/>
              <a:gd name="connsiteX95" fmla="*/ 254366 w 12192000"/>
              <a:gd name="connsiteY95" fmla="*/ 534449 h 4939827"/>
              <a:gd name="connsiteX96" fmla="*/ 447292 w 12192000"/>
              <a:gd name="connsiteY96" fmla="*/ 542725 h 4939827"/>
              <a:gd name="connsiteX97" fmla="*/ 628105 w 12192000"/>
              <a:gd name="connsiteY97" fmla="*/ 547853 h 4939827"/>
              <a:gd name="connsiteX98" fmla="*/ 783146 w 12192000"/>
              <a:gd name="connsiteY98" fmla="*/ 591799 h 4939827"/>
              <a:gd name="connsiteX99" fmla="*/ 1043676 w 12192000"/>
              <a:gd name="connsiteY99" fmla="*/ 591887 h 4939827"/>
              <a:gd name="connsiteX100" fmla="*/ 1281816 w 12192000"/>
              <a:gd name="connsiteY100" fmla="*/ 520946 h 4939827"/>
              <a:gd name="connsiteX101" fmla="*/ 1486347 w 12192000"/>
              <a:gd name="connsiteY101" fmla="*/ 487310 h 4939827"/>
              <a:gd name="connsiteX102" fmla="*/ 1568079 w 12192000"/>
              <a:gd name="connsiteY102" fmla="*/ 462531 h 4939827"/>
              <a:gd name="connsiteX103" fmla="*/ 1622516 w 12192000"/>
              <a:gd name="connsiteY103" fmla="*/ 466058 h 4939827"/>
              <a:gd name="connsiteX104" fmla="*/ 1655457 w 12192000"/>
              <a:gd name="connsiteY104" fmla="*/ 465359 h 4939827"/>
              <a:gd name="connsiteX105" fmla="*/ 1717454 w 12192000"/>
              <a:gd name="connsiteY105" fmla="*/ 417203 h 4939827"/>
              <a:gd name="connsiteX106" fmla="*/ 1913794 w 12192000"/>
              <a:gd name="connsiteY106" fmla="*/ 365255 h 4939827"/>
              <a:gd name="connsiteX107" fmla="*/ 2129762 w 12192000"/>
              <a:gd name="connsiteY107" fmla="*/ 367832 h 4939827"/>
              <a:gd name="connsiteX108" fmla="*/ 2376970 w 12192000"/>
              <a:gd name="connsiteY108" fmla="*/ 350129 h 4939827"/>
              <a:gd name="connsiteX109" fmla="*/ 2480155 w 12192000"/>
              <a:gd name="connsiteY109" fmla="*/ 359227 h 4939827"/>
              <a:gd name="connsiteX110" fmla="*/ 2586782 w 12192000"/>
              <a:gd name="connsiteY110" fmla="*/ 339352 h 4939827"/>
              <a:gd name="connsiteX111" fmla="*/ 2679617 w 12192000"/>
              <a:gd name="connsiteY111" fmla="*/ 305383 h 4939827"/>
              <a:gd name="connsiteX112" fmla="*/ 2788947 w 12192000"/>
              <a:gd name="connsiteY112" fmla="*/ 250375 h 4939827"/>
              <a:gd name="connsiteX113" fmla="*/ 2965530 w 12192000"/>
              <a:gd name="connsiteY113" fmla="*/ 245958 h 4939827"/>
              <a:gd name="connsiteX114" fmla="*/ 3103677 w 12192000"/>
              <a:gd name="connsiteY114" fmla="*/ 209527 h 4939827"/>
              <a:gd name="connsiteX115" fmla="*/ 3126759 w 12192000"/>
              <a:gd name="connsiteY115" fmla="*/ 211226 h 4939827"/>
              <a:gd name="connsiteX116" fmla="*/ 3164020 w 12192000"/>
              <a:gd name="connsiteY116" fmla="*/ 212779 h 4939827"/>
              <a:gd name="connsiteX117" fmla="*/ 3285019 w 12192000"/>
              <a:gd name="connsiteY117" fmla="*/ 220535 h 4939827"/>
              <a:gd name="connsiteX118" fmla="*/ 3365154 w 12192000"/>
              <a:gd name="connsiteY118" fmla="*/ 226416 h 4939827"/>
              <a:gd name="connsiteX119" fmla="*/ 3367507 w 12192000"/>
              <a:gd name="connsiteY119" fmla="*/ 225416 h 4939827"/>
              <a:gd name="connsiteX120" fmla="*/ 3387567 w 12192000"/>
              <a:gd name="connsiteY120" fmla="*/ 227103 h 4939827"/>
              <a:gd name="connsiteX121" fmla="*/ 3498001 w 12192000"/>
              <a:gd name="connsiteY121" fmla="*/ 231941 h 4939827"/>
              <a:gd name="connsiteX122" fmla="*/ 3561557 w 12192000"/>
              <a:gd name="connsiteY122" fmla="*/ 228095 h 4939827"/>
              <a:gd name="connsiteX123" fmla="*/ 3611920 w 12192000"/>
              <a:gd name="connsiteY123" fmla="*/ 218094 h 4939827"/>
              <a:gd name="connsiteX124" fmla="*/ 3620528 w 12192000"/>
              <a:gd name="connsiteY124" fmla="*/ 218788 h 4939827"/>
              <a:gd name="connsiteX125" fmla="*/ 3620766 w 12192000"/>
              <a:gd name="connsiteY125" fmla="*/ 218511 h 4939827"/>
              <a:gd name="connsiteX126" fmla="*/ 3629977 w 12192000"/>
              <a:gd name="connsiteY126" fmla="*/ 218664 h 4939827"/>
              <a:gd name="connsiteX127" fmla="*/ 3636217 w 12192000"/>
              <a:gd name="connsiteY127" fmla="*/ 220048 h 4939827"/>
              <a:gd name="connsiteX128" fmla="*/ 3709484 w 12192000"/>
              <a:gd name="connsiteY128" fmla="*/ 186927 h 4939827"/>
              <a:gd name="connsiteX129" fmla="*/ 3761342 w 12192000"/>
              <a:gd name="connsiteY129" fmla="*/ 177474 h 4939827"/>
              <a:gd name="connsiteX130" fmla="*/ 3799748 w 12192000"/>
              <a:gd name="connsiteY130" fmla="*/ 167154 h 4939827"/>
              <a:gd name="connsiteX131" fmla="*/ 3922756 w 12192000"/>
              <a:gd name="connsiteY131" fmla="*/ 194044 h 4939827"/>
              <a:gd name="connsiteX132" fmla="*/ 4028476 w 12192000"/>
              <a:gd name="connsiteY132" fmla="*/ 223679 h 4939827"/>
              <a:gd name="connsiteX133" fmla="*/ 4191582 w 12192000"/>
              <a:gd name="connsiteY133" fmla="*/ 238952 h 4939827"/>
              <a:gd name="connsiteX134" fmla="*/ 4251024 w 12192000"/>
              <a:gd name="connsiteY134" fmla="*/ 240874 h 4939827"/>
              <a:gd name="connsiteX135" fmla="*/ 4355275 w 12192000"/>
              <a:gd name="connsiteY135" fmla="*/ 260205 h 4939827"/>
              <a:gd name="connsiteX136" fmla="*/ 4423807 w 12192000"/>
              <a:gd name="connsiteY136" fmla="*/ 270366 h 4939827"/>
              <a:gd name="connsiteX137" fmla="*/ 4558432 w 12192000"/>
              <a:gd name="connsiteY137" fmla="*/ 269194 h 4939827"/>
              <a:gd name="connsiteX138" fmla="*/ 4635061 w 12192000"/>
              <a:gd name="connsiteY138" fmla="*/ 280682 h 4939827"/>
              <a:gd name="connsiteX139" fmla="*/ 4807427 w 12192000"/>
              <a:gd name="connsiteY139" fmla="*/ 276835 h 4939827"/>
              <a:gd name="connsiteX140" fmla="*/ 5028933 w 12192000"/>
              <a:gd name="connsiteY140" fmla="*/ 183887 h 4939827"/>
              <a:gd name="connsiteX141" fmla="*/ 5093642 w 12192000"/>
              <a:gd name="connsiteY141" fmla="*/ 177214 h 4939827"/>
              <a:gd name="connsiteX142" fmla="*/ 5102642 w 12192000"/>
              <a:gd name="connsiteY142" fmla="*/ 186816 h 4939827"/>
              <a:gd name="connsiteX143" fmla="*/ 5193590 w 12192000"/>
              <a:gd name="connsiteY143" fmla="*/ 156458 h 4939827"/>
              <a:gd name="connsiteX144" fmla="*/ 5323922 w 12192000"/>
              <a:gd name="connsiteY144" fmla="*/ 146332 h 4939827"/>
              <a:gd name="connsiteX145" fmla="*/ 5421860 w 12192000"/>
              <a:gd name="connsiteY145" fmla="*/ 167298 h 4939827"/>
              <a:gd name="connsiteX146" fmla="*/ 5476948 w 12192000"/>
              <a:gd name="connsiteY146" fmla="*/ 173249 h 4939827"/>
              <a:gd name="connsiteX147" fmla="*/ 5516842 w 12192000"/>
              <a:gd name="connsiteY147" fmla="*/ 184018 h 4939827"/>
              <a:gd name="connsiteX148" fmla="*/ 5619415 w 12192000"/>
              <a:gd name="connsiteY148" fmla="*/ 176781 h 4939827"/>
              <a:gd name="connsiteX149" fmla="*/ 5789867 w 12192000"/>
              <a:gd name="connsiteY149" fmla="*/ 150304 h 4939827"/>
              <a:gd name="connsiteX150" fmla="*/ 5825953 w 12192000"/>
              <a:gd name="connsiteY150" fmla="*/ 147907 h 4939827"/>
              <a:gd name="connsiteX151" fmla="*/ 5856168 w 12192000"/>
              <a:gd name="connsiteY151" fmla="*/ 158719 h 4939827"/>
              <a:gd name="connsiteX152" fmla="*/ 5862476 w 12192000"/>
              <a:gd name="connsiteY152" fmla="*/ 172447 h 4939827"/>
              <a:gd name="connsiteX153" fmla="*/ 5882195 w 12192000"/>
              <a:gd name="connsiteY153" fmla="*/ 173195 h 4939827"/>
              <a:gd name="connsiteX154" fmla="*/ 5887271 w 12192000"/>
              <a:gd name="connsiteY154" fmla="*/ 176084 h 4939827"/>
              <a:gd name="connsiteX155" fmla="*/ 5921577 w 12192000"/>
              <a:gd name="connsiteY155" fmla="*/ 169858 h 4939827"/>
              <a:gd name="connsiteX156" fmla="*/ 5983240 w 12192000"/>
              <a:gd name="connsiteY156" fmla="*/ 152755 h 4939827"/>
              <a:gd name="connsiteX157" fmla="*/ 6152287 w 12192000"/>
              <a:gd name="connsiteY157" fmla="*/ 116736 h 4939827"/>
              <a:gd name="connsiteX158" fmla="*/ 6415830 w 12192000"/>
              <a:gd name="connsiteY158" fmla="*/ 136006 h 4939827"/>
              <a:gd name="connsiteX159" fmla="*/ 6756965 w 12192000"/>
              <a:gd name="connsiteY159" fmla="*/ 57636 h 4939827"/>
              <a:gd name="connsiteX160" fmla="*/ 6819400 w 12192000"/>
              <a:gd name="connsiteY160" fmla="*/ 30742 h 4939827"/>
              <a:gd name="connsiteX161" fmla="*/ 6986370 w 12192000"/>
              <a:gd name="connsiteY161" fmla="*/ 12659 h 4939827"/>
              <a:gd name="connsiteX162" fmla="*/ 6989536 w 12192000"/>
              <a:gd name="connsiteY162" fmla="*/ 14528 h 4939827"/>
              <a:gd name="connsiteX163" fmla="*/ 7015933 w 12192000"/>
              <a:gd name="connsiteY163" fmla="*/ 9653 h 4939827"/>
              <a:gd name="connsiteX164" fmla="*/ 7020592 w 12192000"/>
              <a:gd name="connsiteY164" fmla="*/ 1651 h 4939827"/>
              <a:gd name="connsiteX165" fmla="*/ 7025905 w 12192000"/>
              <a:gd name="connsiteY165"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371484 w 12192000"/>
              <a:gd name="connsiteY55" fmla="*/ 329634 h 4939827"/>
              <a:gd name="connsiteX56" fmla="*/ 9404829 w 12192000"/>
              <a:gd name="connsiteY56" fmla="*/ 339038 h 4939827"/>
              <a:gd name="connsiteX57" fmla="*/ 9427021 w 12192000"/>
              <a:gd name="connsiteY57" fmla="*/ 358784 h 4939827"/>
              <a:gd name="connsiteX58" fmla="*/ 9670844 w 12192000"/>
              <a:gd name="connsiteY58" fmla="*/ 405128 h 4939827"/>
              <a:gd name="connsiteX59" fmla="*/ 9816083 w 12192000"/>
              <a:gd name="connsiteY59" fmla="*/ 416573 h 4939827"/>
              <a:gd name="connsiteX60" fmla="*/ 9936741 w 12192000"/>
              <a:gd name="connsiteY60" fmla="*/ 437044 h 4939827"/>
              <a:gd name="connsiteX61" fmla="*/ 10050093 w 12192000"/>
              <a:gd name="connsiteY61" fmla="*/ 443783 h 4939827"/>
              <a:gd name="connsiteX62" fmla="*/ 10130090 w 12192000"/>
              <a:gd name="connsiteY62" fmla="*/ 459520 h 4939827"/>
              <a:gd name="connsiteX63" fmla="*/ 10173456 w 12192000"/>
              <a:gd name="connsiteY63" fmla="*/ 457749 h 4939827"/>
              <a:gd name="connsiteX64" fmla="*/ 10218232 w 12192000"/>
              <a:gd name="connsiteY64" fmla="*/ 459820 h 4939827"/>
              <a:gd name="connsiteX65" fmla="*/ 10354176 w 12192000"/>
              <a:gd name="connsiteY65" fmla="*/ 471377 h 4939827"/>
              <a:gd name="connsiteX66" fmla="*/ 10430681 w 12192000"/>
              <a:gd name="connsiteY66" fmla="*/ 481226 h 4939827"/>
              <a:gd name="connsiteX67" fmla="*/ 10478169 w 12192000"/>
              <a:gd name="connsiteY67" fmla="*/ 481774 h 4939827"/>
              <a:gd name="connsiteX68" fmla="*/ 10540907 w 12192000"/>
              <a:gd name="connsiteY68" fmla="*/ 485607 h 4939827"/>
              <a:gd name="connsiteX69" fmla="*/ 10614941 w 12192000"/>
              <a:gd name="connsiteY69" fmla="*/ 487592 h 4939827"/>
              <a:gd name="connsiteX70" fmla="*/ 10674098 w 12192000"/>
              <a:gd name="connsiteY70" fmla="*/ 521656 h 4939827"/>
              <a:gd name="connsiteX71" fmla="*/ 10874834 w 12192000"/>
              <a:gd name="connsiteY71" fmla="*/ 574867 h 4939827"/>
              <a:gd name="connsiteX72" fmla="*/ 10944981 w 12192000"/>
              <a:gd name="connsiteY72" fmla="*/ 615042 h 4939827"/>
              <a:gd name="connsiteX73" fmla="*/ 11006376 w 12192000"/>
              <a:gd name="connsiteY73" fmla="*/ 645957 h 4939827"/>
              <a:gd name="connsiteX74" fmla="*/ 11076308 w 12192000"/>
              <a:gd name="connsiteY74" fmla="*/ 675698 h 4939827"/>
              <a:gd name="connsiteX75" fmla="*/ 11148789 w 12192000"/>
              <a:gd name="connsiteY75" fmla="*/ 685041 h 4939827"/>
              <a:gd name="connsiteX76" fmla="*/ 11249129 w 12192000"/>
              <a:gd name="connsiteY76" fmla="*/ 684218 h 4939827"/>
              <a:gd name="connsiteX77" fmla="*/ 11299915 w 12192000"/>
              <a:gd name="connsiteY77" fmla="*/ 692177 h 4939827"/>
              <a:gd name="connsiteX78" fmla="*/ 11386973 w 12192000"/>
              <a:gd name="connsiteY78" fmla="*/ 708209 h 4939827"/>
              <a:gd name="connsiteX79" fmla="*/ 11500105 w 12192000"/>
              <a:gd name="connsiteY79" fmla="*/ 735014 h 4939827"/>
              <a:gd name="connsiteX80" fmla="*/ 11621735 w 12192000"/>
              <a:gd name="connsiteY80" fmla="*/ 789584 h 4939827"/>
              <a:gd name="connsiteX81" fmla="*/ 11691200 w 12192000"/>
              <a:gd name="connsiteY81" fmla="*/ 867902 h 4939827"/>
              <a:gd name="connsiteX82" fmla="*/ 11819427 w 12192000"/>
              <a:gd name="connsiteY82" fmla="*/ 911634 h 4939827"/>
              <a:gd name="connsiteX83" fmla="*/ 11969720 w 12192000"/>
              <a:gd name="connsiteY83" fmla="*/ 964737 h 4939827"/>
              <a:gd name="connsiteX84" fmla="*/ 12055766 w 12192000"/>
              <a:gd name="connsiteY84" fmla="*/ 991268 h 4939827"/>
              <a:gd name="connsiteX85" fmla="*/ 12171539 w 12192000"/>
              <a:gd name="connsiteY85" fmla="*/ 995427 h 4939827"/>
              <a:gd name="connsiteX86" fmla="*/ 12187831 w 12192000"/>
              <a:gd name="connsiteY86" fmla="*/ 996580 h 4939827"/>
              <a:gd name="connsiteX87" fmla="*/ 12192000 w 12192000"/>
              <a:gd name="connsiteY87" fmla="*/ 996726 h 4939827"/>
              <a:gd name="connsiteX88" fmla="*/ 12192000 w 12192000"/>
              <a:gd name="connsiteY88" fmla="*/ 4939827 h 4939827"/>
              <a:gd name="connsiteX89" fmla="*/ 0 w 12192000"/>
              <a:gd name="connsiteY89" fmla="*/ 4939827 h 4939827"/>
              <a:gd name="connsiteX90" fmla="*/ 0 w 12192000"/>
              <a:gd name="connsiteY90" fmla="*/ 512043 h 4939827"/>
              <a:gd name="connsiteX91" fmla="*/ 7381 w 12192000"/>
              <a:gd name="connsiteY91" fmla="*/ 512580 h 4939827"/>
              <a:gd name="connsiteX92" fmla="*/ 100029 w 12192000"/>
              <a:gd name="connsiteY92" fmla="*/ 504758 h 4939827"/>
              <a:gd name="connsiteX93" fmla="*/ 155244 w 12192000"/>
              <a:gd name="connsiteY93" fmla="*/ 525130 h 4939827"/>
              <a:gd name="connsiteX94" fmla="*/ 254366 w 12192000"/>
              <a:gd name="connsiteY94" fmla="*/ 534449 h 4939827"/>
              <a:gd name="connsiteX95" fmla="*/ 447292 w 12192000"/>
              <a:gd name="connsiteY95" fmla="*/ 542725 h 4939827"/>
              <a:gd name="connsiteX96" fmla="*/ 628105 w 12192000"/>
              <a:gd name="connsiteY96" fmla="*/ 547853 h 4939827"/>
              <a:gd name="connsiteX97" fmla="*/ 783146 w 12192000"/>
              <a:gd name="connsiteY97" fmla="*/ 591799 h 4939827"/>
              <a:gd name="connsiteX98" fmla="*/ 1043676 w 12192000"/>
              <a:gd name="connsiteY98" fmla="*/ 591887 h 4939827"/>
              <a:gd name="connsiteX99" fmla="*/ 1281816 w 12192000"/>
              <a:gd name="connsiteY99" fmla="*/ 520946 h 4939827"/>
              <a:gd name="connsiteX100" fmla="*/ 1486347 w 12192000"/>
              <a:gd name="connsiteY100" fmla="*/ 487310 h 4939827"/>
              <a:gd name="connsiteX101" fmla="*/ 1568079 w 12192000"/>
              <a:gd name="connsiteY101" fmla="*/ 462531 h 4939827"/>
              <a:gd name="connsiteX102" fmla="*/ 1622516 w 12192000"/>
              <a:gd name="connsiteY102" fmla="*/ 466058 h 4939827"/>
              <a:gd name="connsiteX103" fmla="*/ 1655457 w 12192000"/>
              <a:gd name="connsiteY103" fmla="*/ 465359 h 4939827"/>
              <a:gd name="connsiteX104" fmla="*/ 1717454 w 12192000"/>
              <a:gd name="connsiteY104" fmla="*/ 417203 h 4939827"/>
              <a:gd name="connsiteX105" fmla="*/ 1913794 w 12192000"/>
              <a:gd name="connsiteY105" fmla="*/ 365255 h 4939827"/>
              <a:gd name="connsiteX106" fmla="*/ 2129762 w 12192000"/>
              <a:gd name="connsiteY106" fmla="*/ 367832 h 4939827"/>
              <a:gd name="connsiteX107" fmla="*/ 2376970 w 12192000"/>
              <a:gd name="connsiteY107" fmla="*/ 350129 h 4939827"/>
              <a:gd name="connsiteX108" fmla="*/ 2480155 w 12192000"/>
              <a:gd name="connsiteY108" fmla="*/ 359227 h 4939827"/>
              <a:gd name="connsiteX109" fmla="*/ 2586782 w 12192000"/>
              <a:gd name="connsiteY109" fmla="*/ 339352 h 4939827"/>
              <a:gd name="connsiteX110" fmla="*/ 2679617 w 12192000"/>
              <a:gd name="connsiteY110" fmla="*/ 305383 h 4939827"/>
              <a:gd name="connsiteX111" fmla="*/ 2788947 w 12192000"/>
              <a:gd name="connsiteY111" fmla="*/ 250375 h 4939827"/>
              <a:gd name="connsiteX112" fmla="*/ 2965530 w 12192000"/>
              <a:gd name="connsiteY112" fmla="*/ 245958 h 4939827"/>
              <a:gd name="connsiteX113" fmla="*/ 3103677 w 12192000"/>
              <a:gd name="connsiteY113" fmla="*/ 209527 h 4939827"/>
              <a:gd name="connsiteX114" fmla="*/ 3126759 w 12192000"/>
              <a:gd name="connsiteY114" fmla="*/ 211226 h 4939827"/>
              <a:gd name="connsiteX115" fmla="*/ 3164020 w 12192000"/>
              <a:gd name="connsiteY115" fmla="*/ 212779 h 4939827"/>
              <a:gd name="connsiteX116" fmla="*/ 3285019 w 12192000"/>
              <a:gd name="connsiteY116" fmla="*/ 220535 h 4939827"/>
              <a:gd name="connsiteX117" fmla="*/ 3365154 w 12192000"/>
              <a:gd name="connsiteY117" fmla="*/ 226416 h 4939827"/>
              <a:gd name="connsiteX118" fmla="*/ 3367507 w 12192000"/>
              <a:gd name="connsiteY118" fmla="*/ 225416 h 4939827"/>
              <a:gd name="connsiteX119" fmla="*/ 3387567 w 12192000"/>
              <a:gd name="connsiteY119" fmla="*/ 227103 h 4939827"/>
              <a:gd name="connsiteX120" fmla="*/ 3498001 w 12192000"/>
              <a:gd name="connsiteY120" fmla="*/ 231941 h 4939827"/>
              <a:gd name="connsiteX121" fmla="*/ 3561557 w 12192000"/>
              <a:gd name="connsiteY121" fmla="*/ 228095 h 4939827"/>
              <a:gd name="connsiteX122" fmla="*/ 3611920 w 12192000"/>
              <a:gd name="connsiteY122" fmla="*/ 218094 h 4939827"/>
              <a:gd name="connsiteX123" fmla="*/ 3620528 w 12192000"/>
              <a:gd name="connsiteY123" fmla="*/ 218788 h 4939827"/>
              <a:gd name="connsiteX124" fmla="*/ 3620766 w 12192000"/>
              <a:gd name="connsiteY124" fmla="*/ 218511 h 4939827"/>
              <a:gd name="connsiteX125" fmla="*/ 3629977 w 12192000"/>
              <a:gd name="connsiteY125" fmla="*/ 218664 h 4939827"/>
              <a:gd name="connsiteX126" fmla="*/ 3636217 w 12192000"/>
              <a:gd name="connsiteY126" fmla="*/ 220048 h 4939827"/>
              <a:gd name="connsiteX127" fmla="*/ 3709484 w 12192000"/>
              <a:gd name="connsiteY127" fmla="*/ 186927 h 4939827"/>
              <a:gd name="connsiteX128" fmla="*/ 3761342 w 12192000"/>
              <a:gd name="connsiteY128" fmla="*/ 177474 h 4939827"/>
              <a:gd name="connsiteX129" fmla="*/ 3799748 w 12192000"/>
              <a:gd name="connsiteY129" fmla="*/ 167154 h 4939827"/>
              <a:gd name="connsiteX130" fmla="*/ 3922756 w 12192000"/>
              <a:gd name="connsiteY130" fmla="*/ 194044 h 4939827"/>
              <a:gd name="connsiteX131" fmla="*/ 4028476 w 12192000"/>
              <a:gd name="connsiteY131" fmla="*/ 223679 h 4939827"/>
              <a:gd name="connsiteX132" fmla="*/ 4191582 w 12192000"/>
              <a:gd name="connsiteY132" fmla="*/ 238952 h 4939827"/>
              <a:gd name="connsiteX133" fmla="*/ 4251024 w 12192000"/>
              <a:gd name="connsiteY133" fmla="*/ 240874 h 4939827"/>
              <a:gd name="connsiteX134" fmla="*/ 4355275 w 12192000"/>
              <a:gd name="connsiteY134" fmla="*/ 260205 h 4939827"/>
              <a:gd name="connsiteX135" fmla="*/ 4423807 w 12192000"/>
              <a:gd name="connsiteY135" fmla="*/ 270366 h 4939827"/>
              <a:gd name="connsiteX136" fmla="*/ 4558432 w 12192000"/>
              <a:gd name="connsiteY136" fmla="*/ 269194 h 4939827"/>
              <a:gd name="connsiteX137" fmla="*/ 4635061 w 12192000"/>
              <a:gd name="connsiteY137" fmla="*/ 280682 h 4939827"/>
              <a:gd name="connsiteX138" fmla="*/ 4807427 w 12192000"/>
              <a:gd name="connsiteY138" fmla="*/ 276835 h 4939827"/>
              <a:gd name="connsiteX139" fmla="*/ 5028933 w 12192000"/>
              <a:gd name="connsiteY139" fmla="*/ 183887 h 4939827"/>
              <a:gd name="connsiteX140" fmla="*/ 5093642 w 12192000"/>
              <a:gd name="connsiteY140" fmla="*/ 177214 h 4939827"/>
              <a:gd name="connsiteX141" fmla="*/ 5102642 w 12192000"/>
              <a:gd name="connsiteY141" fmla="*/ 186816 h 4939827"/>
              <a:gd name="connsiteX142" fmla="*/ 5193590 w 12192000"/>
              <a:gd name="connsiteY142" fmla="*/ 156458 h 4939827"/>
              <a:gd name="connsiteX143" fmla="*/ 5323922 w 12192000"/>
              <a:gd name="connsiteY143" fmla="*/ 146332 h 4939827"/>
              <a:gd name="connsiteX144" fmla="*/ 5421860 w 12192000"/>
              <a:gd name="connsiteY144" fmla="*/ 167298 h 4939827"/>
              <a:gd name="connsiteX145" fmla="*/ 5476948 w 12192000"/>
              <a:gd name="connsiteY145" fmla="*/ 173249 h 4939827"/>
              <a:gd name="connsiteX146" fmla="*/ 5516842 w 12192000"/>
              <a:gd name="connsiteY146" fmla="*/ 184018 h 4939827"/>
              <a:gd name="connsiteX147" fmla="*/ 5619415 w 12192000"/>
              <a:gd name="connsiteY147" fmla="*/ 176781 h 4939827"/>
              <a:gd name="connsiteX148" fmla="*/ 5789867 w 12192000"/>
              <a:gd name="connsiteY148" fmla="*/ 150304 h 4939827"/>
              <a:gd name="connsiteX149" fmla="*/ 5825953 w 12192000"/>
              <a:gd name="connsiteY149" fmla="*/ 147907 h 4939827"/>
              <a:gd name="connsiteX150" fmla="*/ 5856168 w 12192000"/>
              <a:gd name="connsiteY150" fmla="*/ 158719 h 4939827"/>
              <a:gd name="connsiteX151" fmla="*/ 5862476 w 12192000"/>
              <a:gd name="connsiteY151" fmla="*/ 172447 h 4939827"/>
              <a:gd name="connsiteX152" fmla="*/ 5882195 w 12192000"/>
              <a:gd name="connsiteY152" fmla="*/ 173195 h 4939827"/>
              <a:gd name="connsiteX153" fmla="*/ 5887271 w 12192000"/>
              <a:gd name="connsiteY153" fmla="*/ 176084 h 4939827"/>
              <a:gd name="connsiteX154" fmla="*/ 5921577 w 12192000"/>
              <a:gd name="connsiteY154" fmla="*/ 169858 h 4939827"/>
              <a:gd name="connsiteX155" fmla="*/ 5983240 w 12192000"/>
              <a:gd name="connsiteY155" fmla="*/ 152755 h 4939827"/>
              <a:gd name="connsiteX156" fmla="*/ 6152287 w 12192000"/>
              <a:gd name="connsiteY156" fmla="*/ 116736 h 4939827"/>
              <a:gd name="connsiteX157" fmla="*/ 6415830 w 12192000"/>
              <a:gd name="connsiteY157" fmla="*/ 136006 h 4939827"/>
              <a:gd name="connsiteX158" fmla="*/ 6756965 w 12192000"/>
              <a:gd name="connsiteY158" fmla="*/ 57636 h 4939827"/>
              <a:gd name="connsiteX159" fmla="*/ 6819400 w 12192000"/>
              <a:gd name="connsiteY159" fmla="*/ 30742 h 4939827"/>
              <a:gd name="connsiteX160" fmla="*/ 6986370 w 12192000"/>
              <a:gd name="connsiteY160" fmla="*/ 12659 h 4939827"/>
              <a:gd name="connsiteX161" fmla="*/ 6989536 w 12192000"/>
              <a:gd name="connsiteY161" fmla="*/ 14528 h 4939827"/>
              <a:gd name="connsiteX162" fmla="*/ 7015933 w 12192000"/>
              <a:gd name="connsiteY162" fmla="*/ 9653 h 4939827"/>
              <a:gd name="connsiteX163" fmla="*/ 7020592 w 12192000"/>
              <a:gd name="connsiteY163" fmla="*/ 1651 h 4939827"/>
              <a:gd name="connsiteX164" fmla="*/ 7025905 w 12192000"/>
              <a:gd name="connsiteY164"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877301 w 12192000"/>
              <a:gd name="connsiteY15" fmla="*/ 186153 h 4939827"/>
              <a:gd name="connsiteX16" fmla="*/ 7952584 w 12192000"/>
              <a:gd name="connsiteY16" fmla="*/ 170181 h 4939827"/>
              <a:gd name="connsiteX17" fmla="*/ 8009534 w 12192000"/>
              <a:gd name="connsiteY17" fmla="*/ 176441 h 4939827"/>
              <a:gd name="connsiteX18" fmla="*/ 8058681 w 12192000"/>
              <a:gd name="connsiteY18" fmla="*/ 219431 h 4939827"/>
              <a:gd name="connsiteX19" fmla="*/ 8126175 w 12192000"/>
              <a:gd name="connsiteY19" fmla="*/ 240005 h 4939827"/>
              <a:gd name="connsiteX20" fmla="*/ 8166439 w 12192000"/>
              <a:gd name="connsiteY20" fmla="*/ 252699 h 4939827"/>
              <a:gd name="connsiteX21" fmla="*/ 8281371 w 12192000"/>
              <a:gd name="connsiteY21" fmla="*/ 256875 h 4939827"/>
              <a:gd name="connsiteX22" fmla="*/ 8381609 w 12192000"/>
              <a:gd name="connsiteY22" fmla="*/ 240618 h 4939827"/>
              <a:gd name="connsiteX23" fmla="*/ 8406759 w 12192000"/>
              <a:gd name="connsiteY23" fmla="*/ 232517 h 4939827"/>
              <a:gd name="connsiteX24" fmla="*/ 8426506 w 12192000"/>
              <a:gd name="connsiteY24" fmla="*/ 241842 h 4939827"/>
              <a:gd name="connsiteX25" fmla="*/ 8427949 w 12192000"/>
              <a:gd name="connsiteY25" fmla="*/ 240981 h 4939827"/>
              <a:gd name="connsiteX26" fmla="*/ 8441468 w 12192000"/>
              <a:gd name="connsiteY26" fmla="*/ 241157 h 4939827"/>
              <a:gd name="connsiteX27" fmla="*/ 8565757 w 12192000"/>
              <a:gd name="connsiteY27" fmla="*/ 255317 h 4939827"/>
              <a:gd name="connsiteX28" fmla="*/ 8573171 w 12192000"/>
              <a:gd name="connsiteY28" fmla="*/ 258426 h 4939827"/>
              <a:gd name="connsiteX29" fmla="*/ 8573548 w 12192000"/>
              <a:gd name="connsiteY29" fmla="*/ 258241 h 4939827"/>
              <a:gd name="connsiteX30" fmla="*/ 8581827 w 12192000"/>
              <a:gd name="connsiteY30" fmla="*/ 261028 h 4939827"/>
              <a:gd name="connsiteX31" fmla="*/ 8586687 w 12192000"/>
              <a:gd name="connsiteY31" fmla="*/ 264089 h 4939827"/>
              <a:gd name="connsiteX32" fmla="*/ 8601067 w 12192000"/>
              <a:gd name="connsiteY32" fmla="*/ 270114 h 4939827"/>
              <a:gd name="connsiteX33" fmla="*/ 8672650 w 12192000"/>
              <a:gd name="connsiteY33" fmla="*/ 254821 h 4939827"/>
              <a:gd name="connsiteX34" fmla="*/ 8785543 w 12192000"/>
              <a:gd name="connsiteY34" fmla="*/ 263406 h 4939827"/>
              <a:gd name="connsiteX35" fmla="*/ 8830588 w 12192000"/>
              <a:gd name="connsiteY35" fmla="*/ 265483 h 4939827"/>
              <a:gd name="connsiteX36" fmla="*/ 8905142 w 12192000"/>
              <a:gd name="connsiteY36" fmla="*/ 264958 h 4939827"/>
              <a:gd name="connsiteX37" fmla="*/ 8968582 w 12192000"/>
              <a:gd name="connsiteY37" fmla="*/ 262728 h 4939827"/>
              <a:gd name="connsiteX38" fmla="*/ 8972994 w 12192000"/>
              <a:gd name="connsiteY38" fmla="*/ 263284 h 4939827"/>
              <a:gd name="connsiteX39" fmla="*/ 9004605 w 12192000"/>
              <a:gd name="connsiteY39" fmla="*/ 258041 h 4939827"/>
              <a:gd name="connsiteX40" fmla="*/ 9016165 w 12192000"/>
              <a:gd name="connsiteY40" fmla="*/ 261258 h 4939827"/>
              <a:gd name="connsiteX41" fmla="*/ 9043297 w 12192000"/>
              <a:gd name="connsiteY41" fmla="*/ 281547 h 4939827"/>
              <a:gd name="connsiteX42" fmla="*/ 9048315 w 12192000"/>
              <a:gd name="connsiteY42" fmla="*/ 279264 h 4939827"/>
              <a:gd name="connsiteX43" fmla="*/ 9054706 w 12192000"/>
              <a:gd name="connsiteY43" fmla="*/ 278538 h 4939827"/>
              <a:gd name="connsiteX44" fmla="*/ 9070919 w 12192000"/>
              <a:gd name="connsiteY44" fmla="*/ 281810 h 4939827"/>
              <a:gd name="connsiteX45" fmla="*/ 9076813 w 12192000"/>
              <a:gd name="connsiteY45" fmla="*/ 283909 h 4939827"/>
              <a:gd name="connsiteX46" fmla="*/ 9085871 w 12192000"/>
              <a:gd name="connsiteY46" fmla="*/ 285133 h 4939827"/>
              <a:gd name="connsiteX47" fmla="*/ 9086159 w 12192000"/>
              <a:gd name="connsiteY47" fmla="*/ 284887 h 4939827"/>
              <a:gd name="connsiteX48" fmla="*/ 9134606 w 12192000"/>
              <a:gd name="connsiteY48" fmla="*/ 288168 h 4939827"/>
              <a:gd name="connsiteX49" fmla="*/ 9195590 w 12192000"/>
              <a:gd name="connsiteY49" fmla="*/ 279568 h 4939827"/>
              <a:gd name="connsiteX50" fmla="*/ 9219336 w 12192000"/>
              <a:gd name="connsiteY50" fmla="*/ 278133 h 4939827"/>
              <a:gd name="connsiteX51" fmla="*/ 9232362 w 12192000"/>
              <a:gd name="connsiteY51" fmla="*/ 275894 h 4939827"/>
              <a:gd name="connsiteX52" fmla="*/ 9233396 w 12192000"/>
              <a:gd name="connsiteY52" fmla="*/ 274803 h 4939827"/>
              <a:gd name="connsiteX53" fmla="*/ 9256213 w 12192000"/>
              <a:gd name="connsiteY53" fmla="*/ 281576 h 4939827"/>
              <a:gd name="connsiteX54" fmla="*/ 9371484 w 12192000"/>
              <a:gd name="connsiteY54" fmla="*/ 329634 h 4939827"/>
              <a:gd name="connsiteX55" fmla="*/ 9404829 w 12192000"/>
              <a:gd name="connsiteY55" fmla="*/ 339038 h 4939827"/>
              <a:gd name="connsiteX56" fmla="*/ 9427021 w 12192000"/>
              <a:gd name="connsiteY56" fmla="*/ 358784 h 4939827"/>
              <a:gd name="connsiteX57" fmla="*/ 9670844 w 12192000"/>
              <a:gd name="connsiteY57" fmla="*/ 405128 h 4939827"/>
              <a:gd name="connsiteX58" fmla="*/ 9816083 w 12192000"/>
              <a:gd name="connsiteY58" fmla="*/ 416573 h 4939827"/>
              <a:gd name="connsiteX59" fmla="*/ 9936741 w 12192000"/>
              <a:gd name="connsiteY59" fmla="*/ 437044 h 4939827"/>
              <a:gd name="connsiteX60" fmla="*/ 10050093 w 12192000"/>
              <a:gd name="connsiteY60" fmla="*/ 443783 h 4939827"/>
              <a:gd name="connsiteX61" fmla="*/ 10130090 w 12192000"/>
              <a:gd name="connsiteY61" fmla="*/ 459520 h 4939827"/>
              <a:gd name="connsiteX62" fmla="*/ 10173456 w 12192000"/>
              <a:gd name="connsiteY62" fmla="*/ 457749 h 4939827"/>
              <a:gd name="connsiteX63" fmla="*/ 10218232 w 12192000"/>
              <a:gd name="connsiteY63" fmla="*/ 459820 h 4939827"/>
              <a:gd name="connsiteX64" fmla="*/ 10354176 w 12192000"/>
              <a:gd name="connsiteY64" fmla="*/ 471377 h 4939827"/>
              <a:gd name="connsiteX65" fmla="*/ 10430681 w 12192000"/>
              <a:gd name="connsiteY65" fmla="*/ 481226 h 4939827"/>
              <a:gd name="connsiteX66" fmla="*/ 10478169 w 12192000"/>
              <a:gd name="connsiteY66" fmla="*/ 481774 h 4939827"/>
              <a:gd name="connsiteX67" fmla="*/ 10540907 w 12192000"/>
              <a:gd name="connsiteY67" fmla="*/ 485607 h 4939827"/>
              <a:gd name="connsiteX68" fmla="*/ 10614941 w 12192000"/>
              <a:gd name="connsiteY68" fmla="*/ 487592 h 4939827"/>
              <a:gd name="connsiteX69" fmla="*/ 10674098 w 12192000"/>
              <a:gd name="connsiteY69" fmla="*/ 521656 h 4939827"/>
              <a:gd name="connsiteX70" fmla="*/ 10874834 w 12192000"/>
              <a:gd name="connsiteY70" fmla="*/ 574867 h 4939827"/>
              <a:gd name="connsiteX71" fmla="*/ 10944981 w 12192000"/>
              <a:gd name="connsiteY71" fmla="*/ 615042 h 4939827"/>
              <a:gd name="connsiteX72" fmla="*/ 11006376 w 12192000"/>
              <a:gd name="connsiteY72" fmla="*/ 645957 h 4939827"/>
              <a:gd name="connsiteX73" fmla="*/ 11076308 w 12192000"/>
              <a:gd name="connsiteY73" fmla="*/ 675698 h 4939827"/>
              <a:gd name="connsiteX74" fmla="*/ 11148789 w 12192000"/>
              <a:gd name="connsiteY74" fmla="*/ 685041 h 4939827"/>
              <a:gd name="connsiteX75" fmla="*/ 11249129 w 12192000"/>
              <a:gd name="connsiteY75" fmla="*/ 684218 h 4939827"/>
              <a:gd name="connsiteX76" fmla="*/ 11299915 w 12192000"/>
              <a:gd name="connsiteY76" fmla="*/ 692177 h 4939827"/>
              <a:gd name="connsiteX77" fmla="*/ 11386973 w 12192000"/>
              <a:gd name="connsiteY77" fmla="*/ 708209 h 4939827"/>
              <a:gd name="connsiteX78" fmla="*/ 11500105 w 12192000"/>
              <a:gd name="connsiteY78" fmla="*/ 735014 h 4939827"/>
              <a:gd name="connsiteX79" fmla="*/ 11621735 w 12192000"/>
              <a:gd name="connsiteY79" fmla="*/ 789584 h 4939827"/>
              <a:gd name="connsiteX80" fmla="*/ 11691200 w 12192000"/>
              <a:gd name="connsiteY80" fmla="*/ 867902 h 4939827"/>
              <a:gd name="connsiteX81" fmla="*/ 11819427 w 12192000"/>
              <a:gd name="connsiteY81" fmla="*/ 911634 h 4939827"/>
              <a:gd name="connsiteX82" fmla="*/ 11969720 w 12192000"/>
              <a:gd name="connsiteY82" fmla="*/ 964737 h 4939827"/>
              <a:gd name="connsiteX83" fmla="*/ 12055766 w 12192000"/>
              <a:gd name="connsiteY83" fmla="*/ 991268 h 4939827"/>
              <a:gd name="connsiteX84" fmla="*/ 12171539 w 12192000"/>
              <a:gd name="connsiteY84" fmla="*/ 995427 h 4939827"/>
              <a:gd name="connsiteX85" fmla="*/ 12187831 w 12192000"/>
              <a:gd name="connsiteY85" fmla="*/ 996580 h 4939827"/>
              <a:gd name="connsiteX86" fmla="*/ 12192000 w 12192000"/>
              <a:gd name="connsiteY86" fmla="*/ 996726 h 4939827"/>
              <a:gd name="connsiteX87" fmla="*/ 12192000 w 12192000"/>
              <a:gd name="connsiteY87" fmla="*/ 4939827 h 4939827"/>
              <a:gd name="connsiteX88" fmla="*/ 0 w 12192000"/>
              <a:gd name="connsiteY88" fmla="*/ 4939827 h 4939827"/>
              <a:gd name="connsiteX89" fmla="*/ 0 w 12192000"/>
              <a:gd name="connsiteY89" fmla="*/ 512043 h 4939827"/>
              <a:gd name="connsiteX90" fmla="*/ 7381 w 12192000"/>
              <a:gd name="connsiteY90" fmla="*/ 512580 h 4939827"/>
              <a:gd name="connsiteX91" fmla="*/ 100029 w 12192000"/>
              <a:gd name="connsiteY91" fmla="*/ 504758 h 4939827"/>
              <a:gd name="connsiteX92" fmla="*/ 155244 w 12192000"/>
              <a:gd name="connsiteY92" fmla="*/ 525130 h 4939827"/>
              <a:gd name="connsiteX93" fmla="*/ 254366 w 12192000"/>
              <a:gd name="connsiteY93" fmla="*/ 534449 h 4939827"/>
              <a:gd name="connsiteX94" fmla="*/ 447292 w 12192000"/>
              <a:gd name="connsiteY94" fmla="*/ 542725 h 4939827"/>
              <a:gd name="connsiteX95" fmla="*/ 628105 w 12192000"/>
              <a:gd name="connsiteY95" fmla="*/ 547853 h 4939827"/>
              <a:gd name="connsiteX96" fmla="*/ 783146 w 12192000"/>
              <a:gd name="connsiteY96" fmla="*/ 591799 h 4939827"/>
              <a:gd name="connsiteX97" fmla="*/ 1043676 w 12192000"/>
              <a:gd name="connsiteY97" fmla="*/ 591887 h 4939827"/>
              <a:gd name="connsiteX98" fmla="*/ 1281816 w 12192000"/>
              <a:gd name="connsiteY98" fmla="*/ 520946 h 4939827"/>
              <a:gd name="connsiteX99" fmla="*/ 1486347 w 12192000"/>
              <a:gd name="connsiteY99" fmla="*/ 487310 h 4939827"/>
              <a:gd name="connsiteX100" fmla="*/ 1568079 w 12192000"/>
              <a:gd name="connsiteY100" fmla="*/ 462531 h 4939827"/>
              <a:gd name="connsiteX101" fmla="*/ 1622516 w 12192000"/>
              <a:gd name="connsiteY101" fmla="*/ 466058 h 4939827"/>
              <a:gd name="connsiteX102" fmla="*/ 1655457 w 12192000"/>
              <a:gd name="connsiteY102" fmla="*/ 465359 h 4939827"/>
              <a:gd name="connsiteX103" fmla="*/ 1717454 w 12192000"/>
              <a:gd name="connsiteY103" fmla="*/ 417203 h 4939827"/>
              <a:gd name="connsiteX104" fmla="*/ 1913794 w 12192000"/>
              <a:gd name="connsiteY104" fmla="*/ 365255 h 4939827"/>
              <a:gd name="connsiteX105" fmla="*/ 2129762 w 12192000"/>
              <a:gd name="connsiteY105" fmla="*/ 367832 h 4939827"/>
              <a:gd name="connsiteX106" fmla="*/ 2376970 w 12192000"/>
              <a:gd name="connsiteY106" fmla="*/ 350129 h 4939827"/>
              <a:gd name="connsiteX107" fmla="*/ 2480155 w 12192000"/>
              <a:gd name="connsiteY107" fmla="*/ 359227 h 4939827"/>
              <a:gd name="connsiteX108" fmla="*/ 2586782 w 12192000"/>
              <a:gd name="connsiteY108" fmla="*/ 339352 h 4939827"/>
              <a:gd name="connsiteX109" fmla="*/ 2679617 w 12192000"/>
              <a:gd name="connsiteY109" fmla="*/ 305383 h 4939827"/>
              <a:gd name="connsiteX110" fmla="*/ 2788947 w 12192000"/>
              <a:gd name="connsiteY110" fmla="*/ 250375 h 4939827"/>
              <a:gd name="connsiteX111" fmla="*/ 2965530 w 12192000"/>
              <a:gd name="connsiteY111" fmla="*/ 245958 h 4939827"/>
              <a:gd name="connsiteX112" fmla="*/ 3103677 w 12192000"/>
              <a:gd name="connsiteY112" fmla="*/ 209527 h 4939827"/>
              <a:gd name="connsiteX113" fmla="*/ 3126759 w 12192000"/>
              <a:gd name="connsiteY113" fmla="*/ 211226 h 4939827"/>
              <a:gd name="connsiteX114" fmla="*/ 3164020 w 12192000"/>
              <a:gd name="connsiteY114" fmla="*/ 212779 h 4939827"/>
              <a:gd name="connsiteX115" fmla="*/ 3285019 w 12192000"/>
              <a:gd name="connsiteY115" fmla="*/ 220535 h 4939827"/>
              <a:gd name="connsiteX116" fmla="*/ 3365154 w 12192000"/>
              <a:gd name="connsiteY116" fmla="*/ 226416 h 4939827"/>
              <a:gd name="connsiteX117" fmla="*/ 3367507 w 12192000"/>
              <a:gd name="connsiteY117" fmla="*/ 225416 h 4939827"/>
              <a:gd name="connsiteX118" fmla="*/ 3387567 w 12192000"/>
              <a:gd name="connsiteY118" fmla="*/ 227103 h 4939827"/>
              <a:gd name="connsiteX119" fmla="*/ 3498001 w 12192000"/>
              <a:gd name="connsiteY119" fmla="*/ 231941 h 4939827"/>
              <a:gd name="connsiteX120" fmla="*/ 3561557 w 12192000"/>
              <a:gd name="connsiteY120" fmla="*/ 228095 h 4939827"/>
              <a:gd name="connsiteX121" fmla="*/ 3611920 w 12192000"/>
              <a:gd name="connsiteY121" fmla="*/ 218094 h 4939827"/>
              <a:gd name="connsiteX122" fmla="*/ 3620528 w 12192000"/>
              <a:gd name="connsiteY122" fmla="*/ 218788 h 4939827"/>
              <a:gd name="connsiteX123" fmla="*/ 3620766 w 12192000"/>
              <a:gd name="connsiteY123" fmla="*/ 218511 h 4939827"/>
              <a:gd name="connsiteX124" fmla="*/ 3629977 w 12192000"/>
              <a:gd name="connsiteY124" fmla="*/ 218664 h 4939827"/>
              <a:gd name="connsiteX125" fmla="*/ 3636217 w 12192000"/>
              <a:gd name="connsiteY125" fmla="*/ 220048 h 4939827"/>
              <a:gd name="connsiteX126" fmla="*/ 3709484 w 12192000"/>
              <a:gd name="connsiteY126" fmla="*/ 186927 h 4939827"/>
              <a:gd name="connsiteX127" fmla="*/ 3761342 w 12192000"/>
              <a:gd name="connsiteY127" fmla="*/ 177474 h 4939827"/>
              <a:gd name="connsiteX128" fmla="*/ 3799748 w 12192000"/>
              <a:gd name="connsiteY128" fmla="*/ 167154 h 4939827"/>
              <a:gd name="connsiteX129" fmla="*/ 3922756 w 12192000"/>
              <a:gd name="connsiteY129" fmla="*/ 194044 h 4939827"/>
              <a:gd name="connsiteX130" fmla="*/ 4028476 w 12192000"/>
              <a:gd name="connsiteY130" fmla="*/ 223679 h 4939827"/>
              <a:gd name="connsiteX131" fmla="*/ 4191582 w 12192000"/>
              <a:gd name="connsiteY131" fmla="*/ 238952 h 4939827"/>
              <a:gd name="connsiteX132" fmla="*/ 4251024 w 12192000"/>
              <a:gd name="connsiteY132" fmla="*/ 240874 h 4939827"/>
              <a:gd name="connsiteX133" fmla="*/ 4355275 w 12192000"/>
              <a:gd name="connsiteY133" fmla="*/ 260205 h 4939827"/>
              <a:gd name="connsiteX134" fmla="*/ 4423807 w 12192000"/>
              <a:gd name="connsiteY134" fmla="*/ 270366 h 4939827"/>
              <a:gd name="connsiteX135" fmla="*/ 4558432 w 12192000"/>
              <a:gd name="connsiteY135" fmla="*/ 269194 h 4939827"/>
              <a:gd name="connsiteX136" fmla="*/ 4635061 w 12192000"/>
              <a:gd name="connsiteY136" fmla="*/ 280682 h 4939827"/>
              <a:gd name="connsiteX137" fmla="*/ 4807427 w 12192000"/>
              <a:gd name="connsiteY137" fmla="*/ 276835 h 4939827"/>
              <a:gd name="connsiteX138" fmla="*/ 5028933 w 12192000"/>
              <a:gd name="connsiteY138" fmla="*/ 183887 h 4939827"/>
              <a:gd name="connsiteX139" fmla="*/ 5093642 w 12192000"/>
              <a:gd name="connsiteY139" fmla="*/ 177214 h 4939827"/>
              <a:gd name="connsiteX140" fmla="*/ 5102642 w 12192000"/>
              <a:gd name="connsiteY140" fmla="*/ 186816 h 4939827"/>
              <a:gd name="connsiteX141" fmla="*/ 5193590 w 12192000"/>
              <a:gd name="connsiteY141" fmla="*/ 156458 h 4939827"/>
              <a:gd name="connsiteX142" fmla="*/ 5323922 w 12192000"/>
              <a:gd name="connsiteY142" fmla="*/ 146332 h 4939827"/>
              <a:gd name="connsiteX143" fmla="*/ 5421860 w 12192000"/>
              <a:gd name="connsiteY143" fmla="*/ 167298 h 4939827"/>
              <a:gd name="connsiteX144" fmla="*/ 5476948 w 12192000"/>
              <a:gd name="connsiteY144" fmla="*/ 173249 h 4939827"/>
              <a:gd name="connsiteX145" fmla="*/ 5516842 w 12192000"/>
              <a:gd name="connsiteY145" fmla="*/ 184018 h 4939827"/>
              <a:gd name="connsiteX146" fmla="*/ 5619415 w 12192000"/>
              <a:gd name="connsiteY146" fmla="*/ 176781 h 4939827"/>
              <a:gd name="connsiteX147" fmla="*/ 5789867 w 12192000"/>
              <a:gd name="connsiteY147" fmla="*/ 150304 h 4939827"/>
              <a:gd name="connsiteX148" fmla="*/ 5825953 w 12192000"/>
              <a:gd name="connsiteY148" fmla="*/ 147907 h 4939827"/>
              <a:gd name="connsiteX149" fmla="*/ 5856168 w 12192000"/>
              <a:gd name="connsiteY149" fmla="*/ 158719 h 4939827"/>
              <a:gd name="connsiteX150" fmla="*/ 5862476 w 12192000"/>
              <a:gd name="connsiteY150" fmla="*/ 172447 h 4939827"/>
              <a:gd name="connsiteX151" fmla="*/ 5882195 w 12192000"/>
              <a:gd name="connsiteY151" fmla="*/ 173195 h 4939827"/>
              <a:gd name="connsiteX152" fmla="*/ 5887271 w 12192000"/>
              <a:gd name="connsiteY152" fmla="*/ 176084 h 4939827"/>
              <a:gd name="connsiteX153" fmla="*/ 5921577 w 12192000"/>
              <a:gd name="connsiteY153" fmla="*/ 169858 h 4939827"/>
              <a:gd name="connsiteX154" fmla="*/ 5983240 w 12192000"/>
              <a:gd name="connsiteY154" fmla="*/ 152755 h 4939827"/>
              <a:gd name="connsiteX155" fmla="*/ 6152287 w 12192000"/>
              <a:gd name="connsiteY155" fmla="*/ 116736 h 4939827"/>
              <a:gd name="connsiteX156" fmla="*/ 6415830 w 12192000"/>
              <a:gd name="connsiteY156" fmla="*/ 136006 h 4939827"/>
              <a:gd name="connsiteX157" fmla="*/ 6756965 w 12192000"/>
              <a:gd name="connsiteY157" fmla="*/ 57636 h 4939827"/>
              <a:gd name="connsiteX158" fmla="*/ 6819400 w 12192000"/>
              <a:gd name="connsiteY158" fmla="*/ 30742 h 4939827"/>
              <a:gd name="connsiteX159" fmla="*/ 6986370 w 12192000"/>
              <a:gd name="connsiteY159" fmla="*/ 12659 h 4939827"/>
              <a:gd name="connsiteX160" fmla="*/ 6989536 w 12192000"/>
              <a:gd name="connsiteY160" fmla="*/ 14528 h 4939827"/>
              <a:gd name="connsiteX161" fmla="*/ 7015933 w 12192000"/>
              <a:gd name="connsiteY161" fmla="*/ 9653 h 4939827"/>
              <a:gd name="connsiteX162" fmla="*/ 7020592 w 12192000"/>
              <a:gd name="connsiteY162" fmla="*/ 1651 h 4939827"/>
              <a:gd name="connsiteX163" fmla="*/ 7025905 w 12192000"/>
              <a:gd name="connsiteY163"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5921577 w 12192000"/>
              <a:gd name="connsiteY152" fmla="*/ 169858 h 4939827"/>
              <a:gd name="connsiteX153" fmla="*/ 5983240 w 12192000"/>
              <a:gd name="connsiteY153" fmla="*/ 152755 h 4939827"/>
              <a:gd name="connsiteX154" fmla="*/ 6152287 w 12192000"/>
              <a:gd name="connsiteY154" fmla="*/ 116736 h 4939827"/>
              <a:gd name="connsiteX155" fmla="*/ 6415830 w 12192000"/>
              <a:gd name="connsiteY155" fmla="*/ 136006 h 4939827"/>
              <a:gd name="connsiteX156" fmla="*/ 6756965 w 12192000"/>
              <a:gd name="connsiteY156" fmla="*/ 57636 h 4939827"/>
              <a:gd name="connsiteX157" fmla="*/ 6819400 w 12192000"/>
              <a:gd name="connsiteY157" fmla="*/ 30742 h 4939827"/>
              <a:gd name="connsiteX158" fmla="*/ 6986370 w 12192000"/>
              <a:gd name="connsiteY158" fmla="*/ 12659 h 4939827"/>
              <a:gd name="connsiteX159" fmla="*/ 6989536 w 12192000"/>
              <a:gd name="connsiteY159" fmla="*/ 14528 h 4939827"/>
              <a:gd name="connsiteX160" fmla="*/ 7015933 w 12192000"/>
              <a:gd name="connsiteY160" fmla="*/ 9653 h 4939827"/>
              <a:gd name="connsiteX161" fmla="*/ 7020592 w 12192000"/>
              <a:gd name="connsiteY161" fmla="*/ 1651 h 4939827"/>
              <a:gd name="connsiteX162" fmla="*/ 7025905 w 12192000"/>
              <a:gd name="connsiteY162"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5921577 w 12192000"/>
              <a:gd name="connsiteY152" fmla="*/ 169858 h 4939827"/>
              <a:gd name="connsiteX153" fmla="*/ 5983240 w 12192000"/>
              <a:gd name="connsiteY153" fmla="*/ 152755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5921577 w 12192000"/>
              <a:gd name="connsiteY152" fmla="*/ 169858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5921577 w 12192000"/>
              <a:gd name="connsiteY152" fmla="*/ 169858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6001964 w 12192000"/>
              <a:gd name="connsiteY152" fmla="*/ 154786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6001964 w 12192000"/>
              <a:gd name="connsiteY152" fmla="*/ 154786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952585 w 12192000"/>
              <a:gd name="connsiteY151" fmla="*/ 161012 h 4939827"/>
              <a:gd name="connsiteX152" fmla="*/ 6001964 w 12192000"/>
              <a:gd name="connsiteY152" fmla="*/ 154786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952585 w 12192000"/>
              <a:gd name="connsiteY151" fmla="*/ 161012 h 4939827"/>
              <a:gd name="connsiteX152" fmla="*/ 6001964 w 12192000"/>
              <a:gd name="connsiteY152" fmla="*/ 154786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72650 w 12192000"/>
              <a:gd name="connsiteY31" fmla="*/ 254821 h 4939827"/>
              <a:gd name="connsiteX32" fmla="*/ 8785543 w 12192000"/>
              <a:gd name="connsiteY32" fmla="*/ 263406 h 4939827"/>
              <a:gd name="connsiteX33" fmla="*/ 8830588 w 12192000"/>
              <a:gd name="connsiteY33" fmla="*/ 265483 h 4939827"/>
              <a:gd name="connsiteX34" fmla="*/ 8905142 w 12192000"/>
              <a:gd name="connsiteY34" fmla="*/ 264958 h 4939827"/>
              <a:gd name="connsiteX35" fmla="*/ 8968582 w 12192000"/>
              <a:gd name="connsiteY35" fmla="*/ 262728 h 4939827"/>
              <a:gd name="connsiteX36" fmla="*/ 8972994 w 12192000"/>
              <a:gd name="connsiteY36" fmla="*/ 263284 h 4939827"/>
              <a:gd name="connsiteX37" fmla="*/ 9004605 w 12192000"/>
              <a:gd name="connsiteY37" fmla="*/ 258041 h 4939827"/>
              <a:gd name="connsiteX38" fmla="*/ 9016165 w 12192000"/>
              <a:gd name="connsiteY38" fmla="*/ 261258 h 4939827"/>
              <a:gd name="connsiteX39" fmla="*/ 9043297 w 12192000"/>
              <a:gd name="connsiteY39" fmla="*/ 281547 h 4939827"/>
              <a:gd name="connsiteX40" fmla="*/ 9048315 w 12192000"/>
              <a:gd name="connsiteY40" fmla="*/ 279264 h 4939827"/>
              <a:gd name="connsiteX41" fmla="*/ 9054706 w 12192000"/>
              <a:gd name="connsiteY41" fmla="*/ 278538 h 4939827"/>
              <a:gd name="connsiteX42" fmla="*/ 9070919 w 12192000"/>
              <a:gd name="connsiteY42" fmla="*/ 281810 h 4939827"/>
              <a:gd name="connsiteX43" fmla="*/ 9076813 w 12192000"/>
              <a:gd name="connsiteY43" fmla="*/ 283909 h 4939827"/>
              <a:gd name="connsiteX44" fmla="*/ 9085871 w 12192000"/>
              <a:gd name="connsiteY44" fmla="*/ 285133 h 4939827"/>
              <a:gd name="connsiteX45" fmla="*/ 9086159 w 12192000"/>
              <a:gd name="connsiteY45" fmla="*/ 284887 h 4939827"/>
              <a:gd name="connsiteX46" fmla="*/ 9134606 w 12192000"/>
              <a:gd name="connsiteY46" fmla="*/ 288168 h 4939827"/>
              <a:gd name="connsiteX47" fmla="*/ 9195590 w 12192000"/>
              <a:gd name="connsiteY47" fmla="*/ 279568 h 4939827"/>
              <a:gd name="connsiteX48" fmla="*/ 9219336 w 12192000"/>
              <a:gd name="connsiteY48" fmla="*/ 278133 h 4939827"/>
              <a:gd name="connsiteX49" fmla="*/ 9232362 w 12192000"/>
              <a:gd name="connsiteY49" fmla="*/ 275894 h 4939827"/>
              <a:gd name="connsiteX50" fmla="*/ 9233396 w 12192000"/>
              <a:gd name="connsiteY50" fmla="*/ 274803 h 4939827"/>
              <a:gd name="connsiteX51" fmla="*/ 9256213 w 12192000"/>
              <a:gd name="connsiteY51" fmla="*/ 281576 h 4939827"/>
              <a:gd name="connsiteX52" fmla="*/ 9371484 w 12192000"/>
              <a:gd name="connsiteY52" fmla="*/ 329634 h 4939827"/>
              <a:gd name="connsiteX53" fmla="*/ 9404829 w 12192000"/>
              <a:gd name="connsiteY53" fmla="*/ 339038 h 4939827"/>
              <a:gd name="connsiteX54" fmla="*/ 9427021 w 12192000"/>
              <a:gd name="connsiteY54" fmla="*/ 358784 h 4939827"/>
              <a:gd name="connsiteX55" fmla="*/ 9670844 w 12192000"/>
              <a:gd name="connsiteY55" fmla="*/ 405128 h 4939827"/>
              <a:gd name="connsiteX56" fmla="*/ 9816083 w 12192000"/>
              <a:gd name="connsiteY56" fmla="*/ 416573 h 4939827"/>
              <a:gd name="connsiteX57" fmla="*/ 9936741 w 12192000"/>
              <a:gd name="connsiteY57" fmla="*/ 437044 h 4939827"/>
              <a:gd name="connsiteX58" fmla="*/ 10050093 w 12192000"/>
              <a:gd name="connsiteY58" fmla="*/ 443783 h 4939827"/>
              <a:gd name="connsiteX59" fmla="*/ 10130090 w 12192000"/>
              <a:gd name="connsiteY59" fmla="*/ 459520 h 4939827"/>
              <a:gd name="connsiteX60" fmla="*/ 10173456 w 12192000"/>
              <a:gd name="connsiteY60" fmla="*/ 457749 h 4939827"/>
              <a:gd name="connsiteX61" fmla="*/ 10218232 w 12192000"/>
              <a:gd name="connsiteY61" fmla="*/ 459820 h 4939827"/>
              <a:gd name="connsiteX62" fmla="*/ 10354176 w 12192000"/>
              <a:gd name="connsiteY62" fmla="*/ 471377 h 4939827"/>
              <a:gd name="connsiteX63" fmla="*/ 10430681 w 12192000"/>
              <a:gd name="connsiteY63" fmla="*/ 481226 h 4939827"/>
              <a:gd name="connsiteX64" fmla="*/ 10478169 w 12192000"/>
              <a:gd name="connsiteY64" fmla="*/ 481774 h 4939827"/>
              <a:gd name="connsiteX65" fmla="*/ 10540907 w 12192000"/>
              <a:gd name="connsiteY65" fmla="*/ 485607 h 4939827"/>
              <a:gd name="connsiteX66" fmla="*/ 10614941 w 12192000"/>
              <a:gd name="connsiteY66" fmla="*/ 487592 h 4939827"/>
              <a:gd name="connsiteX67" fmla="*/ 10674098 w 12192000"/>
              <a:gd name="connsiteY67" fmla="*/ 521656 h 4939827"/>
              <a:gd name="connsiteX68" fmla="*/ 10874834 w 12192000"/>
              <a:gd name="connsiteY68" fmla="*/ 574867 h 4939827"/>
              <a:gd name="connsiteX69" fmla="*/ 10944981 w 12192000"/>
              <a:gd name="connsiteY69" fmla="*/ 615042 h 4939827"/>
              <a:gd name="connsiteX70" fmla="*/ 11006376 w 12192000"/>
              <a:gd name="connsiteY70" fmla="*/ 645957 h 4939827"/>
              <a:gd name="connsiteX71" fmla="*/ 11076308 w 12192000"/>
              <a:gd name="connsiteY71" fmla="*/ 675698 h 4939827"/>
              <a:gd name="connsiteX72" fmla="*/ 11148789 w 12192000"/>
              <a:gd name="connsiteY72" fmla="*/ 685041 h 4939827"/>
              <a:gd name="connsiteX73" fmla="*/ 11249129 w 12192000"/>
              <a:gd name="connsiteY73" fmla="*/ 684218 h 4939827"/>
              <a:gd name="connsiteX74" fmla="*/ 11299915 w 12192000"/>
              <a:gd name="connsiteY74" fmla="*/ 692177 h 4939827"/>
              <a:gd name="connsiteX75" fmla="*/ 11386973 w 12192000"/>
              <a:gd name="connsiteY75" fmla="*/ 708209 h 4939827"/>
              <a:gd name="connsiteX76" fmla="*/ 11500105 w 12192000"/>
              <a:gd name="connsiteY76" fmla="*/ 735014 h 4939827"/>
              <a:gd name="connsiteX77" fmla="*/ 11621735 w 12192000"/>
              <a:gd name="connsiteY77" fmla="*/ 789584 h 4939827"/>
              <a:gd name="connsiteX78" fmla="*/ 11691200 w 12192000"/>
              <a:gd name="connsiteY78" fmla="*/ 867902 h 4939827"/>
              <a:gd name="connsiteX79" fmla="*/ 11819427 w 12192000"/>
              <a:gd name="connsiteY79" fmla="*/ 911634 h 4939827"/>
              <a:gd name="connsiteX80" fmla="*/ 11969720 w 12192000"/>
              <a:gd name="connsiteY80" fmla="*/ 964737 h 4939827"/>
              <a:gd name="connsiteX81" fmla="*/ 12055766 w 12192000"/>
              <a:gd name="connsiteY81" fmla="*/ 991268 h 4939827"/>
              <a:gd name="connsiteX82" fmla="*/ 12171539 w 12192000"/>
              <a:gd name="connsiteY82" fmla="*/ 995427 h 4939827"/>
              <a:gd name="connsiteX83" fmla="*/ 12187831 w 12192000"/>
              <a:gd name="connsiteY83" fmla="*/ 996580 h 4939827"/>
              <a:gd name="connsiteX84" fmla="*/ 12192000 w 12192000"/>
              <a:gd name="connsiteY84" fmla="*/ 996726 h 4939827"/>
              <a:gd name="connsiteX85" fmla="*/ 12192000 w 12192000"/>
              <a:gd name="connsiteY85" fmla="*/ 4939827 h 4939827"/>
              <a:gd name="connsiteX86" fmla="*/ 0 w 12192000"/>
              <a:gd name="connsiteY86" fmla="*/ 4939827 h 4939827"/>
              <a:gd name="connsiteX87" fmla="*/ 0 w 12192000"/>
              <a:gd name="connsiteY87" fmla="*/ 512043 h 4939827"/>
              <a:gd name="connsiteX88" fmla="*/ 7381 w 12192000"/>
              <a:gd name="connsiteY88" fmla="*/ 512580 h 4939827"/>
              <a:gd name="connsiteX89" fmla="*/ 100029 w 12192000"/>
              <a:gd name="connsiteY89" fmla="*/ 504758 h 4939827"/>
              <a:gd name="connsiteX90" fmla="*/ 155244 w 12192000"/>
              <a:gd name="connsiteY90" fmla="*/ 525130 h 4939827"/>
              <a:gd name="connsiteX91" fmla="*/ 254366 w 12192000"/>
              <a:gd name="connsiteY91" fmla="*/ 534449 h 4939827"/>
              <a:gd name="connsiteX92" fmla="*/ 447292 w 12192000"/>
              <a:gd name="connsiteY92" fmla="*/ 542725 h 4939827"/>
              <a:gd name="connsiteX93" fmla="*/ 628105 w 12192000"/>
              <a:gd name="connsiteY93" fmla="*/ 547853 h 4939827"/>
              <a:gd name="connsiteX94" fmla="*/ 783146 w 12192000"/>
              <a:gd name="connsiteY94" fmla="*/ 591799 h 4939827"/>
              <a:gd name="connsiteX95" fmla="*/ 1043676 w 12192000"/>
              <a:gd name="connsiteY95" fmla="*/ 591887 h 4939827"/>
              <a:gd name="connsiteX96" fmla="*/ 1281816 w 12192000"/>
              <a:gd name="connsiteY96" fmla="*/ 520946 h 4939827"/>
              <a:gd name="connsiteX97" fmla="*/ 1486347 w 12192000"/>
              <a:gd name="connsiteY97" fmla="*/ 487310 h 4939827"/>
              <a:gd name="connsiteX98" fmla="*/ 1568079 w 12192000"/>
              <a:gd name="connsiteY98" fmla="*/ 462531 h 4939827"/>
              <a:gd name="connsiteX99" fmla="*/ 1622516 w 12192000"/>
              <a:gd name="connsiteY99" fmla="*/ 466058 h 4939827"/>
              <a:gd name="connsiteX100" fmla="*/ 1655457 w 12192000"/>
              <a:gd name="connsiteY100" fmla="*/ 465359 h 4939827"/>
              <a:gd name="connsiteX101" fmla="*/ 1717454 w 12192000"/>
              <a:gd name="connsiteY101" fmla="*/ 417203 h 4939827"/>
              <a:gd name="connsiteX102" fmla="*/ 1913794 w 12192000"/>
              <a:gd name="connsiteY102" fmla="*/ 365255 h 4939827"/>
              <a:gd name="connsiteX103" fmla="*/ 2129762 w 12192000"/>
              <a:gd name="connsiteY103" fmla="*/ 367832 h 4939827"/>
              <a:gd name="connsiteX104" fmla="*/ 2376970 w 12192000"/>
              <a:gd name="connsiteY104" fmla="*/ 350129 h 4939827"/>
              <a:gd name="connsiteX105" fmla="*/ 2480155 w 12192000"/>
              <a:gd name="connsiteY105" fmla="*/ 359227 h 4939827"/>
              <a:gd name="connsiteX106" fmla="*/ 2586782 w 12192000"/>
              <a:gd name="connsiteY106" fmla="*/ 339352 h 4939827"/>
              <a:gd name="connsiteX107" fmla="*/ 2679617 w 12192000"/>
              <a:gd name="connsiteY107" fmla="*/ 305383 h 4939827"/>
              <a:gd name="connsiteX108" fmla="*/ 2788947 w 12192000"/>
              <a:gd name="connsiteY108" fmla="*/ 250375 h 4939827"/>
              <a:gd name="connsiteX109" fmla="*/ 2965530 w 12192000"/>
              <a:gd name="connsiteY109" fmla="*/ 245958 h 4939827"/>
              <a:gd name="connsiteX110" fmla="*/ 3103677 w 12192000"/>
              <a:gd name="connsiteY110" fmla="*/ 209527 h 4939827"/>
              <a:gd name="connsiteX111" fmla="*/ 3126759 w 12192000"/>
              <a:gd name="connsiteY111" fmla="*/ 211226 h 4939827"/>
              <a:gd name="connsiteX112" fmla="*/ 3164020 w 12192000"/>
              <a:gd name="connsiteY112" fmla="*/ 212779 h 4939827"/>
              <a:gd name="connsiteX113" fmla="*/ 3285019 w 12192000"/>
              <a:gd name="connsiteY113" fmla="*/ 220535 h 4939827"/>
              <a:gd name="connsiteX114" fmla="*/ 3365154 w 12192000"/>
              <a:gd name="connsiteY114" fmla="*/ 226416 h 4939827"/>
              <a:gd name="connsiteX115" fmla="*/ 3367507 w 12192000"/>
              <a:gd name="connsiteY115" fmla="*/ 225416 h 4939827"/>
              <a:gd name="connsiteX116" fmla="*/ 3387567 w 12192000"/>
              <a:gd name="connsiteY116" fmla="*/ 227103 h 4939827"/>
              <a:gd name="connsiteX117" fmla="*/ 3498001 w 12192000"/>
              <a:gd name="connsiteY117" fmla="*/ 231941 h 4939827"/>
              <a:gd name="connsiteX118" fmla="*/ 3561557 w 12192000"/>
              <a:gd name="connsiteY118" fmla="*/ 228095 h 4939827"/>
              <a:gd name="connsiteX119" fmla="*/ 3611920 w 12192000"/>
              <a:gd name="connsiteY119" fmla="*/ 218094 h 4939827"/>
              <a:gd name="connsiteX120" fmla="*/ 3620528 w 12192000"/>
              <a:gd name="connsiteY120" fmla="*/ 218788 h 4939827"/>
              <a:gd name="connsiteX121" fmla="*/ 3620766 w 12192000"/>
              <a:gd name="connsiteY121" fmla="*/ 218511 h 4939827"/>
              <a:gd name="connsiteX122" fmla="*/ 3629977 w 12192000"/>
              <a:gd name="connsiteY122" fmla="*/ 218664 h 4939827"/>
              <a:gd name="connsiteX123" fmla="*/ 3636217 w 12192000"/>
              <a:gd name="connsiteY123" fmla="*/ 220048 h 4939827"/>
              <a:gd name="connsiteX124" fmla="*/ 3709484 w 12192000"/>
              <a:gd name="connsiteY124" fmla="*/ 186927 h 4939827"/>
              <a:gd name="connsiteX125" fmla="*/ 3761342 w 12192000"/>
              <a:gd name="connsiteY125" fmla="*/ 177474 h 4939827"/>
              <a:gd name="connsiteX126" fmla="*/ 3799748 w 12192000"/>
              <a:gd name="connsiteY126" fmla="*/ 167154 h 4939827"/>
              <a:gd name="connsiteX127" fmla="*/ 3922756 w 12192000"/>
              <a:gd name="connsiteY127" fmla="*/ 194044 h 4939827"/>
              <a:gd name="connsiteX128" fmla="*/ 4028476 w 12192000"/>
              <a:gd name="connsiteY128" fmla="*/ 223679 h 4939827"/>
              <a:gd name="connsiteX129" fmla="*/ 4191582 w 12192000"/>
              <a:gd name="connsiteY129" fmla="*/ 238952 h 4939827"/>
              <a:gd name="connsiteX130" fmla="*/ 4251024 w 12192000"/>
              <a:gd name="connsiteY130" fmla="*/ 240874 h 4939827"/>
              <a:gd name="connsiteX131" fmla="*/ 4355275 w 12192000"/>
              <a:gd name="connsiteY131" fmla="*/ 260205 h 4939827"/>
              <a:gd name="connsiteX132" fmla="*/ 4423807 w 12192000"/>
              <a:gd name="connsiteY132" fmla="*/ 270366 h 4939827"/>
              <a:gd name="connsiteX133" fmla="*/ 4558432 w 12192000"/>
              <a:gd name="connsiteY133" fmla="*/ 269194 h 4939827"/>
              <a:gd name="connsiteX134" fmla="*/ 4635061 w 12192000"/>
              <a:gd name="connsiteY134" fmla="*/ 280682 h 4939827"/>
              <a:gd name="connsiteX135" fmla="*/ 4807427 w 12192000"/>
              <a:gd name="connsiteY135" fmla="*/ 276835 h 4939827"/>
              <a:gd name="connsiteX136" fmla="*/ 5028933 w 12192000"/>
              <a:gd name="connsiteY136" fmla="*/ 183887 h 4939827"/>
              <a:gd name="connsiteX137" fmla="*/ 5093642 w 12192000"/>
              <a:gd name="connsiteY137" fmla="*/ 177214 h 4939827"/>
              <a:gd name="connsiteX138" fmla="*/ 5102642 w 12192000"/>
              <a:gd name="connsiteY138" fmla="*/ 186816 h 4939827"/>
              <a:gd name="connsiteX139" fmla="*/ 5193590 w 12192000"/>
              <a:gd name="connsiteY139" fmla="*/ 156458 h 4939827"/>
              <a:gd name="connsiteX140" fmla="*/ 5323922 w 12192000"/>
              <a:gd name="connsiteY140" fmla="*/ 146332 h 4939827"/>
              <a:gd name="connsiteX141" fmla="*/ 5421860 w 12192000"/>
              <a:gd name="connsiteY141" fmla="*/ 167298 h 4939827"/>
              <a:gd name="connsiteX142" fmla="*/ 5476948 w 12192000"/>
              <a:gd name="connsiteY142" fmla="*/ 173249 h 4939827"/>
              <a:gd name="connsiteX143" fmla="*/ 5516842 w 12192000"/>
              <a:gd name="connsiteY143" fmla="*/ 184018 h 4939827"/>
              <a:gd name="connsiteX144" fmla="*/ 5619415 w 12192000"/>
              <a:gd name="connsiteY144" fmla="*/ 176781 h 4939827"/>
              <a:gd name="connsiteX145" fmla="*/ 5789867 w 12192000"/>
              <a:gd name="connsiteY145" fmla="*/ 150304 h 4939827"/>
              <a:gd name="connsiteX146" fmla="*/ 5825953 w 12192000"/>
              <a:gd name="connsiteY146" fmla="*/ 147907 h 4939827"/>
              <a:gd name="connsiteX147" fmla="*/ 5856168 w 12192000"/>
              <a:gd name="connsiteY147" fmla="*/ 158719 h 4939827"/>
              <a:gd name="connsiteX148" fmla="*/ 5862476 w 12192000"/>
              <a:gd name="connsiteY148" fmla="*/ 172447 h 4939827"/>
              <a:gd name="connsiteX149" fmla="*/ 5882195 w 12192000"/>
              <a:gd name="connsiteY149" fmla="*/ 173195 h 4939827"/>
              <a:gd name="connsiteX150" fmla="*/ 5952585 w 12192000"/>
              <a:gd name="connsiteY150" fmla="*/ 161012 h 4939827"/>
              <a:gd name="connsiteX151" fmla="*/ 6001964 w 12192000"/>
              <a:gd name="connsiteY151" fmla="*/ 154786 h 4939827"/>
              <a:gd name="connsiteX152" fmla="*/ 6184207 w 12192000"/>
              <a:gd name="connsiteY152" fmla="*/ 132658 h 4939827"/>
              <a:gd name="connsiteX153" fmla="*/ 6415830 w 12192000"/>
              <a:gd name="connsiteY153" fmla="*/ 136006 h 4939827"/>
              <a:gd name="connsiteX154" fmla="*/ 6756965 w 12192000"/>
              <a:gd name="connsiteY154" fmla="*/ 57636 h 4939827"/>
              <a:gd name="connsiteX155" fmla="*/ 6819400 w 12192000"/>
              <a:gd name="connsiteY155" fmla="*/ 30742 h 4939827"/>
              <a:gd name="connsiteX156" fmla="*/ 6986370 w 12192000"/>
              <a:gd name="connsiteY156" fmla="*/ 12659 h 4939827"/>
              <a:gd name="connsiteX157" fmla="*/ 6989536 w 12192000"/>
              <a:gd name="connsiteY157" fmla="*/ 14528 h 4939827"/>
              <a:gd name="connsiteX158" fmla="*/ 7015933 w 12192000"/>
              <a:gd name="connsiteY158" fmla="*/ 9653 h 4939827"/>
              <a:gd name="connsiteX159" fmla="*/ 7020592 w 12192000"/>
              <a:gd name="connsiteY159" fmla="*/ 1651 h 4939827"/>
              <a:gd name="connsiteX160" fmla="*/ 7025905 w 12192000"/>
              <a:gd name="connsiteY16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72650 w 12192000"/>
              <a:gd name="connsiteY31" fmla="*/ 254821 h 4939827"/>
              <a:gd name="connsiteX32" fmla="*/ 8785543 w 12192000"/>
              <a:gd name="connsiteY32" fmla="*/ 263406 h 4939827"/>
              <a:gd name="connsiteX33" fmla="*/ 8830588 w 12192000"/>
              <a:gd name="connsiteY33" fmla="*/ 265483 h 4939827"/>
              <a:gd name="connsiteX34" fmla="*/ 8905142 w 12192000"/>
              <a:gd name="connsiteY34" fmla="*/ 264958 h 4939827"/>
              <a:gd name="connsiteX35" fmla="*/ 8968582 w 12192000"/>
              <a:gd name="connsiteY35" fmla="*/ 262728 h 4939827"/>
              <a:gd name="connsiteX36" fmla="*/ 8972994 w 12192000"/>
              <a:gd name="connsiteY36" fmla="*/ 263284 h 4939827"/>
              <a:gd name="connsiteX37" fmla="*/ 9004605 w 12192000"/>
              <a:gd name="connsiteY37" fmla="*/ 258041 h 4939827"/>
              <a:gd name="connsiteX38" fmla="*/ 9016165 w 12192000"/>
              <a:gd name="connsiteY38" fmla="*/ 261258 h 4939827"/>
              <a:gd name="connsiteX39" fmla="*/ 9043297 w 12192000"/>
              <a:gd name="connsiteY39" fmla="*/ 281547 h 4939827"/>
              <a:gd name="connsiteX40" fmla="*/ 9048315 w 12192000"/>
              <a:gd name="connsiteY40" fmla="*/ 279264 h 4939827"/>
              <a:gd name="connsiteX41" fmla="*/ 9054706 w 12192000"/>
              <a:gd name="connsiteY41" fmla="*/ 278538 h 4939827"/>
              <a:gd name="connsiteX42" fmla="*/ 9070919 w 12192000"/>
              <a:gd name="connsiteY42" fmla="*/ 281810 h 4939827"/>
              <a:gd name="connsiteX43" fmla="*/ 9076813 w 12192000"/>
              <a:gd name="connsiteY43" fmla="*/ 283909 h 4939827"/>
              <a:gd name="connsiteX44" fmla="*/ 9085871 w 12192000"/>
              <a:gd name="connsiteY44" fmla="*/ 285133 h 4939827"/>
              <a:gd name="connsiteX45" fmla="*/ 9086159 w 12192000"/>
              <a:gd name="connsiteY45" fmla="*/ 284887 h 4939827"/>
              <a:gd name="connsiteX46" fmla="*/ 9134606 w 12192000"/>
              <a:gd name="connsiteY46" fmla="*/ 288168 h 4939827"/>
              <a:gd name="connsiteX47" fmla="*/ 9195590 w 12192000"/>
              <a:gd name="connsiteY47" fmla="*/ 279568 h 4939827"/>
              <a:gd name="connsiteX48" fmla="*/ 9219336 w 12192000"/>
              <a:gd name="connsiteY48" fmla="*/ 278133 h 4939827"/>
              <a:gd name="connsiteX49" fmla="*/ 9232362 w 12192000"/>
              <a:gd name="connsiteY49" fmla="*/ 275894 h 4939827"/>
              <a:gd name="connsiteX50" fmla="*/ 9233396 w 12192000"/>
              <a:gd name="connsiteY50" fmla="*/ 274803 h 4939827"/>
              <a:gd name="connsiteX51" fmla="*/ 9371484 w 12192000"/>
              <a:gd name="connsiteY51" fmla="*/ 329634 h 4939827"/>
              <a:gd name="connsiteX52" fmla="*/ 9404829 w 12192000"/>
              <a:gd name="connsiteY52" fmla="*/ 339038 h 4939827"/>
              <a:gd name="connsiteX53" fmla="*/ 9427021 w 12192000"/>
              <a:gd name="connsiteY53" fmla="*/ 358784 h 4939827"/>
              <a:gd name="connsiteX54" fmla="*/ 9670844 w 12192000"/>
              <a:gd name="connsiteY54" fmla="*/ 405128 h 4939827"/>
              <a:gd name="connsiteX55" fmla="*/ 9816083 w 12192000"/>
              <a:gd name="connsiteY55" fmla="*/ 416573 h 4939827"/>
              <a:gd name="connsiteX56" fmla="*/ 9936741 w 12192000"/>
              <a:gd name="connsiteY56" fmla="*/ 437044 h 4939827"/>
              <a:gd name="connsiteX57" fmla="*/ 10050093 w 12192000"/>
              <a:gd name="connsiteY57" fmla="*/ 443783 h 4939827"/>
              <a:gd name="connsiteX58" fmla="*/ 10130090 w 12192000"/>
              <a:gd name="connsiteY58" fmla="*/ 459520 h 4939827"/>
              <a:gd name="connsiteX59" fmla="*/ 10173456 w 12192000"/>
              <a:gd name="connsiteY59" fmla="*/ 457749 h 4939827"/>
              <a:gd name="connsiteX60" fmla="*/ 10218232 w 12192000"/>
              <a:gd name="connsiteY60" fmla="*/ 459820 h 4939827"/>
              <a:gd name="connsiteX61" fmla="*/ 10354176 w 12192000"/>
              <a:gd name="connsiteY61" fmla="*/ 471377 h 4939827"/>
              <a:gd name="connsiteX62" fmla="*/ 10430681 w 12192000"/>
              <a:gd name="connsiteY62" fmla="*/ 481226 h 4939827"/>
              <a:gd name="connsiteX63" fmla="*/ 10478169 w 12192000"/>
              <a:gd name="connsiteY63" fmla="*/ 481774 h 4939827"/>
              <a:gd name="connsiteX64" fmla="*/ 10540907 w 12192000"/>
              <a:gd name="connsiteY64" fmla="*/ 485607 h 4939827"/>
              <a:gd name="connsiteX65" fmla="*/ 10614941 w 12192000"/>
              <a:gd name="connsiteY65" fmla="*/ 487592 h 4939827"/>
              <a:gd name="connsiteX66" fmla="*/ 10674098 w 12192000"/>
              <a:gd name="connsiteY66" fmla="*/ 521656 h 4939827"/>
              <a:gd name="connsiteX67" fmla="*/ 10874834 w 12192000"/>
              <a:gd name="connsiteY67" fmla="*/ 574867 h 4939827"/>
              <a:gd name="connsiteX68" fmla="*/ 10944981 w 12192000"/>
              <a:gd name="connsiteY68" fmla="*/ 615042 h 4939827"/>
              <a:gd name="connsiteX69" fmla="*/ 11006376 w 12192000"/>
              <a:gd name="connsiteY69" fmla="*/ 645957 h 4939827"/>
              <a:gd name="connsiteX70" fmla="*/ 11076308 w 12192000"/>
              <a:gd name="connsiteY70" fmla="*/ 675698 h 4939827"/>
              <a:gd name="connsiteX71" fmla="*/ 11148789 w 12192000"/>
              <a:gd name="connsiteY71" fmla="*/ 685041 h 4939827"/>
              <a:gd name="connsiteX72" fmla="*/ 11249129 w 12192000"/>
              <a:gd name="connsiteY72" fmla="*/ 684218 h 4939827"/>
              <a:gd name="connsiteX73" fmla="*/ 11299915 w 12192000"/>
              <a:gd name="connsiteY73" fmla="*/ 692177 h 4939827"/>
              <a:gd name="connsiteX74" fmla="*/ 11386973 w 12192000"/>
              <a:gd name="connsiteY74" fmla="*/ 708209 h 4939827"/>
              <a:gd name="connsiteX75" fmla="*/ 11500105 w 12192000"/>
              <a:gd name="connsiteY75" fmla="*/ 735014 h 4939827"/>
              <a:gd name="connsiteX76" fmla="*/ 11621735 w 12192000"/>
              <a:gd name="connsiteY76" fmla="*/ 789584 h 4939827"/>
              <a:gd name="connsiteX77" fmla="*/ 11691200 w 12192000"/>
              <a:gd name="connsiteY77" fmla="*/ 867902 h 4939827"/>
              <a:gd name="connsiteX78" fmla="*/ 11819427 w 12192000"/>
              <a:gd name="connsiteY78" fmla="*/ 911634 h 4939827"/>
              <a:gd name="connsiteX79" fmla="*/ 11969720 w 12192000"/>
              <a:gd name="connsiteY79" fmla="*/ 964737 h 4939827"/>
              <a:gd name="connsiteX80" fmla="*/ 12055766 w 12192000"/>
              <a:gd name="connsiteY80" fmla="*/ 991268 h 4939827"/>
              <a:gd name="connsiteX81" fmla="*/ 12171539 w 12192000"/>
              <a:gd name="connsiteY81" fmla="*/ 995427 h 4939827"/>
              <a:gd name="connsiteX82" fmla="*/ 12187831 w 12192000"/>
              <a:gd name="connsiteY82" fmla="*/ 996580 h 4939827"/>
              <a:gd name="connsiteX83" fmla="*/ 12192000 w 12192000"/>
              <a:gd name="connsiteY83" fmla="*/ 996726 h 4939827"/>
              <a:gd name="connsiteX84" fmla="*/ 12192000 w 12192000"/>
              <a:gd name="connsiteY84" fmla="*/ 4939827 h 4939827"/>
              <a:gd name="connsiteX85" fmla="*/ 0 w 12192000"/>
              <a:gd name="connsiteY85" fmla="*/ 4939827 h 4939827"/>
              <a:gd name="connsiteX86" fmla="*/ 0 w 12192000"/>
              <a:gd name="connsiteY86" fmla="*/ 512043 h 4939827"/>
              <a:gd name="connsiteX87" fmla="*/ 7381 w 12192000"/>
              <a:gd name="connsiteY87" fmla="*/ 512580 h 4939827"/>
              <a:gd name="connsiteX88" fmla="*/ 100029 w 12192000"/>
              <a:gd name="connsiteY88" fmla="*/ 504758 h 4939827"/>
              <a:gd name="connsiteX89" fmla="*/ 155244 w 12192000"/>
              <a:gd name="connsiteY89" fmla="*/ 525130 h 4939827"/>
              <a:gd name="connsiteX90" fmla="*/ 254366 w 12192000"/>
              <a:gd name="connsiteY90" fmla="*/ 534449 h 4939827"/>
              <a:gd name="connsiteX91" fmla="*/ 447292 w 12192000"/>
              <a:gd name="connsiteY91" fmla="*/ 542725 h 4939827"/>
              <a:gd name="connsiteX92" fmla="*/ 628105 w 12192000"/>
              <a:gd name="connsiteY92" fmla="*/ 547853 h 4939827"/>
              <a:gd name="connsiteX93" fmla="*/ 783146 w 12192000"/>
              <a:gd name="connsiteY93" fmla="*/ 591799 h 4939827"/>
              <a:gd name="connsiteX94" fmla="*/ 1043676 w 12192000"/>
              <a:gd name="connsiteY94" fmla="*/ 591887 h 4939827"/>
              <a:gd name="connsiteX95" fmla="*/ 1281816 w 12192000"/>
              <a:gd name="connsiteY95" fmla="*/ 520946 h 4939827"/>
              <a:gd name="connsiteX96" fmla="*/ 1486347 w 12192000"/>
              <a:gd name="connsiteY96" fmla="*/ 487310 h 4939827"/>
              <a:gd name="connsiteX97" fmla="*/ 1568079 w 12192000"/>
              <a:gd name="connsiteY97" fmla="*/ 462531 h 4939827"/>
              <a:gd name="connsiteX98" fmla="*/ 1622516 w 12192000"/>
              <a:gd name="connsiteY98" fmla="*/ 466058 h 4939827"/>
              <a:gd name="connsiteX99" fmla="*/ 1655457 w 12192000"/>
              <a:gd name="connsiteY99" fmla="*/ 465359 h 4939827"/>
              <a:gd name="connsiteX100" fmla="*/ 1717454 w 12192000"/>
              <a:gd name="connsiteY100" fmla="*/ 417203 h 4939827"/>
              <a:gd name="connsiteX101" fmla="*/ 1913794 w 12192000"/>
              <a:gd name="connsiteY101" fmla="*/ 365255 h 4939827"/>
              <a:gd name="connsiteX102" fmla="*/ 2129762 w 12192000"/>
              <a:gd name="connsiteY102" fmla="*/ 367832 h 4939827"/>
              <a:gd name="connsiteX103" fmla="*/ 2376970 w 12192000"/>
              <a:gd name="connsiteY103" fmla="*/ 350129 h 4939827"/>
              <a:gd name="connsiteX104" fmla="*/ 2480155 w 12192000"/>
              <a:gd name="connsiteY104" fmla="*/ 359227 h 4939827"/>
              <a:gd name="connsiteX105" fmla="*/ 2586782 w 12192000"/>
              <a:gd name="connsiteY105" fmla="*/ 339352 h 4939827"/>
              <a:gd name="connsiteX106" fmla="*/ 2679617 w 12192000"/>
              <a:gd name="connsiteY106" fmla="*/ 305383 h 4939827"/>
              <a:gd name="connsiteX107" fmla="*/ 2788947 w 12192000"/>
              <a:gd name="connsiteY107" fmla="*/ 250375 h 4939827"/>
              <a:gd name="connsiteX108" fmla="*/ 2965530 w 12192000"/>
              <a:gd name="connsiteY108" fmla="*/ 245958 h 4939827"/>
              <a:gd name="connsiteX109" fmla="*/ 3103677 w 12192000"/>
              <a:gd name="connsiteY109" fmla="*/ 209527 h 4939827"/>
              <a:gd name="connsiteX110" fmla="*/ 3126759 w 12192000"/>
              <a:gd name="connsiteY110" fmla="*/ 211226 h 4939827"/>
              <a:gd name="connsiteX111" fmla="*/ 3164020 w 12192000"/>
              <a:gd name="connsiteY111" fmla="*/ 212779 h 4939827"/>
              <a:gd name="connsiteX112" fmla="*/ 3285019 w 12192000"/>
              <a:gd name="connsiteY112" fmla="*/ 220535 h 4939827"/>
              <a:gd name="connsiteX113" fmla="*/ 3365154 w 12192000"/>
              <a:gd name="connsiteY113" fmla="*/ 226416 h 4939827"/>
              <a:gd name="connsiteX114" fmla="*/ 3367507 w 12192000"/>
              <a:gd name="connsiteY114" fmla="*/ 225416 h 4939827"/>
              <a:gd name="connsiteX115" fmla="*/ 3387567 w 12192000"/>
              <a:gd name="connsiteY115" fmla="*/ 227103 h 4939827"/>
              <a:gd name="connsiteX116" fmla="*/ 3498001 w 12192000"/>
              <a:gd name="connsiteY116" fmla="*/ 231941 h 4939827"/>
              <a:gd name="connsiteX117" fmla="*/ 3561557 w 12192000"/>
              <a:gd name="connsiteY117" fmla="*/ 228095 h 4939827"/>
              <a:gd name="connsiteX118" fmla="*/ 3611920 w 12192000"/>
              <a:gd name="connsiteY118" fmla="*/ 218094 h 4939827"/>
              <a:gd name="connsiteX119" fmla="*/ 3620528 w 12192000"/>
              <a:gd name="connsiteY119" fmla="*/ 218788 h 4939827"/>
              <a:gd name="connsiteX120" fmla="*/ 3620766 w 12192000"/>
              <a:gd name="connsiteY120" fmla="*/ 218511 h 4939827"/>
              <a:gd name="connsiteX121" fmla="*/ 3629977 w 12192000"/>
              <a:gd name="connsiteY121" fmla="*/ 218664 h 4939827"/>
              <a:gd name="connsiteX122" fmla="*/ 3636217 w 12192000"/>
              <a:gd name="connsiteY122" fmla="*/ 220048 h 4939827"/>
              <a:gd name="connsiteX123" fmla="*/ 3709484 w 12192000"/>
              <a:gd name="connsiteY123" fmla="*/ 186927 h 4939827"/>
              <a:gd name="connsiteX124" fmla="*/ 3761342 w 12192000"/>
              <a:gd name="connsiteY124" fmla="*/ 177474 h 4939827"/>
              <a:gd name="connsiteX125" fmla="*/ 3799748 w 12192000"/>
              <a:gd name="connsiteY125" fmla="*/ 167154 h 4939827"/>
              <a:gd name="connsiteX126" fmla="*/ 3922756 w 12192000"/>
              <a:gd name="connsiteY126" fmla="*/ 194044 h 4939827"/>
              <a:gd name="connsiteX127" fmla="*/ 4028476 w 12192000"/>
              <a:gd name="connsiteY127" fmla="*/ 223679 h 4939827"/>
              <a:gd name="connsiteX128" fmla="*/ 4191582 w 12192000"/>
              <a:gd name="connsiteY128" fmla="*/ 238952 h 4939827"/>
              <a:gd name="connsiteX129" fmla="*/ 4251024 w 12192000"/>
              <a:gd name="connsiteY129" fmla="*/ 240874 h 4939827"/>
              <a:gd name="connsiteX130" fmla="*/ 4355275 w 12192000"/>
              <a:gd name="connsiteY130" fmla="*/ 260205 h 4939827"/>
              <a:gd name="connsiteX131" fmla="*/ 4423807 w 12192000"/>
              <a:gd name="connsiteY131" fmla="*/ 270366 h 4939827"/>
              <a:gd name="connsiteX132" fmla="*/ 4558432 w 12192000"/>
              <a:gd name="connsiteY132" fmla="*/ 269194 h 4939827"/>
              <a:gd name="connsiteX133" fmla="*/ 4635061 w 12192000"/>
              <a:gd name="connsiteY133" fmla="*/ 280682 h 4939827"/>
              <a:gd name="connsiteX134" fmla="*/ 4807427 w 12192000"/>
              <a:gd name="connsiteY134" fmla="*/ 276835 h 4939827"/>
              <a:gd name="connsiteX135" fmla="*/ 5028933 w 12192000"/>
              <a:gd name="connsiteY135" fmla="*/ 183887 h 4939827"/>
              <a:gd name="connsiteX136" fmla="*/ 5093642 w 12192000"/>
              <a:gd name="connsiteY136" fmla="*/ 177214 h 4939827"/>
              <a:gd name="connsiteX137" fmla="*/ 5102642 w 12192000"/>
              <a:gd name="connsiteY137" fmla="*/ 186816 h 4939827"/>
              <a:gd name="connsiteX138" fmla="*/ 5193590 w 12192000"/>
              <a:gd name="connsiteY138" fmla="*/ 156458 h 4939827"/>
              <a:gd name="connsiteX139" fmla="*/ 5323922 w 12192000"/>
              <a:gd name="connsiteY139" fmla="*/ 146332 h 4939827"/>
              <a:gd name="connsiteX140" fmla="*/ 5421860 w 12192000"/>
              <a:gd name="connsiteY140" fmla="*/ 167298 h 4939827"/>
              <a:gd name="connsiteX141" fmla="*/ 5476948 w 12192000"/>
              <a:gd name="connsiteY141" fmla="*/ 173249 h 4939827"/>
              <a:gd name="connsiteX142" fmla="*/ 5516842 w 12192000"/>
              <a:gd name="connsiteY142" fmla="*/ 184018 h 4939827"/>
              <a:gd name="connsiteX143" fmla="*/ 5619415 w 12192000"/>
              <a:gd name="connsiteY143" fmla="*/ 176781 h 4939827"/>
              <a:gd name="connsiteX144" fmla="*/ 5789867 w 12192000"/>
              <a:gd name="connsiteY144" fmla="*/ 150304 h 4939827"/>
              <a:gd name="connsiteX145" fmla="*/ 5825953 w 12192000"/>
              <a:gd name="connsiteY145" fmla="*/ 147907 h 4939827"/>
              <a:gd name="connsiteX146" fmla="*/ 5856168 w 12192000"/>
              <a:gd name="connsiteY146" fmla="*/ 158719 h 4939827"/>
              <a:gd name="connsiteX147" fmla="*/ 5862476 w 12192000"/>
              <a:gd name="connsiteY147" fmla="*/ 172447 h 4939827"/>
              <a:gd name="connsiteX148" fmla="*/ 5882195 w 12192000"/>
              <a:gd name="connsiteY148" fmla="*/ 173195 h 4939827"/>
              <a:gd name="connsiteX149" fmla="*/ 5952585 w 12192000"/>
              <a:gd name="connsiteY149" fmla="*/ 161012 h 4939827"/>
              <a:gd name="connsiteX150" fmla="*/ 6001964 w 12192000"/>
              <a:gd name="connsiteY150" fmla="*/ 154786 h 4939827"/>
              <a:gd name="connsiteX151" fmla="*/ 6184207 w 12192000"/>
              <a:gd name="connsiteY151" fmla="*/ 132658 h 4939827"/>
              <a:gd name="connsiteX152" fmla="*/ 6415830 w 12192000"/>
              <a:gd name="connsiteY152" fmla="*/ 136006 h 4939827"/>
              <a:gd name="connsiteX153" fmla="*/ 6756965 w 12192000"/>
              <a:gd name="connsiteY153" fmla="*/ 57636 h 4939827"/>
              <a:gd name="connsiteX154" fmla="*/ 6819400 w 12192000"/>
              <a:gd name="connsiteY154" fmla="*/ 30742 h 4939827"/>
              <a:gd name="connsiteX155" fmla="*/ 6986370 w 12192000"/>
              <a:gd name="connsiteY155" fmla="*/ 12659 h 4939827"/>
              <a:gd name="connsiteX156" fmla="*/ 6989536 w 12192000"/>
              <a:gd name="connsiteY156" fmla="*/ 14528 h 4939827"/>
              <a:gd name="connsiteX157" fmla="*/ 7015933 w 12192000"/>
              <a:gd name="connsiteY157" fmla="*/ 9653 h 4939827"/>
              <a:gd name="connsiteX158" fmla="*/ 7020592 w 12192000"/>
              <a:gd name="connsiteY158" fmla="*/ 1651 h 4939827"/>
              <a:gd name="connsiteX159" fmla="*/ 7025905 w 12192000"/>
              <a:gd name="connsiteY159"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72650 w 12192000"/>
              <a:gd name="connsiteY31" fmla="*/ 254821 h 4939827"/>
              <a:gd name="connsiteX32" fmla="*/ 8785543 w 12192000"/>
              <a:gd name="connsiteY32" fmla="*/ 263406 h 4939827"/>
              <a:gd name="connsiteX33" fmla="*/ 8830588 w 12192000"/>
              <a:gd name="connsiteY33" fmla="*/ 265483 h 4939827"/>
              <a:gd name="connsiteX34" fmla="*/ 8905142 w 12192000"/>
              <a:gd name="connsiteY34" fmla="*/ 264958 h 4939827"/>
              <a:gd name="connsiteX35" fmla="*/ 8968582 w 12192000"/>
              <a:gd name="connsiteY35" fmla="*/ 262728 h 4939827"/>
              <a:gd name="connsiteX36" fmla="*/ 8972994 w 12192000"/>
              <a:gd name="connsiteY36" fmla="*/ 263284 h 4939827"/>
              <a:gd name="connsiteX37" fmla="*/ 9004605 w 12192000"/>
              <a:gd name="connsiteY37" fmla="*/ 258041 h 4939827"/>
              <a:gd name="connsiteX38" fmla="*/ 9016165 w 12192000"/>
              <a:gd name="connsiteY38" fmla="*/ 261258 h 4939827"/>
              <a:gd name="connsiteX39" fmla="*/ 9043297 w 12192000"/>
              <a:gd name="connsiteY39" fmla="*/ 281547 h 4939827"/>
              <a:gd name="connsiteX40" fmla="*/ 9048315 w 12192000"/>
              <a:gd name="connsiteY40" fmla="*/ 279264 h 4939827"/>
              <a:gd name="connsiteX41" fmla="*/ 9054706 w 12192000"/>
              <a:gd name="connsiteY41" fmla="*/ 278538 h 4939827"/>
              <a:gd name="connsiteX42" fmla="*/ 9070919 w 12192000"/>
              <a:gd name="connsiteY42" fmla="*/ 281810 h 4939827"/>
              <a:gd name="connsiteX43" fmla="*/ 9076813 w 12192000"/>
              <a:gd name="connsiteY43" fmla="*/ 283909 h 4939827"/>
              <a:gd name="connsiteX44" fmla="*/ 9085871 w 12192000"/>
              <a:gd name="connsiteY44" fmla="*/ 285133 h 4939827"/>
              <a:gd name="connsiteX45" fmla="*/ 9086159 w 12192000"/>
              <a:gd name="connsiteY45" fmla="*/ 284887 h 4939827"/>
              <a:gd name="connsiteX46" fmla="*/ 9134606 w 12192000"/>
              <a:gd name="connsiteY46" fmla="*/ 288168 h 4939827"/>
              <a:gd name="connsiteX47" fmla="*/ 9195590 w 12192000"/>
              <a:gd name="connsiteY47" fmla="*/ 279568 h 4939827"/>
              <a:gd name="connsiteX48" fmla="*/ 9219336 w 12192000"/>
              <a:gd name="connsiteY48" fmla="*/ 278133 h 4939827"/>
              <a:gd name="connsiteX49" fmla="*/ 9232362 w 12192000"/>
              <a:gd name="connsiteY49" fmla="*/ 275894 h 4939827"/>
              <a:gd name="connsiteX50" fmla="*/ 9283638 w 12192000"/>
              <a:gd name="connsiteY50" fmla="*/ 299924 h 4939827"/>
              <a:gd name="connsiteX51" fmla="*/ 9371484 w 12192000"/>
              <a:gd name="connsiteY51" fmla="*/ 329634 h 4939827"/>
              <a:gd name="connsiteX52" fmla="*/ 9404829 w 12192000"/>
              <a:gd name="connsiteY52" fmla="*/ 339038 h 4939827"/>
              <a:gd name="connsiteX53" fmla="*/ 9427021 w 12192000"/>
              <a:gd name="connsiteY53" fmla="*/ 358784 h 4939827"/>
              <a:gd name="connsiteX54" fmla="*/ 9670844 w 12192000"/>
              <a:gd name="connsiteY54" fmla="*/ 405128 h 4939827"/>
              <a:gd name="connsiteX55" fmla="*/ 9816083 w 12192000"/>
              <a:gd name="connsiteY55" fmla="*/ 416573 h 4939827"/>
              <a:gd name="connsiteX56" fmla="*/ 9936741 w 12192000"/>
              <a:gd name="connsiteY56" fmla="*/ 437044 h 4939827"/>
              <a:gd name="connsiteX57" fmla="*/ 10050093 w 12192000"/>
              <a:gd name="connsiteY57" fmla="*/ 443783 h 4939827"/>
              <a:gd name="connsiteX58" fmla="*/ 10130090 w 12192000"/>
              <a:gd name="connsiteY58" fmla="*/ 459520 h 4939827"/>
              <a:gd name="connsiteX59" fmla="*/ 10173456 w 12192000"/>
              <a:gd name="connsiteY59" fmla="*/ 457749 h 4939827"/>
              <a:gd name="connsiteX60" fmla="*/ 10218232 w 12192000"/>
              <a:gd name="connsiteY60" fmla="*/ 459820 h 4939827"/>
              <a:gd name="connsiteX61" fmla="*/ 10354176 w 12192000"/>
              <a:gd name="connsiteY61" fmla="*/ 471377 h 4939827"/>
              <a:gd name="connsiteX62" fmla="*/ 10430681 w 12192000"/>
              <a:gd name="connsiteY62" fmla="*/ 481226 h 4939827"/>
              <a:gd name="connsiteX63" fmla="*/ 10478169 w 12192000"/>
              <a:gd name="connsiteY63" fmla="*/ 481774 h 4939827"/>
              <a:gd name="connsiteX64" fmla="*/ 10540907 w 12192000"/>
              <a:gd name="connsiteY64" fmla="*/ 485607 h 4939827"/>
              <a:gd name="connsiteX65" fmla="*/ 10614941 w 12192000"/>
              <a:gd name="connsiteY65" fmla="*/ 487592 h 4939827"/>
              <a:gd name="connsiteX66" fmla="*/ 10674098 w 12192000"/>
              <a:gd name="connsiteY66" fmla="*/ 521656 h 4939827"/>
              <a:gd name="connsiteX67" fmla="*/ 10874834 w 12192000"/>
              <a:gd name="connsiteY67" fmla="*/ 574867 h 4939827"/>
              <a:gd name="connsiteX68" fmla="*/ 10944981 w 12192000"/>
              <a:gd name="connsiteY68" fmla="*/ 615042 h 4939827"/>
              <a:gd name="connsiteX69" fmla="*/ 11006376 w 12192000"/>
              <a:gd name="connsiteY69" fmla="*/ 645957 h 4939827"/>
              <a:gd name="connsiteX70" fmla="*/ 11076308 w 12192000"/>
              <a:gd name="connsiteY70" fmla="*/ 675698 h 4939827"/>
              <a:gd name="connsiteX71" fmla="*/ 11148789 w 12192000"/>
              <a:gd name="connsiteY71" fmla="*/ 685041 h 4939827"/>
              <a:gd name="connsiteX72" fmla="*/ 11249129 w 12192000"/>
              <a:gd name="connsiteY72" fmla="*/ 684218 h 4939827"/>
              <a:gd name="connsiteX73" fmla="*/ 11299915 w 12192000"/>
              <a:gd name="connsiteY73" fmla="*/ 692177 h 4939827"/>
              <a:gd name="connsiteX74" fmla="*/ 11386973 w 12192000"/>
              <a:gd name="connsiteY74" fmla="*/ 708209 h 4939827"/>
              <a:gd name="connsiteX75" fmla="*/ 11500105 w 12192000"/>
              <a:gd name="connsiteY75" fmla="*/ 735014 h 4939827"/>
              <a:gd name="connsiteX76" fmla="*/ 11621735 w 12192000"/>
              <a:gd name="connsiteY76" fmla="*/ 789584 h 4939827"/>
              <a:gd name="connsiteX77" fmla="*/ 11691200 w 12192000"/>
              <a:gd name="connsiteY77" fmla="*/ 867902 h 4939827"/>
              <a:gd name="connsiteX78" fmla="*/ 11819427 w 12192000"/>
              <a:gd name="connsiteY78" fmla="*/ 911634 h 4939827"/>
              <a:gd name="connsiteX79" fmla="*/ 11969720 w 12192000"/>
              <a:gd name="connsiteY79" fmla="*/ 964737 h 4939827"/>
              <a:gd name="connsiteX80" fmla="*/ 12055766 w 12192000"/>
              <a:gd name="connsiteY80" fmla="*/ 991268 h 4939827"/>
              <a:gd name="connsiteX81" fmla="*/ 12171539 w 12192000"/>
              <a:gd name="connsiteY81" fmla="*/ 995427 h 4939827"/>
              <a:gd name="connsiteX82" fmla="*/ 12187831 w 12192000"/>
              <a:gd name="connsiteY82" fmla="*/ 996580 h 4939827"/>
              <a:gd name="connsiteX83" fmla="*/ 12192000 w 12192000"/>
              <a:gd name="connsiteY83" fmla="*/ 996726 h 4939827"/>
              <a:gd name="connsiteX84" fmla="*/ 12192000 w 12192000"/>
              <a:gd name="connsiteY84" fmla="*/ 4939827 h 4939827"/>
              <a:gd name="connsiteX85" fmla="*/ 0 w 12192000"/>
              <a:gd name="connsiteY85" fmla="*/ 4939827 h 4939827"/>
              <a:gd name="connsiteX86" fmla="*/ 0 w 12192000"/>
              <a:gd name="connsiteY86" fmla="*/ 512043 h 4939827"/>
              <a:gd name="connsiteX87" fmla="*/ 7381 w 12192000"/>
              <a:gd name="connsiteY87" fmla="*/ 512580 h 4939827"/>
              <a:gd name="connsiteX88" fmla="*/ 100029 w 12192000"/>
              <a:gd name="connsiteY88" fmla="*/ 504758 h 4939827"/>
              <a:gd name="connsiteX89" fmla="*/ 155244 w 12192000"/>
              <a:gd name="connsiteY89" fmla="*/ 525130 h 4939827"/>
              <a:gd name="connsiteX90" fmla="*/ 254366 w 12192000"/>
              <a:gd name="connsiteY90" fmla="*/ 534449 h 4939827"/>
              <a:gd name="connsiteX91" fmla="*/ 447292 w 12192000"/>
              <a:gd name="connsiteY91" fmla="*/ 542725 h 4939827"/>
              <a:gd name="connsiteX92" fmla="*/ 628105 w 12192000"/>
              <a:gd name="connsiteY92" fmla="*/ 547853 h 4939827"/>
              <a:gd name="connsiteX93" fmla="*/ 783146 w 12192000"/>
              <a:gd name="connsiteY93" fmla="*/ 591799 h 4939827"/>
              <a:gd name="connsiteX94" fmla="*/ 1043676 w 12192000"/>
              <a:gd name="connsiteY94" fmla="*/ 591887 h 4939827"/>
              <a:gd name="connsiteX95" fmla="*/ 1281816 w 12192000"/>
              <a:gd name="connsiteY95" fmla="*/ 520946 h 4939827"/>
              <a:gd name="connsiteX96" fmla="*/ 1486347 w 12192000"/>
              <a:gd name="connsiteY96" fmla="*/ 487310 h 4939827"/>
              <a:gd name="connsiteX97" fmla="*/ 1568079 w 12192000"/>
              <a:gd name="connsiteY97" fmla="*/ 462531 h 4939827"/>
              <a:gd name="connsiteX98" fmla="*/ 1622516 w 12192000"/>
              <a:gd name="connsiteY98" fmla="*/ 466058 h 4939827"/>
              <a:gd name="connsiteX99" fmla="*/ 1655457 w 12192000"/>
              <a:gd name="connsiteY99" fmla="*/ 465359 h 4939827"/>
              <a:gd name="connsiteX100" fmla="*/ 1717454 w 12192000"/>
              <a:gd name="connsiteY100" fmla="*/ 417203 h 4939827"/>
              <a:gd name="connsiteX101" fmla="*/ 1913794 w 12192000"/>
              <a:gd name="connsiteY101" fmla="*/ 365255 h 4939827"/>
              <a:gd name="connsiteX102" fmla="*/ 2129762 w 12192000"/>
              <a:gd name="connsiteY102" fmla="*/ 367832 h 4939827"/>
              <a:gd name="connsiteX103" fmla="*/ 2376970 w 12192000"/>
              <a:gd name="connsiteY103" fmla="*/ 350129 h 4939827"/>
              <a:gd name="connsiteX104" fmla="*/ 2480155 w 12192000"/>
              <a:gd name="connsiteY104" fmla="*/ 359227 h 4939827"/>
              <a:gd name="connsiteX105" fmla="*/ 2586782 w 12192000"/>
              <a:gd name="connsiteY105" fmla="*/ 339352 h 4939827"/>
              <a:gd name="connsiteX106" fmla="*/ 2679617 w 12192000"/>
              <a:gd name="connsiteY106" fmla="*/ 305383 h 4939827"/>
              <a:gd name="connsiteX107" fmla="*/ 2788947 w 12192000"/>
              <a:gd name="connsiteY107" fmla="*/ 250375 h 4939827"/>
              <a:gd name="connsiteX108" fmla="*/ 2965530 w 12192000"/>
              <a:gd name="connsiteY108" fmla="*/ 245958 h 4939827"/>
              <a:gd name="connsiteX109" fmla="*/ 3103677 w 12192000"/>
              <a:gd name="connsiteY109" fmla="*/ 209527 h 4939827"/>
              <a:gd name="connsiteX110" fmla="*/ 3126759 w 12192000"/>
              <a:gd name="connsiteY110" fmla="*/ 211226 h 4939827"/>
              <a:gd name="connsiteX111" fmla="*/ 3164020 w 12192000"/>
              <a:gd name="connsiteY111" fmla="*/ 212779 h 4939827"/>
              <a:gd name="connsiteX112" fmla="*/ 3285019 w 12192000"/>
              <a:gd name="connsiteY112" fmla="*/ 220535 h 4939827"/>
              <a:gd name="connsiteX113" fmla="*/ 3365154 w 12192000"/>
              <a:gd name="connsiteY113" fmla="*/ 226416 h 4939827"/>
              <a:gd name="connsiteX114" fmla="*/ 3367507 w 12192000"/>
              <a:gd name="connsiteY114" fmla="*/ 225416 h 4939827"/>
              <a:gd name="connsiteX115" fmla="*/ 3387567 w 12192000"/>
              <a:gd name="connsiteY115" fmla="*/ 227103 h 4939827"/>
              <a:gd name="connsiteX116" fmla="*/ 3498001 w 12192000"/>
              <a:gd name="connsiteY116" fmla="*/ 231941 h 4939827"/>
              <a:gd name="connsiteX117" fmla="*/ 3561557 w 12192000"/>
              <a:gd name="connsiteY117" fmla="*/ 228095 h 4939827"/>
              <a:gd name="connsiteX118" fmla="*/ 3611920 w 12192000"/>
              <a:gd name="connsiteY118" fmla="*/ 218094 h 4939827"/>
              <a:gd name="connsiteX119" fmla="*/ 3620528 w 12192000"/>
              <a:gd name="connsiteY119" fmla="*/ 218788 h 4939827"/>
              <a:gd name="connsiteX120" fmla="*/ 3620766 w 12192000"/>
              <a:gd name="connsiteY120" fmla="*/ 218511 h 4939827"/>
              <a:gd name="connsiteX121" fmla="*/ 3629977 w 12192000"/>
              <a:gd name="connsiteY121" fmla="*/ 218664 h 4939827"/>
              <a:gd name="connsiteX122" fmla="*/ 3636217 w 12192000"/>
              <a:gd name="connsiteY122" fmla="*/ 220048 h 4939827"/>
              <a:gd name="connsiteX123" fmla="*/ 3709484 w 12192000"/>
              <a:gd name="connsiteY123" fmla="*/ 186927 h 4939827"/>
              <a:gd name="connsiteX124" fmla="*/ 3761342 w 12192000"/>
              <a:gd name="connsiteY124" fmla="*/ 177474 h 4939827"/>
              <a:gd name="connsiteX125" fmla="*/ 3799748 w 12192000"/>
              <a:gd name="connsiteY125" fmla="*/ 167154 h 4939827"/>
              <a:gd name="connsiteX126" fmla="*/ 3922756 w 12192000"/>
              <a:gd name="connsiteY126" fmla="*/ 194044 h 4939827"/>
              <a:gd name="connsiteX127" fmla="*/ 4028476 w 12192000"/>
              <a:gd name="connsiteY127" fmla="*/ 223679 h 4939827"/>
              <a:gd name="connsiteX128" fmla="*/ 4191582 w 12192000"/>
              <a:gd name="connsiteY128" fmla="*/ 238952 h 4939827"/>
              <a:gd name="connsiteX129" fmla="*/ 4251024 w 12192000"/>
              <a:gd name="connsiteY129" fmla="*/ 240874 h 4939827"/>
              <a:gd name="connsiteX130" fmla="*/ 4355275 w 12192000"/>
              <a:gd name="connsiteY130" fmla="*/ 260205 h 4939827"/>
              <a:gd name="connsiteX131" fmla="*/ 4423807 w 12192000"/>
              <a:gd name="connsiteY131" fmla="*/ 270366 h 4939827"/>
              <a:gd name="connsiteX132" fmla="*/ 4558432 w 12192000"/>
              <a:gd name="connsiteY132" fmla="*/ 269194 h 4939827"/>
              <a:gd name="connsiteX133" fmla="*/ 4635061 w 12192000"/>
              <a:gd name="connsiteY133" fmla="*/ 280682 h 4939827"/>
              <a:gd name="connsiteX134" fmla="*/ 4807427 w 12192000"/>
              <a:gd name="connsiteY134" fmla="*/ 276835 h 4939827"/>
              <a:gd name="connsiteX135" fmla="*/ 5028933 w 12192000"/>
              <a:gd name="connsiteY135" fmla="*/ 183887 h 4939827"/>
              <a:gd name="connsiteX136" fmla="*/ 5093642 w 12192000"/>
              <a:gd name="connsiteY136" fmla="*/ 177214 h 4939827"/>
              <a:gd name="connsiteX137" fmla="*/ 5102642 w 12192000"/>
              <a:gd name="connsiteY137" fmla="*/ 186816 h 4939827"/>
              <a:gd name="connsiteX138" fmla="*/ 5193590 w 12192000"/>
              <a:gd name="connsiteY138" fmla="*/ 156458 h 4939827"/>
              <a:gd name="connsiteX139" fmla="*/ 5323922 w 12192000"/>
              <a:gd name="connsiteY139" fmla="*/ 146332 h 4939827"/>
              <a:gd name="connsiteX140" fmla="*/ 5421860 w 12192000"/>
              <a:gd name="connsiteY140" fmla="*/ 167298 h 4939827"/>
              <a:gd name="connsiteX141" fmla="*/ 5476948 w 12192000"/>
              <a:gd name="connsiteY141" fmla="*/ 173249 h 4939827"/>
              <a:gd name="connsiteX142" fmla="*/ 5516842 w 12192000"/>
              <a:gd name="connsiteY142" fmla="*/ 184018 h 4939827"/>
              <a:gd name="connsiteX143" fmla="*/ 5619415 w 12192000"/>
              <a:gd name="connsiteY143" fmla="*/ 176781 h 4939827"/>
              <a:gd name="connsiteX144" fmla="*/ 5789867 w 12192000"/>
              <a:gd name="connsiteY144" fmla="*/ 150304 h 4939827"/>
              <a:gd name="connsiteX145" fmla="*/ 5825953 w 12192000"/>
              <a:gd name="connsiteY145" fmla="*/ 147907 h 4939827"/>
              <a:gd name="connsiteX146" fmla="*/ 5856168 w 12192000"/>
              <a:gd name="connsiteY146" fmla="*/ 158719 h 4939827"/>
              <a:gd name="connsiteX147" fmla="*/ 5862476 w 12192000"/>
              <a:gd name="connsiteY147" fmla="*/ 172447 h 4939827"/>
              <a:gd name="connsiteX148" fmla="*/ 5882195 w 12192000"/>
              <a:gd name="connsiteY148" fmla="*/ 173195 h 4939827"/>
              <a:gd name="connsiteX149" fmla="*/ 5952585 w 12192000"/>
              <a:gd name="connsiteY149" fmla="*/ 161012 h 4939827"/>
              <a:gd name="connsiteX150" fmla="*/ 6001964 w 12192000"/>
              <a:gd name="connsiteY150" fmla="*/ 154786 h 4939827"/>
              <a:gd name="connsiteX151" fmla="*/ 6184207 w 12192000"/>
              <a:gd name="connsiteY151" fmla="*/ 132658 h 4939827"/>
              <a:gd name="connsiteX152" fmla="*/ 6415830 w 12192000"/>
              <a:gd name="connsiteY152" fmla="*/ 136006 h 4939827"/>
              <a:gd name="connsiteX153" fmla="*/ 6756965 w 12192000"/>
              <a:gd name="connsiteY153" fmla="*/ 57636 h 4939827"/>
              <a:gd name="connsiteX154" fmla="*/ 6819400 w 12192000"/>
              <a:gd name="connsiteY154" fmla="*/ 30742 h 4939827"/>
              <a:gd name="connsiteX155" fmla="*/ 6986370 w 12192000"/>
              <a:gd name="connsiteY155" fmla="*/ 12659 h 4939827"/>
              <a:gd name="connsiteX156" fmla="*/ 6989536 w 12192000"/>
              <a:gd name="connsiteY156" fmla="*/ 14528 h 4939827"/>
              <a:gd name="connsiteX157" fmla="*/ 7015933 w 12192000"/>
              <a:gd name="connsiteY157" fmla="*/ 9653 h 4939827"/>
              <a:gd name="connsiteX158" fmla="*/ 7020592 w 12192000"/>
              <a:gd name="connsiteY158" fmla="*/ 1651 h 4939827"/>
              <a:gd name="connsiteX159" fmla="*/ 7025905 w 12192000"/>
              <a:gd name="connsiteY159"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672650 w 12192000"/>
              <a:gd name="connsiteY30" fmla="*/ 254821 h 4939827"/>
              <a:gd name="connsiteX31" fmla="*/ 8785543 w 12192000"/>
              <a:gd name="connsiteY31" fmla="*/ 263406 h 4939827"/>
              <a:gd name="connsiteX32" fmla="*/ 8830588 w 12192000"/>
              <a:gd name="connsiteY32" fmla="*/ 265483 h 4939827"/>
              <a:gd name="connsiteX33" fmla="*/ 8905142 w 12192000"/>
              <a:gd name="connsiteY33" fmla="*/ 264958 h 4939827"/>
              <a:gd name="connsiteX34" fmla="*/ 8968582 w 12192000"/>
              <a:gd name="connsiteY34" fmla="*/ 262728 h 4939827"/>
              <a:gd name="connsiteX35" fmla="*/ 8972994 w 12192000"/>
              <a:gd name="connsiteY35" fmla="*/ 263284 h 4939827"/>
              <a:gd name="connsiteX36" fmla="*/ 9004605 w 12192000"/>
              <a:gd name="connsiteY36" fmla="*/ 258041 h 4939827"/>
              <a:gd name="connsiteX37" fmla="*/ 9016165 w 12192000"/>
              <a:gd name="connsiteY37" fmla="*/ 261258 h 4939827"/>
              <a:gd name="connsiteX38" fmla="*/ 9043297 w 12192000"/>
              <a:gd name="connsiteY38" fmla="*/ 281547 h 4939827"/>
              <a:gd name="connsiteX39" fmla="*/ 9048315 w 12192000"/>
              <a:gd name="connsiteY39" fmla="*/ 279264 h 4939827"/>
              <a:gd name="connsiteX40" fmla="*/ 9054706 w 12192000"/>
              <a:gd name="connsiteY40" fmla="*/ 278538 h 4939827"/>
              <a:gd name="connsiteX41" fmla="*/ 9070919 w 12192000"/>
              <a:gd name="connsiteY41" fmla="*/ 281810 h 4939827"/>
              <a:gd name="connsiteX42" fmla="*/ 9076813 w 12192000"/>
              <a:gd name="connsiteY42" fmla="*/ 283909 h 4939827"/>
              <a:gd name="connsiteX43" fmla="*/ 9085871 w 12192000"/>
              <a:gd name="connsiteY43" fmla="*/ 285133 h 4939827"/>
              <a:gd name="connsiteX44" fmla="*/ 9086159 w 12192000"/>
              <a:gd name="connsiteY44" fmla="*/ 284887 h 4939827"/>
              <a:gd name="connsiteX45" fmla="*/ 9134606 w 12192000"/>
              <a:gd name="connsiteY45" fmla="*/ 288168 h 4939827"/>
              <a:gd name="connsiteX46" fmla="*/ 9195590 w 12192000"/>
              <a:gd name="connsiteY46" fmla="*/ 279568 h 4939827"/>
              <a:gd name="connsiteX47" fmla="*/ 9219336 w 12192000"/>
              <a:gd name="connsiteY47" fmla="*/ 278133 h 4939827"/>
              <a:gd name="connsiteX48" fmla="*/ 9232362 w 12192000"/>
              <a:gd name="connsiteY48" fmla="*/ 275894 h 4939827"/>
              <a:gd name="connsiteX49" fmla="*/ 9283638 w 12192000"/>
              <a:gd name="connsiteY49" fmla="*/ 299924 h 4939827"/>
              <a:gd name="connsiteX50" fmla="*/ 9371484 w 12192000"/>
              <a:gd name="connsiteY50" fmla="*/ 329634 h 4939827"/>
              <a:gd name="connsiteX51" fmla="*/ 9404829 w 12192000"/>
              <a:gd name="connsiteY51" fmla="*/ 339038 h 4939827"/>
              <a:gd name="connsiteX52" fmla="*/ 9427021 w 12192000"/>
              <a:gd name="connsiteY52" fmla="*/ 358784 h 4939827"/>
              <a:gd name="connsiteX53" fmla="*/ 9670844 w 12192000"/>
              <a:gd name="connsiteY53" fmla="*/ 405128 h 4939827"/>
              <a:gd name="connsiteX54" fmla="*/ 9816083 w 12192000"/>
              <a:gd name="connsiteY54" fmla="*/ 416573 h 4939827"/>
              <a:gd name="connsiteX55" fmla="*/ 9936741 w 12192000"/>
              <a:gd name="connsiteY55" fmla="*/ 437044 h 4939827"/>
              <a:gd name="connsiteX56" fmla="*/ 10050093 w 12192000"/>
              <a:gd name="connsiteY56" fmla="*/ 443783 h 4939827"/>
              <a:gd name="connsiteX57" fmla="*/ 10130090 w 12192000"/>
              <a:gd name="connsiteY57" fmla="*/ 459520 h 4939827"/>
              <a:gd name="connsiteX58" fmla="*/ 10173456 w 12192000"/>
              <a:gd name="connsiteY58" fmla="*/ 457749 h 4939827"/>
              <a:gd name="connsiteX59" fmla="*/ 10218232 w 12192000"/>
              <a:gd name="connsiteY59" fmla="*/ 459820 h 4939827"/>
              <a:gd name="connsiteX60" fmla="*/ 10354176 w 12192000"/>
              <a:gd name="connsiteY60" fmla="*/ 471377 h 4939827"/>
              <a:gd name="connsiteX61" fmla="*/ 10430681 w 12192000"/>
              <a:gd name="connsiteY61" fmla="*/ 481226 h 4939827"/>
              <a:gd name="connsiteX62" fmla="*/ 10478169 w 12192000"/>
              <a:gd name="connsiteY62" fmla="*/ 481774 h 4939827"/>
              <a:gd name="connsiteX63" fmla="*/ 10540907 w 12192000"/>
              <a:gd name="connsiteY63" fmla="*/ 485607 h 4939827"/>
              <a:gd name="connsiteX64" fmla="*/ 10614941 w 12192000"/>
              <a:gd name="connsiteY64" fmla="*/ 487592 h 4939827"/>
              <a:gd name="connsiteX65" fmla="*/ 10674098 w 12192000"/>
              <a:gd name="connsiteY65" fmla="*/ 521656 h 4939827"/>
              <a:gd name="connsiteX66" fmla="*/ 10874834 w 12192000"/>
              <a:gd name="connsiteY66" fmla="*/ 574867 h 4939827"/>
              <a:gd name="connsiteX67" fmla="*/ 10944981 w 12192000"/>
              <a:gd name="connsiteY67" fmla="*/ 615042 h 4939827"/>
              <a:gd name="connsiteX68" fmla="*/ 11006376 w 12192000"/>
              <a:gd name="connsiteY68" fmla="*/ 645957 h 4939827"/>
              <a:gd name="connsiteX69" fmla="*/ 11076308 w 12192000"/>
              <a:gd name="connsiteY69" fmla="*/ 675698 h 4939827"/>
              <a:gd name="connsiteX70" fmla="*/ 11148789 w 12192000"/>
              <a:gd name="connsiteY70" fmla="*/ 685041 h 4939827"/>
              <a:gd name="connsiteX71" fmla="*/ 11249129 w 12192000"/>
              <a:gd name="connsiteY71" fmla="*/ 684218 h 4939827"/>
              <a:gd name="connsiteX72" fmla="*/ 11299915 w 12192000"/>
              <a:gd name="connsiteY72" fmla="*/ 692177 h 4939827"/>
              <a:gd name="connsiteX73" fmla="*/ 11386973 w 12192000"/>
              <a:gd name="connsiteY73" fmla="*/ 708209 h 4939827"/>
              <a:gd name="connsiteX74" fmla="*/ 11500105 w 12192000"/>
              <a:gd name="connsiteY74" fmla="*/ 735014 h 4939827"/>
              <a:gd name="connsiteX75" fmla="*/ 11621735 w 12192000"/>
              <a:gd name="connsiteY75" fmla="*/ 789584 h 4939827"/>
              <a:gd name="connsiteX76" fmla="*/ 11691200 w 12192000"/>
              <a:gd name="connsiteY76" fmla="*/ 867902 h 4939827"/>
              <a:gd name="connsiteX77" fmla="*/ 11819427 w 12192000"/>
              <a:gd name="connsiteY77" fmla="*/ 911634 h 4939827"/>
              <a:gd name="connsiteX78" fmla="*/ 11969720 w 12192000"/>
              <a:gd name="connsiteY78" fmla="*/ 964737 h 4939827"/>
              <a:gd name="connsiteX79" fmla="*/ 12055766 w 12192000"/>
              <a:gd name="connsiteY79" fmla="*/ 991268 h 4939827"/>
              <a:gd name="connsiteX80" fmla="*/ 12171539 w 12192000"/>
              <a:gd name="connsiteY80" fmla="*/ 995427 h 4939827"/>
              <a:gd name="connsiteX81" fmla="*/ 12187831 w 12192000"/>
              <a:gd name="connsiteY81" fmla="*/ 996580 h 4939827"/>
              <a:gd name="connsiteX82" fmla="*/ 12192000 w 12192000"/>
              <a:gd name="connsiteY82" fmla="*/ 996726 h 4939827"/>
              <a:gd name="connsiteX83" fmla="*/ 12192000 w 12192000"/>
              <a:gd name="connsiteY83" fmla="*/ 4939827 h 4939827"/>
              <a:gd name="connsiteX84" fmla="*/ 0 w 12192000"/>
              <a:gd name="connsiteY84" fmla="*/ 4939827 h 4939827"/>
              <a:gd name="connsiteX85" fmla="*/ 0 w 12192000"/>
              <a:gd name="connsiteY85" fmla="*/ 512043 h 4939827"/>
              <a:gd name="connsiteX86" fmla="*/ 7381 w 12192000"/>
              <a:gd name="connsiteY86" fmla="*/ 512580 h 4939827"/>
              <a:gd name="connsiteX87" fmla="*/ 100029 w 12192000"/>
              <a:gd name="connsiteY87" fmla="*/ 504758 h 4939827"/>
              <a:gd name="connsiteX88" fmla="*/ 155244 w 12192000"/>
              <a:gd name="connsiteY88" fmla="*/ 525130 h 4939827"/>
              <a:gd name="connsiteX89" fmla="*/ 254366 w 12192000"/>
              <a:gd name="connsiteY89" fmla="*/ 534449 h 4939827"/>
              <a:gd name="connsiteX90" fmla="*/ 447292 w 12192000"/>
              <a:gd name="connsiteY90" fmla="*/ 542725 h 4939827"/>
              <a:gd name="connsiteX91" fmla="*/ 628105 w 12192000"/>
              <a:gd name="connsiteY91" fmla="*/ 547853 h 4939827"/>
              <a:gd name="connsiteX92" fmla="*/ 783146 w 12192000"/>
              <a:gd name="connsiteY92" fmla="*/ 591799 h 4939827"/>
              <a:gd name="connsiteX93" fmla="*/ 1043676 w 12192000"/>
              <a:gd name="connsiteY93" fmla="*/ 591887 h 4939827"/>
              <a:gd name="connsiteX94" fmla="*/ 1281816 w 12192000"/>
              <a:gd name="connsiteY94" fmla="*/ 520946 h 4939827"/>
              <a:gd name="connsiteX95" fmla="*/ 1486347 w 12192000"/>
              <a:gd name="connsiteY95" fmla="*/ 487310 h 4939827"/>
              <a:gd name="connsiteX96" fmla="*/ 1568079 w 12192000"/>
              <a:gd name="connsiteY96" fmla="*/ 462531 h 4939827"/>
              <a:gd name="connsiteX97" fmla="*/ 1622516 w 12192000"/>
              <a:gd name="connsiteY97" fmla="*/ 466058 h 4939827"/>
              <a:gd name="connsiteX98" fmla="*/ 1655457 w 12192000"/>
              <a:gd name="connsiteY98" fmla="*/ 465359 h 4939827"/>
              <a:gd name="connsiteX99" fmla="*/ 1717454 w 12192000"/>
              <a:gd name="connsiteY99" fmla="*/ 417203 h 4939827"/>
              <a:gd name="connsiteX100" fmla="*/ 1913794 w 12192000"/>
              <a:gd name="connsiteY100" fmla="*/ 365255 h 4939827"/>
              <a:gd name="connsiteX101" fmla="*/ 2129762 w 12192000"/>
              <a:gd name="connsiteY101" fmla="*/ 367832 h 4939827"/>
              <a:gd name="connsiteX102" fmla="*/ 2376970 w 12192000"/>
              <a:gd name="connsiteY102" fmla="*/ 350129 h 4939827"/>
              <a:gd name="connsiteX103" fmla="*/ 2480155 w 12192000"/>
              <a:gd name="connsiteY103" fmla="*/ 359227 h 4939827"/>
              <a:gd name="connsiteX104" fmla="*/ 2586782 w 12192000"/>
              <a:gd name="connsiteY104" fmla="*/ 339352 h 4939827"/>
              <a:gd name="connsiteX105" fmla="*/ 2679617 w 12192000"/>
              <a:gd name="connsiteY105" fmla="*/ 305383 h 4939827"/>
              <a:gd name="connsiteX106" fmla="*/ 2788947 w 12192000"/>
              <a:gd name="connsiteY106" fmla="*/ 250375 h 4939827"/>
              <a:gd name="connsiteX107" fmla="*/ 2965530 w 12192000"/>
              <a:gd name="connsiteY107" fmla="*/ 245958 h 4939827"/>
              <a:gd name="connsiteX108" fmla="*/ 3103677 w 12192000"/>
              <a:gd name="connsiteY108" fmla="*/ 209527 h 4939827"/>
              <a:gd name="connsiteX109" fmla="*/ 3126759 w 12192000"/>
              <a:gd name="connsiteY109" fmla="*/ 211226 h 4939827"/>
              <a:gd name="connsiteX110" fmla="*/ 3164020 w 12192000"/>
              <a:gd name="connsiteY110" fmla="*/ 212779 h 4939827"/>
              <a:gd name="connsiteX111" fmla="*/ 3285019 w 12192000"/>
              <a:gd name="connsiteY111" fmla="*/ 220535 h 4939827"/>
              <a:gd name="connsiteX112" fmla="*/ 3365154 w 12192000"/>
              <a:gd name="connsiteY112" fmla="*/ 226416 h 4939827"/>
              <a:gd name="connsiteX113" fmla="*/ 3367507 w 12192000"/>
              <a:gd name="connsiteY113" fmla="*/ 225416 h 4939827"/>
              <a:gd name="connsiteX114" fmla="*/ 3387567 w 12192000"/>
              <a:gd name="connsiteY114" fmla="*/ 227103 h 4939827"/>
              <a:gd name="connsiteX115" fmla="*/ 3498001 w 12192000"/>
              <a:gd name="connsiteY115" fmla="*/ 231941 h 4939827"/>
              <a:gd name="connsiteX116" fmla="*/ 3561557 w 12192000"/>
              <a:gd name="connsiteY116" fmla="*/ 228095 h 4939827"/>
              <a:gd name="connsiteX117" fmla="*/ 3611920 w 12192000"/>
              <a:gd name="connsiteY117" fmla="*/ 218094 h 4939827"/>
              <a:gd name="connsiteX118" fmla="*/ 3620528 w 12192000"/>
              <a:gd name="connsiteY118" fmla="*/ 218788 h 4939827"/>
              <a:gd name="connsiteX119" fmla="*/ 3620766 w 12192000"/>
              <a:gd name="connsiteY119" fmla="*/ 218511 h 4939827"/>
              <a:gd name="connsiteX120" fmla="*/ 3629977 w 12192000"/>
              <a:gd name="connsiteY120" fmla="*/ 218664 h 4939827"/>
              <a:gd name="connsiteX121" fmla="*/ 3636217 w 12192000"/>
              <a:gd name="connsiteY121" fmla="*/ 220048 h 4939827"/>
              <a:gd name="connsiteX122" fmla="*/ 3709484 w 12192000"/>
              <a:gd name="connsiteY122" fmla="*/ 186927 h 4939827"/>
              <a:gd name="connsiteX123" fmla="*/ 3761342 w 12192000"/>
              <a:gd name="connsiteY123" fmla="*/ 177474 h 4939827"/>
              <a:gd name="connsiteX124" fmla="*/ 3799748 w 12192000"/>
              <a:gd name="connsiteY124" fmla="*/ 167154 h 4939827"/>
              <a:gd name="connsiteX125" fmla="*/ 3922756 w 12192000"/>
              <a:gd name="connsiteY125" fmla="*/ 194044 h 4939827"/>
              <a:gd name="connsiteX126" fmla="*/ 4028476 w 12192000"/>
              <a:gd name="connsiteY126" fmla="*/ 223679 h 4939827"/>
              <a:gd name="connsiteX127" fmla="*/ 4191582 w 12192000"/>
              <a:gd name="connsiteY127" fmla="*/ 238952 h 4939827"/>
              <a:gd name="connsiteX128" fmla="*/ 4251024 w 12192000"/>
              <a:gd name="connsiteY128" fmla="*/ 240874 h 4939827"/>
              <a:gd name="connsiteX129" fmla="*/ 4355275 w 12192000"/>
              <a:gd name="connsiteY129" fmla="*/ 260205 h 4939827"/>
              <a:gd name="connsiteX130" fmla="*/ 4423807 w 12192000"/>
              <a:gd name="connsiteY130" fmla="*/ 270366 h 4939827"/>
              <a:gd name="connsiteX131" fmla="*/ 4558432 w 12192000"/>
              <a:gd name="connsiteY131" fmla="*/ 269194 h 4939827"/>
              <a:gd name="connsiteX132" fmla="*/ 4635061 w 12192000"/>
              <a:gd name="connsiteY132" fmla="*/ 280682 h 4939827"/>
              <a:gd name="connsiteX133" fmla="*/ 4807427 w 12192000"/>
              <a:gd name="connsiteY133" fmla="*/ 276835 h 4939827"/>
              <a:gd name="connsiteX134" fmla="*/ 5028933 w 12192000"/>
              <a:gd name="connsiteY134" fmla="*/ 183887 h 4939827"/>
              <a:gd name="connsiteX135" fmla="*/ 5093642 w 12192000"/>
              <a:gd name="connsiteY135" fmla="*/ 177214 h 4939827"/>
              <a:gd name="connsiteX136" fmla="*/ 5102642 w 12192000"/>
              <a:gd name="connsiteY136" fmla="*/ 186816 h 4939827"/>
              <a:gd name="connsiteX137" fmla="*/ 5193590 w 12192000"/>
              <a:gd name="connsiteY137" fmla="*/ 156458 h 4939827"/>
              <a:gd name="connsiteX138" fmla="*/ 5323922 w 12192000"/>
              <a:gd name="connsiteY138" fmla="*/ 146332 h 4939827"/>
              <a:gd name="connsiteX139" fmla="*/ 5421860 w 12192000"/>
              <a:gd name="connsiteY139" fmla="*/ 167298 h 4939827"/>
              <a:gd name="connsiteX140" fmla="*/ 5476948 w 12192000"/>
              <a:gd name="connsiteY140" fmla="*/ 173249 h 4939827"/>
              <a:gd name="connsiteX141" fmla="*/ 5516842 w 12192000"/>
              <a:gd name="connsiteY141" fmla="*/ 184018 h 4939827"/>
              <a:gd name="connsiteX142" fmla="*/ 5619415 w 12192000"/>
              <a:gd name="connsiteY142" fmla="*/ 176781 h 4939827"/>
              <a:gd name="connsiteX143" fmla="*/ 5789867 w 12192000"/>
              <a:gd name="connsiteY143" fmla="*/ 150304 h 4939827"/>
              <a:gd name="connsiteX144" fmla="*/ 5825953 w 12192000"/>
              <a:gd name="connsiteY144" fmla="*/ 147907 h 4939827"/>
              <a:gd name="connsiteX145" fmla="*/ 5856168 w 12192000"/>
              <a:gd name="connsiteY145" fmla="*/ 158719 h 4939827"/>
              <a:gd name="connsiteX146" fmla="*/ 5862476 w 12192000"/>
              <a:gd name="connsiteY146" fmla="*/ 172447 h 4939827"/>
              <a:gd name="connsiteX147" fmla="*/ 5882195 w 12192000"/>
              <a:gd name="connsiteY147" fmla="*/ 173195 h 4939827"/>
              <a:gd name="connsiteX148" fmla="*/ 5952585 w 12192000"/>
              <a:gd name="connsiteY148" fmla="*/ 161012 h 4939827"/>
              <a:gd name="connsiteX149" fmla="*/ 6001964 w 12192000"/>
              <a:gd name="connsiteY149" fmla="*/ 154786 h 4939827"/>
              <a:gd name="connsiteX150" fmla="*/ 6184207 w 12192000"/>
              <a:gd name="connsiteY150" fmla="*/ 132658 h 4939827"/>
              <a:gd name="connsiteX151" fmla="*/ 6415830 w 12192000"/>
              <a:gd name="connsiteY151" fmla="*/ 136006 h 4939827"/>
              <a:gd name="connsiteX152" fmla="*/ 6756965 w 12192000"/>
              <a:gd name="connsiteY152" fmla="*/ 57636 h 4939827"/>
              <a:gd name="connsiteX153" fmla="*/ 6819400 w 12192000"/>
              <a:gd name="connsiteY153" fmla="*/ 30742 h 4939827"/>
              <a:gd name="connsiteX154" fmla="*/ 6986370 w 12192000"/>
              <a:gd name="connsiteY154" fmla="*/ 12659 h 4939827"/>
              <a:gd name="connsiteX155" fmla="*/ 6989536 w 12192000"/>
              <a:gd name="connsiteY155" fmla="*/ 14528 h 4939827"/>
              <a:gd name="connsiteX156" fmla="*/ 7015933 w 12192000"/>
              <a:gd name="connsiteY156" fmla="*/ 9653 h 4939827"/>
              <a:gd name="connsiteX157" fmla="*/ 7020592 w 12192000"/>
              <a:gd name="connsiteY157" fmla="*/ 1651 h 4939827"/>
              <a:gd name="connsiteX158" fmla="*/ 7025905 w 12192000"/>
              <a:gd name="connsiteY158"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622021 w 12192000"/>
              <a:gd name="connsiteY29" fmla="*/ 261028 h 4939827"/>
              <a:gd name="connsiteX30" fmla="*/ 8672650 w 12192000"/>
              <a:gd name="connsiteY30" fmla="*/ 254821 h 4939827"/>
              <a:gd name="connsiteX31" fmla="*/ 8785543 w 12192000"/>
              <a:gd name="connsiteY31" fmla="*/ 263406 h 4939827"/>
              <a:gd name="connsiteX32" fmla="*/ 8830588 w 12192000"/>
              <a:gd name="connsiteY32" fmla="*/ 265483 h 4939827"/>
              <a:gd name="connsiteX33" fmla="*/ 8905142 w 12192000"/>
              <a:gd name="connsiteY33" fmla="*/ 264958 h 4939827"/>
              <a:gd name="connsiteX34" fmla="*/ 8968582 w 12192000"/>
              <a:gd name="connsiteY34" fmla="*/ 262728 h 4939827"/>
              <a:gd name="connsiteX35" fmla="*/ 8972994 w 12192000"/>
              <a:gd name="connsiteY35" fmla="*/ 263284 h 4939827"/>
              <a:gd name="connsiteX36" fmla="*/ 9004605 w 12192000"/>
              <a:gd name="connsiteY36" fmla="*/ 258041 h 4939827"/>
              <a:gd name="connsiteX37" fmla="*/ 9016165 w 12192000"/>
              <a:gd name="connsiteY37" fmla="*/ 261258 h 4939827"/>
              <a:gd name="connsiteX38" fmla="*/ 9043297 w 12192000"/>
              <a:gd name="connsiteY38" fmla="*/ 281547 h 4939827"/>
              <a:gd name="connsiteX39" fmla="*/ 9048315 w 12192000"/>
              <a:gd name="connsiteY39" fmla="*/ 279264 h 4939827"/>
              <a:gd name="connsiteX40" fmla="*/ 9054706 w 12192000"/>
              <a:gd name="connsiteY40" fmla="*/ 278538 h 4939827"/>
              <a:gd name="connsiteX41" fmla="*/ 9070919 w 12192000"/>
              <a:gd name="connsiteY41" fmla="*/ 281810 h 4939827"/>
              <a:gd name="connsiteX42" fmla="*/ 9076813 w 12192000"/>
              <a:gd name="connsiteY42" fmla="*/ 283909 h 4939827"/>
              <a:gd name="connsiteX43" fmla="*/ 9085871 w 12192000"/>
              <a:gd name="connsiteY43" fmla="*/ 285133 h 4939827"/>
              <a:gd name="connsiteX44" fmla="*/ 9086159 w 12192000"/>
              <a:gd name="connsiteY44" fmla="*/ 284887 h 4939827"/>
              <a:gd name="connsiteX45" fmla="*/ 9134606 w 12192000"/>
              <a:gd name="connsiteY45" fmla="*/ 288168 h 4939827"/>
              <a:gd name="connsiteX46" fmla="*/ 9195590 w 12192000"/>
              <a:gd name="connsiteY46" fmla="*/ 279568 h 4939827"/>
              <a:gd name="connsiteX47" fmla="*/ 9219336 w 12192000"/>
              <a:gd name="connsiteY47" fmla="*/ 278133 h 4939827"/>
              <a:gd name="connsiteX48" fmla="*/ 9232362 w 12192000"/>
              <a:gd name="connsiteY48" fmla="*/ 275894 h 4939827"/>
              <a:gd name="connsiteX49" fmla="*/ 9283638 w 12192000"/>
              <a:gd name="connsiteY49" fmla="*/ 299924 h 4939827"/>
              <a:gd name="connsiteX50" fmla="*/ 9371484 w 12192000"/>
              <a:gd name="connsiteY50" fmla="*/ 329634 h 4939827"/>
              <a:gd name="connsiteX51" fmla="*/ 9404829 w 12192000"/>
              <a:gd name="connsiteY51" fmla="*/ 339038 h 4939827"/>
              <a:gd name="connsiteX52" fmla="*/ 9427021 w 12192000"/>
              <a:gd name="connsiteY52" fmla="*/ 358784 h 4939827"/>
              <a:gd name="connsiteX53" fmla="*/ 9670844 w 12192000"/>
              <a:gd name="connsiteY53" fmla="*/ 405128 h 4939827"/>
              <a:gd name="connsiteX54" fmla="*/ 9816083 w 12192000"/>
              <a:gd name="connsiteY54" fmla="*/ 416573 h 4939827"/>
              <a:gd name="connsiteX55" fmla="*/ 9936741 w 12192000"/>
              <a:gd name="connsiteY55" fmla="*/ 437044 h 4939827"/>
              <a:gd name="connsiteX56" fmla="*/ 10050093 w 12192000"/>
              <a:gd name="connsiteY56" fmla="*/ 443783 h 4939827"/>
              <a:gd name="connsiteX57" fmla="*/ 10130090 w 12192000"/>
              <a:gd name="connsiteY57" fmla="*/ 459520 h 4939827"/>
              <a:gd name="connsiteX58" fmla="*/ 10173456 w 12192000"/>
              <a:gd name="connsiteY58" fmla="*/ 457749 h 4939827"/>
              <a:gd name="connsiteX59" fmla="*/ 10218232 w 12192000"/>
              <a:gd name="connsiteY59" fmla="*/ 459820 h 4939827"/>
              <a:gd name="connsiteX60" fmla="*/ 10354176 w 12192000"/>
              <a:gd name="connsiteY60" fmla="*/ 471377 h 4939827"/>
              <a:gd name="connsiteX61" fmla="*/ 10430681 w 12192000"/>
              <a:gd name="connsiteY61" fmla="*/ 481226 h 4939827"/>
              <a:gd name="connsiteX62" fmla="*/ 10478169 w 12192000"/>
              <a:gd name="connsiteY62" fmla="*/ 481774 h 4939827"/>
              <a:gd name="connsiteX63" fmla="*/ 10540907 w 12192000"/>
              <a:gd name="connsiteY63" fmla="*/ 485607 h 4939827"/>
              <a:gd name="connsiteX64" fmla="*/ 10614941 w 12192000"/>
              <a:gd name="connsiteY64" fmla="*/ 487592 h 4939827"/>
              <a:gd name="connsiteX65" fmla="*/ 10674098 w 12192000"/>
              <a:gd name="connsiteY65" fmla="*/ 521656 h 4939827"/>
              <a:gd name="connsiteX66" fmla="*/ 10874834 w 12192000"/>
              <a:gd name="connsiteY66" fmla="*/ 574867 h 4939827"/>
              <a:gd name="connsiteX67" fmla="*/ 10944981 w 12192000"/>
              <a:gd name="connsiteY67" fmla="*/ 615042 h 4939827"/>
              <a:gd name="connsiteX68" fmla="*/ 11006376 w 12192000"/>
              <a:gd name="connsiteY68" fmla="*/ 645957 h 4939827"/>
              <a:gd name="connsiteX69" fmla="*/ 11076308 w 12192000"/>
              <a:gd name="connsiteY69" fmla="*/ 675698 h 4939827"/>
              <a:gd name="connsiteX70" fmla="*/ 11148789 w 12192000"/>
              <a:gd name="connsiteY70" fmla="*/ 685041 h 4939827"/>
              <a:gd name="connsiteX71" fmla="*/ 11249129 w 12192000"/>
              <a:gd name="connsiteY71" fmla="*/ 684218 h 4939827"/>
              <a:gd name="connsiteX72" fmla="*/ 11299915 w 12192000"/>
              <a:gd name="connsiteY72" fmla="*/ 692177 h 4939827"/>
              <a:gd name="connsiteX73" fmla="*/ 11386973 w 12192000"/>
              <a:gd name="connsiteY73" fmla="*/ 708209 h 4939827"/>
              <a:gd name="connsiteX74" fmla="*/ 11500105 w 12192000"/>
              <a:gd name="connsiteY74" fmla="*/ 735014 h 4939827"/>
              <a:gd name="connsiteX75" fmla="*/ 11621735 w 12192000"/>
              <a:gd name="connsiteY75" fmla="*/ 789584 h 4939827"/>
              <a:gd name="connsiteX76" fmla="*/ 11691200 w 12192000"/>
              <a:gd name="connsiteY76" fmla="*/ 867902 h 4939827"/>
              <a:gd name="connsiteX77" fmla="*/ 11819427 w 12192000"/>
              <a:gd name="connsiteY77" fmla="*/ 911634 h 4939827"/>
              <a:gd name="connsiteX78" fmla="*/ 11969720 w 12192000"/>
              <a:gd name="connsiteY78" fmla="*/ 964737 h 4939827"/>
              <a:gd name="connsiteX79" fmla="*/ 12055766 w 12192000"/>
              <a:gd name="connsiteY79" fmla="*/ 991268 h 4939827"/>
              <a:gd name="connsiteX80" fmla="*/ 12171539 w 12192000"/>
              <a:gd name="connsiteY80" fmla="*/ 995427 h 4939827"/>
              <a:gd name="connsiteX81" fmla="*/ 12187831 w 12192000"/>
              <a:gd name="connsiteY81" fmla="*/ 996580 h 4939827"/>
              <a:gd name="connsiteX82" fmla="*/ 12192000 w 12192000"/>
              <a:gd name="connsiteY82" fmla="*/ 996726 h 4939827"/>
              <a:gd name="connsiteX83" fmla="*/ 12192000 w 12192000"/>
              <a:gd name="connsiteY83" fmla="*/ 4939827 h 4939827"/>
              <a:gd name="connsiteX84" fmla="*/ 0 w 12192000"/>
              <a:gd name="connsiteY84" fmla="*/ 4939827 h 4939827"/>
              <a:gd name="connsiteX85" fmla="*/ 0 w 12192000"/>
              <a:gd name="connsiteY85" fmla="*/ 512043 h 4939827"/>
              <a:gd name="connsiteX86" fmla="*/ 7381 w 12192000"/>
              <a:gd name="connsiteY86" fmla="*/ 512580 h 4939827"/>
              <a:gd name="connsiteX87" fmla="*/ 100029 w 12192000"/>
              <a:gd name="connsiteY87" fmla="*/ 504758 h 4939827"/>
              <a:gd name="connsiteX88" fmla="*/ 155244 w 12192000"/>
              <a:gd name="connsiteY88" fmla="*/ 525130 h 4939827"/>
              <a:gd name="connsiteX89" fmla="*/ 254366 w 12192000"/>
              <a:gd name="connsiteY89" fmla="*/ 534449 h 4939827"/>
              <a:gd name="connsiteX90" fmla="*/ 447292 w 12192000"/>
              <a:gd name="connsiteY90" fmla="*/ 542725 h 4939827"/>
              <a:gd name="connsiteX91" fmla="*/ 628105 w 12192000"/>
              <a:gd name="connsiteY91" fmla="*/ 547853 h 4939827"/>
              <a:gd name="connsiteX92" fmla="*/ 783146 w 12192000"/>
              <a:gd name="connsiteY92" fmla="*/ 591799 h 4939827"/>
              <a:gd name="connsiteX93" fmla="*/ 1043676 w 12192000"/>
              <a:gd name="connsiteY93" fmla="*/ 591887 h 4939827"/>
              <a:gd name="connsiteX94" fmla="*/ 1281816 w 12192000"/>
              <a:gd name="connsiteY94" fmla="*/ 520946 h 4939827"/>
              <a:gd name="connsiteX95" fmla="*/ 1486347 w 12192000"/>
              <a:gd name="connsiteY95" fmla="*/ 487310 h 4939827"/>
              <a:gd name="connsiteX96" fmla="*/ 1568079 w 12192000"/>
              <a:gd name="connsiteY96" fmla="*/ 462531 h 4939827"/>
              <a:gd name="connsiteX97" fmla="*/ 1622516 w 12192000"/>
              <a:gd name="connsiteY97" fmla="*/ 466058 h 4939827"/>
              <a:gd name="connsiteX98" fmla="*/ 1655457 w 12192000"/>
              <a:gd name="connsiteY98" fmla="*/ 465359 h 4939827"/>
              <a:gd name="connsiteX99" fmla="*/ 1717454 w 12192000"/>
              <a:gd name="connsiteY99" fmla="*/ 417203 h 4939827"/>
              <a:gd name="connsiteX100" fmla="*/ 1913794 w 12192000"/>
              <a:gd name="connsiteY100" fmla="*/ 365255 h 4939827"/>
              <a:gd name="connsiteX101" fmla="*/ 2129762 w 12192000"/>
              <a:gd name="connsiteY101" fmla="*/ 367832 h 4939827"/>
              <a:gd name="connsiteX102" fmla="*/ 2376970 w 12192000"/>
              <a:gd name="connsiteY102" fmla="*/ 350129 h 4939827"/>
              <a:gd name="connsiteX103" fmla="*/ 2480155 w 12192000"/>
              <a:gd name="connsiteY103" fmla="*/ 359227 h 4939827"/>
              <a:gd name="connsiteX104" fmla="*/ 2586782 w 12192000"/>
              <a:gd name="connsiteY104" fmla="*/ 339352 h 4939827"/>
              <a:gd name="connsiteX105" fmla="*/ 2679617 w 12192000"/>
              <a:gd name="connsiteY105" fmla="*/ 305383 h 4939827"/>
              <a:gd name="connsiteX106" fmla="*/ 2788947 w 12192000"/>
              <a:gd name="connsiteY106" fmla="*/ 250375 h 4939827"/>
              <a:gd name="connsiteX107" fmla="*/ 2965530 w 12192000"/>
              <a:gd name="connsiteY107" fmla="*/ 245958 h 4939827"/>
              <a:gd name="connsiteX108" fmla="*/ 3103677 w 12192000"/>
              <a:gd name="connsiteY108" fmla="*/ 209527 h 4939827"/>
              <a:gd name="connsiteX109" fmla="*/ 3126759 w 12192000"/>
              <a:gd name="connsiteY109" fmla="*/ 211226 h 4939827"/>
              <a:gd name="connsiteX110" fmla="*/ 3164020 w 12192000"/>
              <a:gd name="connsiteY110" fmla="*/ 212779 h 4939827"/>
              <a:gd name="connsiteX111" fmla="*/ 3285019 w 12192000"/>
              <a:gd name="connsiteY111" fmla="*/ 220535 h 4939827"/>
              <a:gd name="connsiteX112" fmla="*/ 3365154 w 12192000"/>
              <a:gd name="connsiteY112" fmla="*/ 226416 h 4939827"/>
              <a:gd name="connsiteX113" fmla="*/ 3367507 w 12192000"/>
              <a:gd name="connsiteY113" fmla="*/ 225416 h 4939827"/>
              <a:gd name="connsiteX114" fmla="*/ 3387567 w 12192000"/>
              <a:gd name="connsiteY114" fmla="*/ 227103 h 4939827"/>
              <a:gd name="connsiteX115" fmla="*/ 3498001 w 12192000"/>
              <a:gd name="connsiteY115" fmla="*/ 231941 h 4939827"/>
              <a:gd name="connsiteX116" fmla="*/ 3561557 w 12192000"/>
              <a:gd name="connsiteY116" fmla="*/ 228095 h 4939827"/>
              <a:gd name="connsiteX117" fmla="*/ 3611920 w 12192000"/>
              <a:gd name="connsiteY117" fmla="*/ 218094 h 4939827"/>
              <a:gd name="connsiteX118" fmla="*/ 3620528 w 12192000"/>
              <a:gd name="connsiteY118" fmla="*/ 218788 h 4939827"/>
              <a:gd name="connsiteX119" fmla="*/ 3620766 w 12192000"/>
              <a:gd name="connsiteY119" fmla="*/ 218511 h 4939827"/>
              <a:gd name="connsiteX120" fmla="*/ 3629977 w 12192000"/>
              <a:gd name="connsiteY120" fmla="*/ 218664 h 4939827"/>
              <a:gd name="connsiteX121" fmla="*/ 3636217 w 12192000"/>
              <a:gd name="connsiteY121" fmla="*/ 220048 h 4939827"/>
              <a:gd name="connsiteX122" fmla="*/ 3709484 w 12192000"/>
              <a:gd name="connsiteY122" fmla="*/ 186927 h 4939827"/>
              <a:gd name="connsiteX123" fmla="*/ 3761342 w 12192000"/>
              <a:gd name="connsiteY123" fmla="*/ 177474 h 4939827"/>
              <a:gd name="connsiteX124" fmla="*/ 3799748 w 12192000"/>
              <a:gd name="connsiteY124" fmla="*/ 167154 h 4939827"/>
              <a:gd name="connsiteX125" fmla="*/ 3922756 w 12192000"/>
              <a:gd name="connsiteY125" fmla="*/ 194044 h 4939827"/>
              <a:gd name="connsiteX126" fmla="*/ 4028476 w 12192000"/>
              <a:gd name="connsiteY126" fmla="*/ 223679 h 4939827"/>
              <a:gd name="connsiteX127" fmla="*/ 4191582 w 12192000"/>
              <a:gd name="connsiteY127" fmla="*/ 238952 h 4939827"/>
              <a:gd name="connsiteX128" fmla="*/ 4251024 w 12192000"/>
              <a:gd name="connsiteY128" fmla="*/ 240874 h 4939827"/>
              <a:gd name="connsiteX129" fmla="*/ 4355275 w 12192000"/>
              <a:gd name="connsiteY129" fmla="*/ 260205 h 4939827"/>
              <a:gd name="connsiteX130" fmla="*/ 4423807 w 12192000"/>
              <a:gd name="connsiteY130" fmla="*/ 270366 h 4939827"/>
              <a:gd name="connsiteX131" fmla="*/ 4558432 w 12192000"/>
              <a:gd name="connsiteY131" fmla="*/ 269194 h 4939827"/>
              <a:gd name="connsiteX132" fmla="*/ 4635061 w 12192000"/>
              <a:gd name="connsiteY132" fmla="*/ 280682 h 4939827"/>
              <a:gd name="connsiteX133" fmla="*/ 4807427 w 12192000"/>
              <a:gd name="connsiteY133" fmla="*/ 276835 h 4939827"/>
              <a:gd name="connsiteX134" fmla="*/ 5028933 w 12192000"/>
              <a:gd name="connsiteY134" fmla="*/ 183887 h 4939827"/>
              <a:gd name="connsiteX135" fmla="*/ 5093642 w 12192000"/>
              <a:gd name="connsiteY135" fmla="*/ 177214 h 4939827"/>
              <a:gd name="connsiteX136" fmla="*/ 5102642 w 12192000"/>
              <a:gd name="connsiteY136" fmla="*/ 186816 h 4939827"/>
              <a:gd name="connsiteX137" fmla="*/ 5193590 w 12192000"/>
              <a:gd name="connsiteY137" fmla="*/ 156458 h 4939827"/>
              <a:gd name="connsiteX138" fmla="*/ 5323922 w 12192000"/>
              <a:gd name="connsiteY138" fmla="*/ 146332 h 4939827"/>
              <a:gd name="connsiteX139" fmla="*/ 5421860 w 12192000"/>
              <a:gd name="connsiteY139" fmla="*/ 167298 h 4939827"/>
              <a:gd name="connsiteX140" fmla="*/ 5476948 w 12192000"/>
              <a:gd name="connsiteY140" fmla="*/ 173249 h 4939827"/>
              <a:gd name="connsiteX141" fmla="*/ 5516842 w 12192000"/>
              <a:gd name="connsiteY141" fmla="*/ 184018 h 4939827"/>
              <a:gd name="connsiteX142" fmla="*/ 5619415 w 12192000"/>
              <a:gd name="connsiteY142" fmla="*/ 176781 h 4939827"/>
              <a:gd name="connsiteX143" fmla="*/ 5789867 w 12192000"/>
              <a:gd name="connsiteY143" fmla="*/ 150304 h 4939827"/>
              <a:gd name="connsiteX144" fmla="*/ 5825953 w 12192000"/>
              <a:gd name="connsiteY144" fmla="*/ 147907 h 4939827"/>
              <a:gd name="connsiteX145" fmla="*/ 5856168 w 12192000"/>
              <a:gd name="connsiteY145" fmla="*/ 158719 h 4939827"/>
              <a:gd name="connsiteX146" fmla="*/ 5862476 w 12192000"/>
              <a:gd name="connsiteY146" fmla="*/ 172447 h 4939827"/>
              <a:gd name="connsiteX147" fmla="*/ 5882195 w 12192000"/>
              <a:gd name="connsiteY147" fmla="*/ 173195 h 4939827"/>
              <a:gd name="connsiteX148" fmla="*/ 5952585 w 12192000"/>
              <a:gd name="connsiteY148" fmla="*/ 161012 h 4939827"/>
              <a:gd name="connsiteX149" fmla="*/ 6001964 w 12192000"/>
              <a:gd name="connsiteY149" fmla="*/ 154786 h 4939827"/>
              <a:gd name="connsiteX150" fmla="*/ 6184207 w 12192000"/>
              <a:gd name="connsiteY150" fmla="*/ 132658 h 4939827"/>
              <a:gd name="connsiteX151" fmla="*/ 6415830 w 12192000"/>
              <a:gd name="connsiteY151" fmla="*/ 136006 h 4939827"/>
              <a:gd name="connsiteX152" fmla="*/ 6756965 w 12192000"/>
              <a:gd name="connsiteY152" fmla="*/ 57636 h 4939827"/>
              <a:gd name="connsiteX153" fmla="*/ 6819400 w 12192000"/>
              <a:gd name="connsiteY153" fmla="*/ 30742 h 4939827"/>
              <a:gd name="connsiteX154" fmla="*/ 6986370 w 12192000"/>
              <a:gd name="connsiteY154" fmla="*/ 12659 h 4939827"/>
              <a:gd name="connsiteX155" fmla="*/ 6989536 w 12192000"/>
              <a:gd name="connsiteY155" fmla="*/ 14528 h 4939827"/>
              <a:gd name="connsiteX156" fmla="*/ 7015933 w 12192000"/>
              <a:gd name="connsiteY156" fmla="*/ 9653 h 4939827"/>
              <a:gd name="connsiteX157" fmla="*/ 7020592 w 12192000"/>
              <a:gd name="connsiteY157" fmla="*/ 1651 h 4939827"/>
              <a:gd name="connsiteX158" fmla="*/ 7025905 w 12192000"/>
              <a:gd name="connsiteY158"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281371 w 12192000"/>
              <a:gd name="connsiteY19" fmla="*/ 256875 h 4939827"/>
              <a:gd name="connsiteX20" fmla="*/ 8381609 w 12192000"/>
              <a:gd name="connsiteY20" fmla="*/ 240618 h 4939827"/>
              <a:gd name="connsiteX21" fmla="*/ 8406759 w 12192000"/>
              <a:gd name="connsiteY21" fmla="*/ 232517 h 4939827"/>
              <a:gd name="connsiteX22" fmla="*/ 8426506 w 12192000"/>
              <a:gd name="connsiteY22" fmla="*/ 241842 h 4939827"/>
              <a:gd name="connsiteX23" fmla="*/ 8427949 w 12192000"/>
              <a:gd name="connsiteY23" fmla="*/ 240981 h 4939827"/>
              <a:gd name="connsiteX24" fmla="*/ 8441468 w 12192000"/>
              <a:gd name="connsiteY24" fmla="*/ 241157 h 4939827"/>
              <a:gd name="connsiteX25" fmla="*/ 8565757 w 12192000"/>
              <a:gd name="connsiteY25" fmla="*/ 255317 h 4939827"/>
              <a:gd name="connsiteX26" fmla="*/ 8573171 w 12192000"/>
              <a:gd name="connsiteY26" fmla="*/ 258426 h 4939827"/>
              <a:gd name="connsiteX27" fmla="*/ 8573548 w 12192000"/>
              <a:gd name="connsiteY27" fmla="*/ 258241 h 4939827"/>
              <a:gd name="connsiteX28" fmla="*/ 8622021 w 12192000"/>
              <a:gd name="connsiteY28" fmla="*/ 261028 h 4939827"/>
              <a:gd name="connsiteX29" fmla="*/ 8672650 w 12192000"/>
              <a:gd name="connsiteY29" fmla="*/ 254821 h 4939827"/>
              <a:gd name="connsiteX30" fmla="*/ 8785543 w 12192000"/>
              <a:gd name="connsiteY30" fmla="*/ 263406 h 4939827"/>
              <a:gd name="connsiteX31" fmla="*/ 8830588 w 12192000"/>
              <a:gd name="connsiteY31" fmla="*/ 265483 h 4939827"/>
              <a:gd name="connsiteX32" fmla="*/ 8905142 w 12192000"/>
              <a:gd name="connsiteY32" fmla="*/ 264958 h 4939827"/>
              <a:gd name="connsiteX33" fmla="*/ 8968582 w 12192000"/>
              <a:gd name="connsiteY33" fmla="*/ 262728 h 4939827"/>
              <a:gd name="connsiteX34" fmla="*/ 8972994 w 12192000"/>
              <a:gd name="connsiteY34" fmla="*/ 263284 h 4939827"/>
              <a:gd name="connsiteX35" fmla="*/ 9004605 w 12192000"/>
              <a:gd name="connsiteY35" fmla="*/ 258041 h 4939827"/>
              <a:gd name="connsiteX36" fmla="*/ 9016165 w 12192000"/>
              <a:gd name="connsiteY36" fmla="*/ 261258 h 4939827"/>
              <a:gd name="connsiteX37" fmla="*/ 9043297 w 12192000"/>
              <a:gd name="connsiteY37" fmla="*/ 281547 h 4939827"/>
              <a:gd name="connsiteX38" fmla="*/ 9048315 w 12192000"/>
              <a:gd name="connsiteY38" fmla="*/ 279264 h 4939827"/>
              <a:gd name="connsiteX39" fmla="*/ 9054706 w 12192000"/>
              <a:gd name="connsiteY39" fmla="*/ 278538 h 4939827"/>
              <a:gd name="connsiteX40" fmla="*/ 9070919 w 12192000"/>
              <a:gd name="connsiteY40" fmla="*/ 281810 h 4939827"/>
              <a:gd name="connsiteX41" fmla="*/ 9076813 w 12192000"/>
              <a:gd name="connsiteY41" fmla="*/ 283909 h 4939827"/>
              <a:gd name="connsiteX42" fmla="*/ 9085871 w 12192000"/>
              <a:gd name="connsiteY42" fmla="*/ 285133 h 4939827"/>
              <a:gd name="connsiteX43" fmla="*/ 9086159 w 12192000"/>
              <a:gd name="connsiteY43" fmla="*/ 284887 h 4939827"/>
              <a:gd name="connsiteX44" fmla="*/ 9134606 w 12192000"/>
              <a:gd name="connsiteY44" fmla="*/ 288168 h 4939827"/>
              <a:gd name="connsiteX45" fmla="*/ 9195590 w 12192000"/>
              <a:gd name="connsiteY45" fmla="*/ 279568 h 4939827"/>
              <a:gd name="connsiteX46" fmla="*/ 9219336 w 12192000"/>
              <a:gd name="connsiteY46" fmla="*/ 278133 h 4939827"/>
              <a:gd name="connsiteX47" fmla="*/ 9232362 w 12192000"/>
              <a:gd name="connsiteY47" fmla="*/ 275894 h 4939827"/>
              <a:gd name="connsiteX48" fmla="*/ 9283638 w 12192000"/>
              <a:gd name="connsiteY48" fmla="*/ 299924 h 4939827"/>
              <a:gd name="connsiteX49" fmla="*/ 9371484 w 12192000"/>
              <a:gd name="connsiteY49" fmla="*/ 329634 h 4939827"/>
              <a:gd name="connsiteX50" fmla="*/ 9404829 w 12192000"/>
              <a:gd name="connsiteY50" fmla="*/ 339038 h 4939827"/>
              <a:gd name="connsiteX51" fmla="*/ 9427021 w 12192000"/>
              <a:gd name="connsiteY51" fmla="*/ 358784 h 4939827"/>
              <a:gd name="connsiteX52" fmla="*/ 9670844 w 12192000"/>
              <a:gd name="connsiteY52" fmla="*/ 405128 h 4939827"/>
              <a:gd name="connsiteX53" fmla="*/ 9816083 w 12192000"/>
              <a:gd name="connsiteY53" fmla="*/ 416573 h 4939827"/>
              <a:gd name="connsiteX54" fmla="*/ 9936741 w 12192000"/>
              <a:gd name="connsiteY54" fmla="*/ 437044 h 4939827"/>
              <a:gd name="connsiteX55" fmla="*/ 10050093 w 12192000"/>
              <a:gd name="connsiteY55" fmla="*/ 443783 h 4939827"/>
              <a:gd name="connsiteX56" fmla="*/ 10130090 w 12192000"/>
              <a:gd name="connsiteY56" fmla="*/ 459520 h 4939827"/>
              <a:gd name="connsiteX57" fmla="*/ 10173456 w 12192000"/>
              <a:gd name="connsiteY57" fmla="*/ 457749 h 4939827"/>
              <a:gd name="connsiteX58" fmla="*/ 10218232 w 12192000"/>
              <a:gd name="connsiteY58" fmla="*/ 459820 h 4939827"/>
              <a:gd name="connsiteX59" fmla="*/ 10354176 w 12192000"/>
              <a:gd name="connsiteY59" fmla="*/ 471377 h 4939827"/>
              <a:gd name="connsiteX60" fmla="*/ 10430681 w 12192000"/>
              <a:gd name="connsiteY60" fmla="*/ 481226 h 4939827"/>
              <a:gd name="connsiteX61" fmla="*/ 10478169 w 12192000"/>
              <a:gd name="connsiteY61" fmla="*/ 481774 h 4939827"/>
              <a:gd name="connsiteX62" fmla="*/ 10540907 w 12192000"/>
              <a:gd name="connsiteY62" fmla="*/ 485607 h 4939827"/>
              <a:gd name="connsiteX63" fmla="*/ 10614941 w 12192000"/>
              <a:gd name="connsiteY63" fmla="*/ 487592 h 4939827"/>
              <a:gd name="connsiteX64" fmla="*/ 10674098 w 12192000"/>
              <a:gd name="connsiteY64" fmla="*/ 521656 h 4939827"/>
              <a:gd name="connsiteX65" fmla="*/ 10874834 w 12192000"/>
              <a:gd name="connsiteY65" fmla="*/ 574867 h 4939827"/>
              <a:gd name="connsiteX66" fmla="*/ 10944981 w 12192000"/>
              <a:gd name="connsiteY66" fmla="*/ 615042 h 4939827"/>
              <a:gd name="connsiteX67" fmla="*/ 11006376 w 12192000"/>
              <a:gd name="connsiteY67" fmla="*/ 645957 h 4939827"/>
              <a:gd name="connsiteX68" fmla="*/ 11076308 w 12192000"/>
              <a:gd name="connsiteY68" fmla="*/ 675698 h 4939827"/>
              <a:gd name="connsiteX69" fmla="*/ 11148789 w 12192000"/>
              <a:gd name="connsiteY69" fmla="*/ 685041 h 4939827"/>
              <a:gd name="connsiteX70" fmla="*/ 11249129 w 12192000"/>
              <a:gd name="connsiteY70" fmla="*/ 684218 h 4939827"/>
              <a:gd name="connsiteX71" fmla="*/ 11299915 w 12192000"/>
              <a:gd name="connsiteY71" fmla="*/ 692177 h 4939827"/>
              <a:gd name="connsiteX72" fmla="*/ 11386973 w 12192000"/>
              <a:gd name="connsiteY72" fmla="*/ 708209 h 4939827"/>
              <a:gd name="connsiteX73" fmla="*/ 11500105 w 12192000"/>
              <a:gd name="connsiteY73" fmla="*/ 735014 h 4939827"/>
              <a:gd name="connsiteX74" fmla="*/ 11621735 w 12192000"/>
              <a:gd name="connsiteY74" fmla="*/ 789584 h 4939827"/>
              <a:gd name="connsiteX75" fmla="*/ 11691200 w 12192000"/>
              <a:gd name="connsiteY75" fmla="*/ 867902 h 4939827"/>
              <a:gd name="connsiteX76" fmla="*/ 11819427 w 12192000"/>
              <a:gd name="connsiteY76" fmla="*/ 911634 h 4939827"/>
              <a:gd name="connsiteX77" fmla="*/ 11969720 w 12192000"/>
              <a:gd name="connsiteY77" fmla="*/ 964737 h 4939827"/>
              <a:gd name="connsiteX78" fmla="*/ 12055766 w 12192000"/>
              <a:gd name="connsiteY78" fmla="*/ 991268 h 4939827"/>
              <a:gd name="connsiteX79" fmla="*/ 12171539 w 12192000"/>
              <a:gd name="connsiteY79" fmla="*/ 995427 h 4939827"/>
              <a:gd name="connsiteX80" fmla="*/ 12187831 w 12192000"/>
              <a:gd name="connsiteY80" fmla="*/ 996580 h 4939827"/>
              <a:gd name="connsiteX81" fmla="*/ 12192000 w 12192000"/>
              <a:gd name="connsiteY81" fmla="*/ 996726 h 4939827"/>
              <a:gd name="connsiteX82" fmla="*/ 12192000 w 12192000"/>
              <a:gd name="connsiteY82" fmla="*/ 4939827 h 4939827"/>
              <a:gd name="connsiteX83" fmla="*/ 0 w 12192000"/>
              <a:gd name="connsiteY83" fmla="*/ 4939827 h 4939827"/>
              <a:gd name="connsiteX84" fmla="*/ 0 w 12192000"/>
              <a:gd name="connsiteY84" fmla="*/ 512043 h 4939827"/>
              <a:gd name="connsiteX85" fmla="*/ 7381 w 12192000"/>
              <a:gd name="connsiteY85" fmla="*/ 512580 h 4939827"/>
              <a:gd name="connsiteX86" fmla="*/ 100029 w 12192000"/>
              <a:gd name="connsiteY86" fmla="*/ 504758 h 4939827"/>
              <a:gd name="connsiteX87" fmla="*/ 155244 w 12192000"/>
              <a:gd name="connsiteY87" fmla="*/ 525130 h 4939827"/>
              <a:gd name="connsiteX88" fmla="*/ 254366 w 12192000"/>
              <a:gd name="connsiteY88" fmla="*/ 534449 h 4939827"/>
              <a:gd name="connsiteX89" fmla="*/ 447292 w 12192000"/>
              <a:gd name="connsiteY89" fmla="*/ 542725 h 4939827"/>
              <a:gd name="connsiteX90" fmla="*/ 628105 w 12192000"/>
              <a:gd name="connsiteY90" fmla="*/ 547853 h 4939827"/>
              <a:gd name="connsiteX91" fmla="*/ 783146 w 12192000"/>
              <a:gd name="connsiteY91" fmla="*/ 591799 h 4939827"/>
              <a:gd name="connsiteX92" fmla="*/ 1043676 w 12192000"/>
              <a:gd name="connsiteY92" fmla="*/ 591887 h 4939827"/>
              <a:gd name="connsiteX93" fmla="*/ 1281816 w 12192000"/>
              <a:gd name="connsiteY93" fmla="*/ 520946 h 4939827"/>
              <a:gd name="connsiteX94" fmla="*/ 1486347 w 12192000"/>
              <a:gd name="connsiteY94" fmla="*/ 487310 h 4939827"/>
              <a:gd name="connsiteX95" fmla="*/ 1568079 w 12192000"/>
              <a:gd name="connsiteY95" fmla="*/ 462531 h 4939827"/>
              <a:gd name="connsiteX96" fmla="*/ 1622516 w 12192000"/>
              <a:gd name="connsiteY96" fmla="*/ 466058 h 4939827"/>
              <a:gd name="connsiteX97" fmla="*/ 1655457 w 12192000"/>
              <a:gd name="connsiteY97" fmla="*/ 465359 h 4939827"/>
              <a:gd name="connsiteX98" fmla="*/ 1717454 w 12192000"/>
              <a:gd name="connsiteY98" fmla="*/ 417203 h 4939827"/>
              <a:gd name="connsiteX99" fmla="*/ 1913794 w 12192000"/>
              <a:gd name="connsiteY99" fmla="*/ 365255 h 4939827"/>
              <a:gd name="connsiteX100" fmla="*/ 2129762 w 12192000"/>
              <a:gd name="connsiteY100" fmla="*/ 367832 h 4939827"/>
              <a:gd name="connsiteX101" fmla="*/ 2376970 w 12192000"/>
              <a:gd name="connsiteY101" fmla="*/ 350129 h 4939827"/>
              <a:gd name="connsiteX102" fmla="*/ 2480155 w 12192000"/>
              <a:gd name="connsiteY102" fmla="*/ 359227 h 4939827"/>
              <a:gd name="connsiteX103" fmla="*/ 2586782 w 12192000"/>
              <a:gd name="connsiteY103" fmla="*/ 339352 h 4939827"/>
              <a:gd name="connsiteX104" fmla="*/ 2679617 w 12192000"/>
              <a:gd name="connsiteY104" fmla="*/ 305383 h 4939827"/>
              <a:gd name="connsiteX105" fmla="*/ 2788947 w 12192000"/>
              <a:gd name="connsiteY105" fmla="*/ 250375 h 4939827"/>
              <a:gd name="connsiteX106" fmla="*/ 2965530 w 12192000"/>
              <a:gd name="connsiteY106" fmla="*/ 245958 h 4939827"/>
              <a:gd name="connsiteX107" fmla="*/ 3103677 w 12192000"/>
              <a:gd name="connsiteY107" fmla="*/ 209527 h 4939827"/>
              <a:gd name="connsiteX108" fmla="*/ 3126759 w 12192000"/>
              <a:gd name="connsiteY108" fmla="*/ 211226 h 4939827"/>
              <a:gd name="connsiteX109" fmla="*/ 3164020 w 12192000"/>
              <a:gd name="connsiteY109" fmla="*/ 212779 h 4939827"/>
              <a:gd name="connsiteX110" fmla="*/ 3285019 w 12192000"/>
              <a:gd name="connsiteY110" fmla="*/ 220535 h 4939827"/>
              <a:gd name="connsiteX111" fmla="*/ 3365154 w 12192000"/>
              <a:gd name="connsiteY111" fmla="*/ 226416 h 4939827"/>
              <a:gd name="connsiteX112" fmla="*/ 3367507 w 12192000"/>
              <a:gd name="connsiteY112" fmla="*/ 225416 h 4939827"/>
              <a:gd name="connsiteX113" fmla="*/ 3387567 w 12192000"/>
              <a:gd name="connsiteY113" fmla="*/ 227103 h 4939827"/>
              <a:gd name="connsiteX114" fmla="*/ 3498001 w 12192000"/>
              <a:gd name="connsiteY114" fmla="*/ 231941 h 4939827"/>
              <a:gd name="connsiteX115" fmla="*/ 3561557 w 12192000"/>
              <a:gd name="connsiteY115" fmla="*/ 228095 h 4939827"/>
              <a:gd name="connsiteX116" fmla="*/ 3611920 w 12192000"/>
              <a:gd name="connsiteY116" fmla="*/ 218094 h 4939827"/>
              <a:gd name="connsiteX117" fmla="*/ 3620528 w 12192000"/>
              <a:gd name="connsiteY117" fmla="*/ 218788 h 4939827"/>
              <a:gd name="connsiteX118" fmla="*/ 3620766 w 12192000"/>
              <a:gd name="connsiteY118" fmla="*/ 218511 h 4939827"/>
              <a:gd name="connsiteX119" fmla="*/ 3629977 w 12192000"/>
              <a:gd name="connsiteY119" fmla="*/ 218664 h 4939827"/>
              <a:gd name="connsiteX120" fmla="*/ 3636217 w 12192000"/>
              <a:gd name="connsiteY120" fmla="*/ 220048 h 4939827"/>
              <a:gd name="connsiteX121" fmla="*/ 3709484 w 12192000"/>
              <a:gd name="connsiteY121" fmla="*/ 186927 h 4939827"/>
              <a:gd name="connsiteX122" fmla="*/ 3761342 w 12192000"/>
              <a:gd name="connsiteY122" fmla="*/ 177474 h 4939827"/>
              <a:gd name="connsiteX123" fmla="*/ 3799748 w 12192000"/>
              <a:gd name="connsiteY123" fmla="*/ 167154 h 4939827"/>
              <a:gd name="connsiteX124" fmla="*/ 3922756 w 12192000"/>
              <a:gd name="connsiteY124" fmla="*/ 194044 h 4939827"/>
              <a:gd name="connsiteX125" fmla="*/ 4028476 w 12192000"/>
              <a:gd name="connsiteY125" fmla="*/ 223679 h 4939827"/>
              <a:gd name="connsiteX126" fmla="*/ 4191582 w 12192000"/>
              <a:gd name="connsiteY126" fmla="*/ 238952 h 4939827"/>
              <a:gd name="connsiteX127" fmla="*/ 4251024 w 12192000"/>
              <a:gd name="connsiteY127" fmla="*/ 240874 h 4939827"/>
              <a:gd name="connsiteX128" fmla="*/ 4355275 w 12192000"/>
              <a:gd name="connsiteY128" fmla="*/ 260205 h 4939827"/>
              <a:gd name="connsiteX129" fmla="*/ 4423807 w 12192000"/>
              <a:gd name="connsiteY129" fmla="*/ 270366 h 4939827"/>
              <a:gd name="connsiteX130" fmla="*/ 4558432 w 12192000"/>
              <a:gd name="connsiteY130" fmla="*/ 269194 h 4939827"/>
              <a:gd name="connsiteX131" fmla="*/ 4635061 w 12192000"/>
              <a:gd name="connsiteY131" fmla="*/ 280682 h 4939827"/>
              <a:gd name="connsiteX132" fmla="*/ 4807427 w 12192000"/>
              <a:gd name="connsiteY132" fmla="*/ 276835 h 4939827"/>
              <a:gd name="connsiteX133" fmla="*/ 5028933 w 12192000"/>
              <a:gd name="connsiteY133" fmla="*/ 183887 h 4939827"/>
              <a:gd name="connsiteX134" fmla="*/ 5093642 w 12192000"/>
              <a:gd name="connsiteY134" fmla="*/ 177214 h 4939827"/>
              <a:gd name="connsiteX135" fmla="*/ 5102642 w 12192000"/>
              <a:gd name="connsiteY135" fmla="*/ 186816 h 4939827"/>
              <a:gd name="connsiteX136" fmla="*/ 5193590 w 12192000"/>
              <a:gd name="connsiteY136" fmla="*/ 156458 h 4939827"/>
              <a:gd name="connsiteX137" fmla="*/ 5323922 w 12192000"/>
              <a:gd name="connsiteY137" fmla="*/ 146332 h 4939827"/>
              <a:gd name="connsiteX138" fmla="*/ 5421860 w 12192000"/>
              <a:gd name="connsiteY138" fmla="*/ 167298 h 4939827"/>
              <a:gd name="connsiteX139" fmla="*/ 5476948 w 12192000"/>
              <a:gd name="connsiteY139" fmla="*/ 173249 h 4939827"/>
              <a:gd name="connsiteX140" fmla="*/ 5516842 w 12192000"/>
              <a:gd name="connsiteY140" fmla="*/ 184018 h 4939827"/>
              <a:gd name="connsiteX141" fmla="*/ 5619415 w 12192000"/>
              <a:gd name="connsiteY141" fmla="*/ 176781 h 4939827"/>
              <a:gd name="connsiteX142" fmla="*/ 5789867 w 12192000"/>
              <a:gd name="connsiteY142" fmla="*/ 150304 h 4939827"/>
              <a:gd name="connsiteX143" fmla="*/ 5825953 w 12192000"/>
              <a:gd name="connsiteY143" fmla="*/ 147907 h 4939827"/>
              <a:gd name="connsiteX144" fmla="*/ 5856168 w 12192000"/>
              <a:gd name="connsiteY144" fmla="*/ 158719 h 4939827"/>
              <a:gd name="connsiteX145" fmla="*/ 5862476 w 12192000"/>
              <a:gd name="connsiteY145" fmla="*/ 172447 h 4939827"/>
              <a:gd name="connsiteX146" fmla="*/ 5882195 w 12192000"/>
              <a:gd name="connsiteY146" fmla="*/ 173195 h 4939827"/>
              <a:gd name="connsiteX147" fmla="*/ 5952585 w 12192000"/>
              <a:gd name="connsiteY147" fmla="*/ 161012 h 4939827"/>
              <a:gd name="connsiteX148" fmla="*/ 6001964 w 12192000"/>
              <a:gd name="connsiteY148" fmla="*/ 154786 h 4939827"/>
              <a:gd name="connsiteX149" fmla="*/ 6184207 w 12192000"/>
              <a:gd name="connsiteY149" fmla="*/ 132658 h 4939827"/>
              <a:gd name="connsiteX150" fmla="*/ 6415830 w 12192000"/>
              <a:gd name="connsiteY150" fmla="*/ 136006 h 4939827"/>
              <a:gd name="connsiteX151" fmla="*/ 6756965 w 12192000"/>
              <a:gd name="connsiteY151" fmla="*/ 57636 h 4939827"/>
              <a:gd name="connsiteX152" fmla="*/ 6819400 w 12192000"/>
              <a:gd name="connsiteY152" fmla="*/ 30742 h 4939827"/>
              <a:gd name="connsiteX153" fmla="*/ 6986370 w 12192000"/>
              <a:gd name="connsiteY153" fmla="*/ 12659 h 4939827"/>
              <a:gd name="connsiteX154" fmla="*/ 6989536 w 12192000"/>
              <a:gd name="connsiteY154" fmla="*/ 14528 h 4939827"/>
              <a:gd name="connsiteX155" fmla="*/ 7015933 w 12192000"/>
              <a:gd name="connsiteY155" fmla="*/ 9653 h 4939827"/>
              <a:gd name="connsiteX156" fmla="*/ 7020592 w 12192000"/>
              <a:gd name="connsiteY156" fmla="*/ 1651 h 4939827"/>
              <a:gd name="connsiteX157" fmla="*/ 7025905 w 12192000"/>
              <a:gd name="connsiteY157"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58681 w 12192000"/>
              <a:gd name="connsiteY16" fmla="*/ 219431 h 4939827"/>
              <a:gd name="connsiteX17" fmla="*/ 8126175 w 12192000"/>
              <a:gd name="connsiteY17" fmla="*/ 240005 h 4939827"/>
              <a:gd name="connsiteX18" fmla="*/ 8281371 w 12192000"/>
              <a:gd name="connsiteY18" fmla="*/ 256875 h 4939827"/>
              <a:gd name="connsiteX19" fmla="*/ 8381609 w 12192000"/>
              <a:gd name="connsiteY19" fmla="*/ 240618 h 4939827"/>
              <a:gd name="connsiteX20" fmla="*/ 8406759 w 12192000"/>
              <a:gd name="connsiteY20" fmla="*/ 232517 h 4939827"/>
              <a:gd name="connsiteX21" fmla="*/ 8426506 w 12192000"/>
              <a:gd name="connsiteY21" fmla="*/ 241842 h 4939827"/>
              <a:gd name="connsiteX22" fmla="*/ 8427949 w 12192000"/>
              <a:gd name="connsiteY22" fmla="*/ 240981 h 4939827"/>
              <a:gd name="connsiteX23" fmla="*/ 8441468 w 12192000"/>
              <a:gd name="connsiteY23" fmla="*/ 241157 h 4939827"/>
              <a:gd name="connsiteX24" fmla="*/ 8565757 w 12192000"/>
              <a:gd name="connsiteY24" fmla="*/ 255317 h 4939827"/>
              <a:gd name="connsiteX25" fmla="*/ 8573171 w 12192000"/>
              <a:gd name="connsiteY25" fmla="*/ 258426 h 4939827"/>
              <a:gd name="connsiteX26" fmla="*/ 8573548 w 12192000"/>
              <a:gd name="connsiteY26" fmla="*/ 258241 h 4939827"/>
              <a:gd name="connsiteX27" fmla="*/ 8622021 w 12192000"/>
              <a:gd name="connsiteY27" fmla="*/ 261028 h 4939827"/>
              <a:gd name="connsiteX28" fmla="*/ 8672650 w 12192000"/>
              <a:gd name="connsiteY28" fmla="*/ 254821 h 4939827"/>
              <a:gd name="connsiteX29" fmla="*/ 8785543 w 12192000"/>
              <a:gd name="connsiteY29" fmla="*/ 263406 h 4939827"/>
              <a:gd name="connsiteX30" fmla="*/ 8830588 w 12192000"/>
              <a:gd name="connsiteY30" fmla="*/ 265483 h 4939827"/>
              <a:gd name="connsiteX31" fmla="*/ 8905142 w 12192000"/>
              <a:gd name="connsiteY31" fmla="*/ 264958 h 4939827"/>
              <a:gd name="connsiteX32" fmla="*/ 8968582 w 12192000"/>
              <a:gd name="connsiteY32" fmla="*/ 262728 h 4939827"/>
              <a:gd name="connsiteX33" fmla="*/ 8972994 w 12192000"/>
              <a:gd name="connsiteY33" fmla="*/ 263284 h 4939827"/>
              <a:gd name="connsiteX34" fmla="*/ 9004605 w 12192000"/>
              <a:gd name="connsiteY34" fmla="*/ 258041 h 4939827"/>
              <a:gd name="connsiteX35" fmla="*/ 9016165 w 12192000"/>
              <a:gd name="connsiteY35" fmla="*/ 261258 h 4939827"/>
              <a:gd name="connsiteX36" fmla="*/ 9043297 w 12192000"/>
              <a:gd name="connsiteY36" fmla="*/ 281547 h 4939827"/>
              <a:gd name="connsiteX37" fmla="*/ 9048315 w 12192000"/>
              <a:gd name="connsiteY37" fmla="*/ 279264 h 4939827"/>
              <a:gd name="connsiteX38" fmla="*/ 9054706 w 12192000"/>
              <a:gd name="connsiteY38" fmla="*/ 278538 h 4939827"/>
              <a:gd name="connsiteX39" fmla="*/ 9070919 w 12192000"/>
              <a:gd name="connsiteY39" fmla="*/ 281810 h 4939827"/>
              <a:gd name="connsiteX40" fmla="*/ 9076813 w 12192000"/>
              <a:gd name="connsiteY40" fmla="*/ 283909 h 4939827"/>
              <a:gd name="connsiteX41" fmla="*/ 9085871 w 12192000"/>
              <a:gd name="connsiteY41" fmla="*/ 285133 h 4939827"/>
              <a:gd name="connsiteX42" fmla="*/ 9086159 w 12192000"/>
              <a:gd name="connsiteY42" fmla="*/ 284887 h 4939827"/>
              <a:gd name="connsiteX43" fmla="*/ 9134606 w 12192000"/>
              <a:gd name="connsiteY43" fmla="*/ 288168 h 4939827"/>
              <a:gd name="connsiteX44" fmla="*/ 9195590 w 12192000"/>
              <a:gd name="connsiteY44" fmla="*/ 279568 h 4939827"/>
              <a:gd name="connsiteX45" fmla="*/ 9219336 w 12192000"/>
              <a:gd name="connsiteY45" fmla="*/ 278133 h 4939827"/>
              <a:gd name="connsiteX46" fmla="*/ 9232362 w 12192000"/>
              <a:gd name="connsiteY46" fmla="*/ 275894 h 4939827"/>
              <a:gd name="connsiteX47" fmla="*/ 9283638 w 12192000"/>
              <a:gd name="connsiteY47" fmla="*/ 299924 h 4939827"/>
              <a:gd name="connsiteX48" fmla="*/ 9371484 w 12192000"/>
              <a:gd name="connsiteY48" fmla="*/ 329634 h 4939827"/>
              <a:gd name="connsiteX49" fmla="*/ 9404829 w 12192000"/>
              <a:gd name="connsiteY49" fmla="*/ 339038 h 4939827"/>
              <a:gd name="connsiteX50" fmla="*/ 9427021 w 12192000"/>
              <a:gd name="connsiteY50" fmla="*/ 358784 h 4939827"/>
              <a:gd name="connsiteX51" fmla="*/ 9670844 w 12192000"/>
              <a:gd name="connsiteY51" fmla="*/ 405128 h 4939827"/>
              <a:gd name="connsiteX52" fmla="*/ 9816083 w 12192000"/>
              <a:gd name="connsiteY52" fmla="*/ 416573 h 4939827"/>
              <a:gd name="connsiteX53" fmla="*/ 9936741 w 12192000"/>
              <a:gd name="connsiteY53" fmla="*/ 437044 h 4939827"/>
              <a:gd name="connsiteX54" fmla="*/ 10050093 w 12192000"/>
              <a:gd name="connsiteY54" fmla="*/ 443783 h 4939827"/>
              <a:gd name="connsiteX55" fmla="*/ 10130090 w 12192000"/>
              <a:gd name="connsiteY55" fmla="*/ 459520 h 4939827"/>
              <a:gd name="connsiteX56" fmla="*/ 10173456 w 12192000"/>
              <a:gd name="connsiteY56" fmla="*/ 457749 h 4939827"/>
              <a:gd name="connsiteX57" fmla="*/ 10218232 w 12192000"/>
              <a:gd name="connsiteY57" fmla="*/ 459820 h 4939827"/>
              <a:gd name="connsiteX58" fmla="*/ 10354176 w 12192000"/>
              <a:gd name="connsiteY58" fmla="*/ 471377 h 4939827"/>
              <a:gd name="connsiteX59" fmla="*/ 10430681 w 12192000"/>
              <a:gd name="connsiteY59" fmla="*/ 481226 h 4939827"/>
              <a:gd name="connsiteX60" fmla="*/ 10478169 w 12192000"/>
              <a:gd name="connsiteY60" fmla="*/ 481774 h 4939827"/>
              <a:gd name="connsiteX61" fmla="*/ 10540907 w 12192000"/>
              <a:gd name="connsiteY61" fmla="*/ 485607 h 4939827"/>
              <a:gd name="connsiteX62" fmla="*/ 10614941 w 12192000"/>
              <a:gd name="connsiteY62" fmla="*/ 487592 h 4939827"/>
              <a:gd name="connsiteX63" fmla="*/ 10674098 w 12192000"/>
              <a:gd name="connsiteY63" fmla="*/ 521656 h 4939827"/>
              <a:gd name="connsiteX64" fmla="*/ 10874834 w 12192000"/>
              <a:gd name="connsiteY64" fmla="*/ 574867 h 4939827"/>
              <a:gd name="connsiteX65" fmla="*/ 10944981 w 12192000"/>
              <a:gd name="connsiteY65" fmla="*/ 615042 h 4939827"/>
              <a:gd name="connsiteX66" fmla="*/ 11006376 w 12192000"/>
              <a:gd name="connsiteY66" fmla="*/ 645957 h 4939827"/>
              <a:gd name="connsiteX67" fmla="*/ 11076308 w 12192000"/>
              <a:gd name="connsiteY67" fmla="*/ 675698 h 4939827"/>
              <a:gd name="connsiteX68" fmla="*/ 11148789 w 12192000"/>
              <a:gd name="connsiteY68" fmla="*/ 685041 h 4939827"/>
              <a:gd name="connsiteX69" fmla="*/ 11249129 w 12192000"/>
              <a:gd name="connsiteY69" fmla="*/ 684218 h 4939827"/>
              <a:gd name="connsiteX70" fmla="*/ 11299915 w 12192000"/>
              <a:gd name="connsiteY70" fmla="*/ 692177 h 4939827"/>
              <a:gd name="connsiteX71" fmla="*/ 11386973 w 12192000"/>
              <a:gd name="connsiteY71" fmla="*/ 708209 h 4939827"/>
              <a:gd name="connsiteX72" fmla="*/ 11500105 w 12192000"/>
              <a:gd name="connsiteY72" fmla="*/ 735014 h 4939827"/>
              <a:gd name="connsiteX73" fmla="*/ 11621735 w 12192000"/>
              <a:gd name="connsiteY73" fmla="*/ 789584 h 4939827"/>
              <a:gd name="connsiteX74" fmla="*/ 11691200 w 12192000"/>
              <a:gd name="connsiteY74" fmla="*/ 867902 h 4939827"/>
              <a:gd name="connsiteX75" fmla="*/ 11819427 w 12192000"/>
              <a:gd name="connsiteY75" fmla="*/ 911634 h 4939827"/>
              <a:gd name="connsiteX76" fmla="*/ 11969720 w 12192000"/>
              <a:gd name="connsiteY76" fmla="*/ 964737 h 4939827"/>
              <a:gd name="connsiteX77" fmla="*/ 12055766 w 12192000"/>
              <a:gd name="connsiteY77" fmla="*/ 991268 h 4939827"/>
              <a:gd name="connsiteX78" fmla="*/ 12171539 w 12192000"/>
              <a:gd name="connsiteY78" fmla="*/ 995427 h 4939827"/>
              <a:gd name="connsiteX79" fmla="*/ 12187831 w 12192000"/>
              <a:gd name="connsiteY79" fmla="*/ 996580 h 4939827"/>
              <a:gd name="connsiteX80" fmla="*/ 12192000 w 12192000"/>
              <a:gd name="connsiteY80" fmla="*/ 996726 h 4939827"/>
              <a:gd name="connsiteX81" fmla="*/ 12192000 w 12192000"/>
              <a:gd name="connsiteY81" fmla="*/ 4939827 h 4939827"/>
              <a:gd name="connsiteX82" fmla="*/ 0 w 12192000"/>
              <a:gd name="connsiteY82" fmla="*/ 4939827 h 4939827"/>
              <a:gd name="connsiteX83" fmla="*/ 0 w 12192000"/>
              <a:gd name="connsiteY83" fmla="*/ 512043 h 4939827"/>
              <a:gd name="connsiteX84" fmla="*/ 7381 w 12192000"/>
              <a:gd name="connsiteY84" fmla="*/ 512580 h 4939827"/>
              <a:gd name="connsiteX85" fmla="*/ 100029 w 12192000"/>
              <a:gd name="connsiteY85" fmla="*/ 504758 h 4939827"/>
              <a:gd name="connsiteX86" fmla="*/ 155244 w 12192000"/>
              <a:gd name="connsiteY86" fmla="*/ 525130 h 4939827"/>
              <a:gd name="connsiteX87" fmla="*/ 254366 w 12192000"/>
              <a:gd name="connsiteY87" fmla="*/ 534449 h 4939827"/>
              <a:gd name="connsiteX88" fmla="*/ 447292 w 12192000"/>
              <a:gd name="connsiteY88" fmla="*/ 542725 h 4939827"/>
              <a:gd name="connsiteX89" fmla="*/ 628105 w 12192000"/>
              <a:gd name="connsiteY89" fmla="*/ 547853 h 4939827"/>
              <a:gd name="connsiteX90" fmla="*/ 783146 w 12192000"/>
              <a:gd name="connsiteY90" fmla="*/ 591799 h 4939827"/>
              <a:gd name="connsiteX91" fmla="*/ 1043676 w 12192000"/>
              <a:gd name="connsiteY91" fmla="*/ 591887 h 4939827"/>
              <a:gd name="connsiteX92" fmla="*/ 1281816 w 12192000"/>
              <a:gd name="connsiteY92" fmla="*/ 520946 h 4939827"/>
              <a:gd name="connsiteX93" fmla="*/ 1486347 w 12192000"/>
              <a:gd name="connsiteY93" fmla="*/ 487310 h 4939827"/>
              <a:gd name="connsiteX94" fmla="*/ 1568079 w 12192000"/>
              <a:gd name="connsiteY94" fmla="*/ 462531 h 4939827"/>
              <a:gd name="connsiteX95" fmla="*/ 1622516 w 12192000"/>
              <a:gd name="connsiteY95" fmla="*/ 466058 h 4939827"/>
              <a:gd name="connsiteX96" fmla="*/ 1655457 w 12192000"/>
              <a:gd name="connsiteY96" fmla="*/ 465359 h 4939827"/>
              <a:gd name="connsiteX97" fmla="*/ 1717454 w 12192000"/>
              <a:gd name="connsiteY97" fmla="*/ 417203 h 4939827"/>
              <a:gd name="connsiteX98" fmla="*/ 1913794 w 12192000"/>
              <a:gd name="connsiteY98" fmla="*/ 365255 h 4939827"/>
              <a:gd name="connsiteX99" fmla="*/ 2129762 w 12192000"/>
              <a:gd name="connsiteY99" fmla="*/ 367832 h 4939827"/>
              <a:gd name="connsiteX100" fmla="*/ 2376970 w 12192000"/>
              <a:gd name="connsiteY100" fmla="*/ 350129 h 4939827"/>
              <a:gd name="connsiteX101" fmla="*/ 2480155 w 12192000"/>
              <a:gd name="connsiteY101" fmla="*/ 359227 h 4939827"/>
              <a:gd name="connsiteX102" fmla="*/ 2586782 w 12192000"/>
              <a:gd name="connsiteY102" fmla="*/ 339352 h 4939827"/>
              <a:gd name="connsiteX103" fmla="*/ 2679617 w 12192000"/>
              <a:gd name="connsiteY103" fmla="*/ 305383 h 4939827"/>
              <a:gd name="connsiteX104" fmla="*/ 2788947 w 12192000"/>
              <a:gd name="connsiteY104" fmla="*/ 250375 h 4939827"/>
              <a:gd name="connsiteX105" fmla="*/ 2965530 w 12192000"/>
              <a:gd name="connsiteY105" fmla="*/ 245958 h 4939827"/>
              <a:gd name="connsiteX106" fmla="*/ 3103677 w 12192000"/>
              <a:gd name="connsiteY106" fmla="*/ 209527 h 4939827"/>
              <a:gd name="connsiteX107" fmla="*/ 3126759 w 12192000"/>
              <a:gd name="connsiteY107" fmla="*/ 211226 h 4939827"/>
              <a:gd name="connsiteX108" fmla="*/ 3164020 w 12192000"/>
              <a:gd name="connsiteY108" fmla="*/ 212779 h 4939827"/>
              <a:gd name="connsiteX109" fmla="*/ 3285019 w 12192000"/>
              <a:gd name="connsiteY109" fmla="*/ 220535 h 4939827"/>
              <a:gd name="connsiteX110" fmla="*/ 3365154 w 12192000"/>
              <a:gd name="connsiteY110" fmla="*/ 226416 h 4939827"/>
              <a:gd name="connsiteX111" fmla="*/ 3367507 w 12192000"/>
              <a:gd name="connsiteY111" fmla="*/ 225416 h 4939827"/>
              <a:gd name="connsiteX112" fmla="*/ 3387567 w 12192000"/>
              <a:gd name="connsiteY112" fmla="*/ 227103 h 4939827"/>
              <a:gd name="connsiteX113" fmla="*/ 3498001 w 12192000"/>
              <a:gd name="connsiteY113" fmla="*/ 231941 h 4939827"/>
              <a:gd name="connsiteX114" fmla="*/ 3561557 w 12192000"/>
              <a:gd name="connsiteY114" fmla="*/ 228095 h 4939827"/>
              <a:gd name="connsiteX115" fmla="*/ 3611920 w 12192000"/>
              <a:gd name="connsiteY115" fmla="*/ 218094 h 4939827"/>
              <a:gd name="connsiteX116" fmla="*/ 3620528 w 12192000"/>
              <a:gd name="connsiteY116" fmla="*/ 218788 h 4939827"/>
              <a:gd name="connsiteX117" fmla="*/ 3620766 w 12192000"/>
              <a:gd name="connsiteY117" fmla="*/ 218511 h 4939827"/>
              <a:gd name="connsiteX118" fmla="*/ 3629977 w 12192000"/>
              <a:gd name="connsiteY118" fmla="*/ 218664 h 4939827"/>
              <a:gd name="connsiteX119" fmla="*/ 3636217 w 12192000"/>
              <a:gd name="connsiteY119" fmla="*/ 220048 h 4939827"/>
              <a:gd name="connsiteX120" fmla="*/ 3709484 w 12192000"/>
              <a:gd name="connsiteY120" fmla="*/ 186927 h 4939827"/>
              <a:gd name="connsiteX121" fmla="*/ 3761342 w 12192000"/>
              <a:gd name="connsiteY121" fmla="*/ 177474 h 4939827"/>
              <a:gd name="connsiteX122" fmla="*/ 3799748 w 12192000"/>
              <a:gd name="connsiteY122" fmla="*/ 167154 h 4939827"/>
              <a:gd name="connsiteX123" fmla="*/ 3922756 w 12192000"/>
              <a:gd name="connsiteY123" fmla="*/ 194044 h 4939827"/>
              <a:gd name="connsiteX124" fmla="*/ 4028476 w 12192000"/>
              <a:gd name="connsiteY124" fmla="*/ 223679 h 4939827"/>
              <a:gd name="connsiteX125" fmla="*/ 4191582 w 12192000"/>
              <a:gd name="connsiteY125" fmla="*/ 238952 h 4939827"/>
              <a:gd name="connsiteX126" fmla="*/ 4251024 w 12192000"/>
              <a:gd name="connsiteY126" fmla="*/ 240874 h 4939827"/>
              <a:gd name="connsiteX127" fmla="*/ 4355275 w 12192000"/>
              <a:gd name="connsiteY127" fmla="*/ 260205 h 4939827"/>
              <a:gd name="connsiteX128" fmla="*/ 4423807 w 12192000"/>
              <a:gd name="connsiteY128" fmla="*/ 270366 h 4939827"/>
              <a:gd name="connsiteX129" fmla="*/ 4558432 w 12192000"/>
              <a:gd name="connsiteY129" fmla="*/ 269194 h 4939827"/>
              <a:gd name="connsiteX130" fmla="*/ 4635061 w 12192000"/>
              <a:gd name="connsiteY130" fmla="*/ 280682 h 4939827"/>
              <a:gd name="connsiteX131" fmla="*/ 4807427 w 12192000"/>
              <a:gd name="connsiteY131" fmla="*/ 276835 h 4939827"/>
              <a:gd name="connsiteX132" fmla="*/ 5028933 w 12192000"/>
              <a:gd name="connsiteY132" fmla="*/ 183887 h 4939827"/>
              <a:gd name="connsiteX133" fmla="*/ 5093642 w 12192000"/>
              <a:gd name="connsiteY133" fmla="*/ 177214 h 4939827"/>
              <a:gd name="connsiteX134" fmla="*/ 5102642 w 12192000"/>
              <a:gd name="connsiteY134" fmla="*/ 186816 h 4939827"/>
              <a:gd name="connsiteX135" fmla="*/ 5193590 w 12192000"/>
              <a:gd name="connsiteY135" fmla="*/ 156458 h 4939827"/>
              <a:gd name="connsiteX136" fmla="*/ 5323922 w 12192000"/>
              <a:gd name="connsiteY136" fmla="*/ 146332 h 4939827"/>
              <a:gd name="connsiteX137" fmla="*/ 5421860 w 12192000"/>
              <a:gd name="connsiteY137" fmla="*/ 167298 h 4939827"/>
              <a:gd name="connsiteX138" fmla="*/ 5476948 w 12192000"/>
              <a:gd name="connsiteY138" fmla="*/ 173249 h 4939827"/>
              <a:gd name="connsiteX139" fmla="*/ 5516842 w 12192000"/>
              <a:gd name="connsiteY139" fmla="*/ 184018 h 4939827"/>
              <a:gd name="connsiteX140" fmla="*/ 5619415 w 12192000"/>
              <a:gd name="connsiteY140" fmla="*/ 176781 h 4939827"/>
              <a:gd name="connsiteX141" fmla="*/ 5789867 w 12192000"/>
              <a:gd name="connsiteY141" fmla="*/ 150304 h 4939827"/>
              <a:gd name="connsiteX142" fmla="*/ 5825953 w 12192000"/>
              <a:gd name="connsiteY142" fmla="*/ 147907 h 4939827"/>
              <a:gd name="connsiteX143" fmla="*/ 5856168 w 12192000"/>
              <a:gd name="connsiteY143" fmla="*/ 158719 h 4939827"/>
              <a:gd name="connsiteX144" fmla="*/ 5862476 w 12192000"/>
              <a:gd name="connsiteY144" fmla="*/ 172447 h 4939827"/>
              <a:gd name="connsiteX145" fmla="*/ 5882195 w 12192000"/>
              <a:gd name="connsiteY145" fmla="*/ 173195 h 4939827"/>
              <a:gd name="connsiteX146" fmla="*/ 5952585 w 12192000"/>
              <a:gd name="connsiteY146" fmla="*/ 161012 h 4939827"/>
              <a:gd name="connsiteX147" fmla="*/ 6001964 w 12192000"/>
              <a:gd name="connsiteY147" fmla="*/ 154786 h 4939827"/>
              <a:gd name="connsiteX148" fmla="*/ 6184207 w 12192000"/>
              <a:gd name="connsiteY148" fmla="*/ 132658 h 4939827"/>
              <a:gd name="connsiteX149" fmla="*/ 6415830 w 12192000"/>
              <a:gd name="connsiteY149" fmla="*/ 136006 h 4939827"/>
              <a:gd name="connsiteX150" fmla="*/ 6756965 w 12192000"/>
              <a:gd name="connsiteY150" fmla="*/ 57636 h 4939827"/>
              <a:gd name="connsiteX151" fmla="*/ 6819400 w 12192000"/>
              <a:gd name="connsiteY151" fmla="*/ 30742 h 4939827"/>
              <a:gd name="connsiteX152" fmla="*/ 6986370 w 12192000"/>
              <a:gd name="connsiteY152" fmla="*/ 12659 h 4939827"/>
              <a:gd name="connsiteX153" fmla="*/ 6989536 w 12192000"/>
              <a:gd name="connsiteY153" fmla="*/ 14528 h 4939827"/>
              <a:gd name="connsiteX154" fmla="*/ 7015933 w 12192000"/>
              <a:gd name="connsiteY154" fmla="*/ 9653 h 4939827"/>
              <a:gd name="connsiteX155" fmla="*/ 7020592 w 12192000"/>
              <a:gd name="connsiteY155" fmla="*/ 1651 h 4939827"/>
              <a:gd name="connsiteX156" fmla="*/ 7025905 w 12192000"/>
              <a:gd name="connsiteY156" fmla="*/ 0 h 49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12192000" h="4939827">
                <a:moveTo>
                  <a:pt x="7025905" y="0"/>
                </a:moveTo>
                <a:lnTo>
                  <a:pt x="7032579" y="2808"/>
                </a:lnTo>
                <a:cubicBezTo>
                  <a:pt x="7044119" y="6590"/>
                  <a:pt x="7059062" y="10207"/>
                  <a:pt x="7079505" y="12971"/>
                </a:cubicBezTo>
                <a:cubicBezTo>
                  <a:pt x="7111522" y="10537"/>
                  <a:pt x="7122591" y="11519"/>
                  <a:pt x="7158791" y="12462"/>
                </a:cubicBezTo>
                <a:lnTo>
                  <a:pt x="7233338" y="24846"/>
                </a:lnTo>
                <a:cubicBezTo>
                  <a:pt x="7247177" y="23787"/>
                  <a:pt x="7254856" y="25962"/>
                  <a:pt x="7259791" y="29557"/>
                </a:cubicBezTo>
                <a:lnTo>
                  <a:pt x="7263923" y="35029"/>
                </a:lnTo>
                <a:lnTo>
                  <a:pt x="7281549" y="39654"/>
                </a:lnTo>
                <a:lnTo>
                  <a:pt x="7374735" y="65326"/>
                </a:lnTo>
                <a:lnTo>
                  <a:pt x="7376078" y="63849"/>
                </a:lnTo>
                <a:lnTo>
                  <a:pt x="7402026" y="60308"/>
                </a:lnTo>
                <a:lnTo>
                  <a:pt x="7415091" y="77403"/>
                </a:lnTo>
                <a:cubicBezTo>
                  <a:pt x="7421672" y="79965"/>
                  <a:pt x="7475806" y="92960"/>
                  <a:pt x="7488682" y="83440"/>
                </a:cubicBezTo>
                <a:cubicBezTo>
                  <a:pt x="7541625" y="94782"/>
                  <a:pt x="7683214" y="133614"/>
                  <a:pt x="7732750" y="145456"/>
                </a:cubicBezTo>
                <a:cubicBezTo>
                  <a:pt x="7748318" y="162765"/>
                  <a:pt x="7764581" y="171696"/>
                  <a:pt x="7785900" y="154493"/>
                </a:cubicBezTo>
                <a:cubicBezTo>
                  <a:pt x="7822539" y="158614"/>
                  <a:pt x="7915312" y="166523"/>
                  <a:pt x="7952584" y="170181"/>
                </a:cubicBezTo>
                <a:cubicBezTo>
                  <a:pt x="7998047" y="181004"/>
                  <a:pt x="8029749" y="207794"/>
                  <a:pt x="8058681" y="219431"/>
                </a:cubicBezTo>
                <a:cubicBezTo>
                  <a:pt x="8095466" y="185885"/>
                  <a:pt x="8090835" y="241759"/>
                  <a:pt x="8126175" y="240005"/>
                </a:cubicBezTo>
                <a:cubicBezTo>
                  <a:pt x="8163290" y="246246"/>
                  <a:pt x="8238799" y="256773"/>
                  <a:pt x="8281371" y="256875"/>
                </a:cubicBezTo>
                <a:cubicBezTo>
                  <a:pt x="8313651" y="251026"/>
                  <a:pt x="8346882" y="248570"/>
                  <a:pt x="8381609" y="240618"/>
                </a:cubicBezTo>
                <a:lnTo>
                  <a:pt x="8406759" y="232517"/>
                </a:lnTo>
                <a:lnTo>
                  <a:pt x="8426506" y="241842"/>
                </a:lnTo>
                <a:lnTo>
                  <a:pt x="8427949" y="240981"/>
                </a:lnTo>
                <a:cubicBezTo>
                  <a:pt x="8431925" y="239458"/>
                  <a:pt x="8436260" y="239096"/>
                  <a:pt x="8441468" y="241157"/>
                </a:cubicBezTo>
                <a:lnTo>
                  <a:pt x="8565757" y="255317"/>
                </a:lnTo>
                <a:lnTo>
                  <a:pt x="8573171" y="258426"/>
                </a:lnTo>
                <a:lnTo>
                  <a:pt x="8573548" y="258241"/>
                </a:lnTo>
                <a:cubicBezTo>
                  <a:pt x="8575650" y="258391"/>
                  <a:pt x="8618469" y="259217"/>
                  <a:pt x="8622021" y="261028"/>
                </a:cubicBezTo>
                <a:lnTo>
                  <a:pt x="8672650" y="254821"/>
                </a:lnTo>
                <a:cubicBezTo>
                  <a:pt x="8716151" y="260353"/>
                  <a:pt x="8748971" y="243487"/>
                  <a:pt x="8785543" y="263406"/>
                </a:cubicBezTo>
                <a:cubicBezTo>
                  <a:pt x="8826293" y="268498"/>
                  <a:pt x="8797654" y="254573"/>
                  <a:pt x="8830588" y="265483"/>
                </a:cubicBezTo>
                <a:cubicBezTo>
                  <a:pt x="8849202" y="267272"/>
                  <a:pt x="8877544" y="266277"/>
                  <a:pt x="8905142" y="264958"/>
                </a:cubicBezTo>
                <a:lnTo>
                  <a:pt x="8968582" y="262728"/>
                </a:lnTo>
                <a:lnTo>
                  <a:pt x="8972994" y="263284"/>
                </a:lnTo>
                <a:lnTo>
                  <a:pt x="9004605" y="258041"/>
                </a:lnTo>
                <a:lnTo>
                  <a:pt x="9016165" y="261258"/>
                </a:lnTo>
                <a:cubicBezTo>
                  <a:pt x="9028775" y="267579"/>
                  <a:pt x="9039083" y="277488"/>
                  <a:pt x="9043297" y="281547"/>
                </a:cubicBezTo>
                <a:lnTo>
                  <a:pt x="9048315" y="279264"/>
                </a:lnTo>
                <a:lnTo>
                  <a:pt x="9054706" y="278538"/>
                </a:lnTo>
                <a:lnTo>
                  <a:pt x="9070919" y="281810"/>
                </a:lnTo>
                <a:lnTo>
                  <a:pt x="9076813" y="283909"/>
                </a:lnTo>
                <a:cubicBezTo>
                  <a:pt x="9080948" y="285030"/>
                  <a:pt x="9083794" y="285362"/>
                  <a:pt x="9085871" y="285133"/>
                </a:cubicBezTo>
                <a:lnTo>
                  <a:pt x="9086159" y="284887"/>
                </a:lnTo>
                <a:lnTo>
                  <a:pt x="9134606" y="288168"/>
                </a:lnTo>
                <a:cubicBezTo>
                  <a:pt x="9149441" y="274272"/>
                  <a:pt x="9194106" y="309414"/>
                  <a:pt x="9195590" y="279568"/>
                </a:cubicBezTo>
                <a:cubicBezTo>
                  <a:pt x="9212898" y="284479"/>
                  <a:pt x="9220866" y="298055"/>
                  <a:pt x="9219336" y="278133"/>
                </a:cubicBezTo>
                <a:cubicBezTo>
                  <a:pt x="9225159" y="279201"/>
                  <a:pt x="9229164" y="278078"/>
                  <a:pt x="9232362" y="275894"/>
                </a:cubicBezTo>
                <a:lnTo>
                  <a:pt x="9283638" y="299924"/>
                </a:lnTo>
                <a:lnTo>
                  <a:pt x="9371484" y="329634"/>
                </a:lnTo>
                <a:lnTo>
                  <a:pt x="9404829" y="339038"/>
                </a:lnTo>
                <a:lnTo>
                  <a:pt x="9427021" y="358784"/>
                </a:lnTo>
                <a:cubicBezTo>
                  <a:pt x="9500124" y="364086"/>
                  <a:pt x="9604652" y="390635"/>
                  <a:pt x="9670844" y="405128"/>
                </a:cubicBezTo>
                <a:cubicBezTo>
                  <a:pt x="9688531" y="417998"/>
                  <a:pt x="9762277" y="426463"/>
                  <a:pt x="9816083" y="416573"/>
                </a:cubicBezTo>
                <a:lnTo>
                  <a:pt x="9936741" y="437044"/>
                </a:lnTo>
                <a:cubicBezTo>
                  <a:pt x="9978091" y="447025"/>
                  <a:pt x="10008641" y="443705"/>
                  <a:pt x="10050093" y="443783"/>
                </a:cubicBezTo>
                <a:cubicBezTo>
                  <a:pt x="10074709" y="448779"/>
                  <a:pt x="10088915" y="449258"/>
                  <a:pt x="10130090" y="459520"/>
                </a:cubicBezTo>
                <a:cubicBezTo>
                  <a:pt x="10137791" y="458564"/>
                  <a:pt x="10165777" y="459877"/>
                  <a:pt x="10173456" y="457749"/>
                </a:cubicBezTo>
                <a:lnTo>
                  <a:pt x="10218232" y="459820"/>
                </a:lnTo>
                <a:lnTo>
                  <a:pt x="10354176" y="471377"/>
                </a:lnTo>
                <a:cubicBezTo>
                  <a:pt x="10367946" y="478917"/>
                  <a:pt x="10417270" y="488110"/>
                  <a:pt x="10430681" y="481226"/>
                </a:cubicBezTo>
                <a:cubicBezTo>
                  <a:pt x="10441804" y="481366"/>
                  <a:pt x="10469025" y="490181"/>
                  <a:pt x="10478169" y="481774"/>
                </a:cubicBezTo>
                <a:cubicBezTo>
                  <a:pt x="10503830" y="488972"/>
                  <a:pt x="10531359" y="489751"/>
                  <a:pt x="10540907" y="485607"/>
                </a:cubicBezTo>
                <a:cubicBezTo>
                  <a:pt x="10569054" y="475472"/>
                  <a:pt x="10590882" y="489185"/>
                  <a:pt x="10614941" y="487592"/>
                </a:cubicBezTo>
                <a:cubicBezTo>
                  <a:pt x="10654657" y="492458"/>
                  <a:pt x="10645652" y="516778"/>
                  <a:pt x="10674098" y="521656"/>
                </a:cubicBezTo>
                <a:cubicBezTo>
                  <a:pt x="10737163" y="537583"/>
                  <a:pt x="10829686" y="559302"/>
                  <a:pt x="10874834" y="574867"/>
                </a:cubicBezTo>
                <a:cubicBezTo>
                  <a:pt x="10919981" y="590432"/>
                  <a:pt x="10878682" y="577481"/>
                  <a:pt x="10944981" y="615042"/>
                </a:cubicBezTo>
                <a:cubicBezTo>
                  <a:pt x="10976235" y="616974"/>
                  <a:pt x="10982969" y="648568"/>
                  <a:pt x="11006376" y="645957"/>
                </a:cubicBezTo>
                <a:cubicBezTo>
                  <a:pt x="11005343" y="630631"/>
                  <a:pt x="11047577" y="676048"/>
                  <a:pt x="11076308" y="675698"/>
                </a:cubicBezTo>
                <a:cubicBezTo>
                  <a:pt x="11093142" y="677175"/>
                  <a:pt x="11131116" y="681348"/>
                  <a:pt x="11148789" y="685041"/>
                </a:cubicBezTo>
                <a:cubicBezTo>
                  <a:pt x="11177310" y="688243"/>
                  <a:pt x="11217768" y="714725"/>
                  <a:pt x="11249129" y="684218"/>
                </a:cubicBezTo>
                <a:cubicBezTo>
                  <a:pt x="11276269" y="697037"/>
                  <a:pt x="11257432" y="693670"/>
                  <a:pt x="11299915" y="692177"/>
                </a:cubicBezTo>
                <a:cubicBezTo>
                  <a:pt x="11314401" y="703224"/>
                  <a:pt x="11371412" y="714421"/>
                  <a:pt x="11386973" y="708209"/>
                </a:cubicBezTo>
                <a:cubicBezTo>
                  <a:pt x="11425657" y="716286"/>
                  <a:pt x="11454555" y="715485"/>
                  <a:pt x="11500105" y="735014"/>
                </a:cubicBezTo>
                <a:cubicBezTo>
                  <a:pt x="11545172" y="751781"/>
                  <a:pt x="11573053" y="787789"/>
                  <a:pt x="11621735" y="789584"/>
                </a:cubicBezTo>
                <a:lnTo>
                  <a:pt x="11691200" y="867902"/>
                </a:lnTo>
                <a:cubicBezTo>
                  <a:pt x="11734106" y="911360"/>
                  <a:pt x="11773008" y="895495"/>
                  <a:pt x="11819427" y="911634"/>
                </a:cubicBezTo>
                <a:lnTo>
                  <a:pt x="11969720" y="964737"/>
                </a:lnTo>
                <a:cubicBezTo>
                  <a:pt x="12009110" y="978008"/>
                  <a:pt x="12010206" y="989588"/>
                  <a:pt x="12055766" y="991268"/>
                </a:cubicBezTo>
                <a:cubicBezTo>
                  <a:pt x="12105723" y="1003445"/>
                  <a:pt x="12068493" y="1020292"/>
                  <a:pt x="12171539" y="995427"/>
                </a:cubicBezTo>
                <a:cubicBezTo>
                  <a:pt x="12174929" y="995822"/>
                  <a:pt x="12180763" y="996228"/>
                  <a:pt x="12187831" y="996580"/>
                </a:cubicBezTo>
                <a:lnTo>
                  <a:pt x="12192000" y="996726"/>
                </a:lnTo>
                <a:lnTo>
                  <a:pt x="12192000" y="4939827"/>
                </a:lnTo>
                <a:lnTo>
                  <a:pt x="0" y="4939827"/>
                </a:lnTo>
                <a:lnTo>
                  <a:pt x="0" y="512043"/>
                </a:lnTo>
                <a:lnTo>
                  <a:pt x="7381" y="512580"/>
                </a:lnTo>
                <a:cubicBezTo>
                  <a:pt x="39359" y="514524"/>
                  <a:pt x="72732" y="514144"/>
                  <a:pt x="100029" y="504758"/>
                </a:cubicBezTo>
                <a:cubicBezTo>
                  <a:pt x="115935" y="525779"/>
                  <a:pt x="143126" y="489229"/>
                  <a:pt x="155244" y="525130"/>
                </a:cubicBezTo>
                <a:cubicBezTo>
                  <a:pt x="173881" y="522487"/>
                  <a:pt x="242791" y="514086"/>
                  <a:pt x="254366" y="534449"/>
                </a:cubicBezTo>
                <a:cubicBezTo>
                  <a:pt x="303041" y="537382"/>
                  <a:pt x="380161" y="541650"/>
                  <a:pt x="447292" y="542725"/>
                </a:cubicBezTo>
                <a:cubicBezTo>
                  <a:pt x="530282" y="553078"/>
                  <a:pt x="572130" y="539673"/>
                  <a:pt x="628105" y="547853"/>
                </a:cubicBezTo>
                <a:cubicBezTo>
                  <a:pt x="661608" y="509671"/>
                  <a:pt x="746152" y="605137"/>
                  <a:pt x="783146" y="591799"/>
                </a:cubicBezTo>
                <a:cubicBezTo>
                  <a:pt x="862499" y="590113"/>
                  <a:pt x="949481" y="579142"/>
                  <a:pt x="1043676" y="591887"/>
                </a:cubicBezTo>
                <a:cubicBezTo>
                  <a:pt x="1120353" y="576991"/>
                  <a:pt x="1172004" y="553592"/>
                  <a:pt x="1281816" y="520946"/>
                </a:cubicBezTo>
                <a:cubicBezTo>
                  <a:pt x="1339915" y="511282"/>
                  <a:pt x="1459480" y="554579"/>
                  <a:pt x="1486347" y="487310"/>
                </a:cubicBezTo>
                <a:cubicBezTo>
                  <a:pt x="1507765" y="532008"/>
                  <a:pt x="1539168" y="465954"/>
                  <a:pt x="1568079" y="462531"/>
                </a:cubicBezTo>
                <a:cubicBezTo>
                  <a:pt x="1587821" y="491525"/>
                  <a:pt x="1601468" y="469316"/>
                  <a:pt x="1622516" y="466058"/>
                </a:cubicBezTo>
                <a:cubicBezTo>
                  <a:pt x="1630056" y="483510"/>
                  <a:pt x="1647504" y="484261"/>
                  <a:pt x="1655457" y="465359"/>
                </a:cubicBezTo>
                <a:cubicBezTo>
                  <a:pt x="1651800" y="419723"/>
                  <a:pt x="1709718" y="447719"/>
                  <a:pt x="1717454" y="417203"/>
                </a:cubicBezTo>
                <a:cubicBezTo>
                  <a:pt x="1753115" y="414011"/>
                  <a:pt x="1882851" y="412376"/>
                  <a:pt x="1913794" y="365255"/>
                </a:cubicBezTo>
                <a:cubicBezTo>
                  <a:pt x="2001060" y="361067"/>
                  <a:pt x="2099559" y="366414"/>
                  <a:pt x="2129762" y="367832"/>
                </a:cubicBezTo>
                <a:cubicBezTo>
                  <a:pt x="2215380" y="355065"/>
                  <a:pt x="2248807" y="343296"/>
                  <a:pt x="2376970" y="350129"/>
                </a:cubicBezTo>
                <a:cubicBezTo>
                  <a:pt x="2393251" y="360463"/>
                  <a:pt x="2473371" y="379419"/>
                  <a:pt x="2480155" y="359227"/>
                </a:cubicBezTo>
                <a:cubicBezTo>
                  <a:pt x="2520060" y="359505"/>
                  <a:pt x="2561270" y="311415"/>
                  <a:pt x="2586782" y="339352"/>
                </a:cubicBezTo>
                <a:cubicBezTo>
                  <a:pt x="2585230" y="294982"/>
                  <a:pt x="2653633" y="316689"/>
                  <a:pt x="2679617" y="305383"/>
                </a:cubicBezTo>
                <a:cubicBezTo>
                  <a:pt x="2721434" y="266011"/>
                  <a:pt x="2746765" y="276002"/>
                  <a:pt x="2788947" y="250375"/>
                </a:cubicBezTo>
                <a:cubicBezTo>
                  <a:pt x="2851672" y="235447"/>
                  <a:pt x="2913075" y="252766"/>
                  <a:pt x="2965530" y="245958"/>
                </a:cubicBezTo>
                <a:cubicBezTo>
                  <a:pt x="3001911" y="238336"/>
                  <a:pt x="3090203" y="217828"/>
                  <a:pt x="3103677" y="209527"/>
                </a:cubicBezTo>
                <a:lnTo>
                  <a:pt x="3126759" y="211226"/>
                </a:lnTo>
                <a:cubicBezTo>
                  <a:pt x="3136908" y="211889"/>
                  <a:pt x="3148903" y="212490"/>
                  <a:pt x="3164020" y="212779"/>
                </a:cubicBezTo>
                <a:cubicBezTo>
                  <a:pt x="3225474" y="210084"/>
                  <a:pt x="3231859" y="218227"/>
                  <a:pt x="3285019" y="220535"/>
                </a:cubicBezTo>
                <a:cubicBezTo>
                  <a:pt x="3318541" y="222809"/>
                  <a:pt x="3359787" y="223898"/>
                  <a:pt x="3365154" y="226416"/>
                </a:cubicBezTo>
                <a:lnTo>
                  <a:pt x="3367507" y="225416"/>
                </a:lnTo>
                <a:cubicBezTo>
                  <a:pt x="3377583" y="223667"/>
                  <a:pt x="3383502" y="224760"/>
                  <a:pt x="3387567" y="227103"/>
                </a:cubicBezTo>
                <a:lnTo>
                  <a:pt x="3498001" y="231941"/>
                </a:lnTo>
                <a:cubicBezTo>
                  <a:pt x="3513569" y="226158"/>
                  <a:pt x="3539132" y="232525"/>
                  <a:pt x="3561557" y="228095"/>
                </a:cubicBezTo>
                <a:cubicBezTo>
                  <a:pt x="3574944" y="230843"/>
                  <a:pt x="3597426" y="216287"/>
                  <a:pt x="3611920" y="218094"/>
                </a:cubicBezTo>
                <a:lnTo>
                  <a:pt x="3620528" y="218788"/>
                </a:lnTo>
                <a:lnTo>
                  <a:pt x="3620766" y="218511"/>
                </a:lnTo>
                <a:cubicBezTo>
                  <a:pt x="3622780" y="218042"/>
                  <a:pt x="3625663" y="218038"/>
                  <a:pt x="3629977" y="218664"/>
                </a:cubicBezTo>
                <a:lnTo>
                  <a:pt x="3636217" y="220048"/>
                </a:lnTo>
                <a:lnTo>
                  <a:pt x="3709484" y="186927"/>
                </a:lnTo>
                <a:cubicBezTo>
                  <a:pt x="3731015" y="183190"/>
                  <a:pt x="3745790" y="180810"/>
                  <a:pt x="3761342" y="177474"/>
                </a:cubicBezTo>
                <a:lnTo>
                  <a:pt x="3799748" y="167154"/>
                </a:lnTo>
                <a:lnTo>
                  <a:pt x="3922756" y="194044"/>
                </a:lnTo>
                <a:cubicBezTo>
                  <a:pt x="3960877" y="203465"/>
                  <a:pt x="3965250" y="215357"/>
                  <a:pt x="4028476" y="223679"/>
                </a:cubicBezTo>
                <a:cubicBezTo>
                  <a:pt x="4088751" y="228019"/>
                  <a:pt x="4139112" y="248870"/>
                  <a:pt x="4191582" y="238952"/>
                </a:cubicBezTo>
                <a:cubicBezTo>
                  <a:pt x="4210842" y="254091"/>
                  <a:pt x="4229809" y="260810"/>
                  <a:pt x="4251024" y="240874"/>
                </a:cubicBezTo>
                <a:cubicBezTo>
                  <a:pt x="4306627" y="250935"/>
                  <a:pt x="4317066" y="281625"/>
                  <a:pt x="4355275" y="260205"/>
                </a:cubicBezTo>
                <a:cubicBezTo>
                  <a:pt x="4390577" y="327090"/>
                  <a:pt x="4385658" y="272111"/>
                  <a:pt x="4423807" y="270366"/>
                </a:cubicBezTo>
                <a:cubicBezTo>
                  <a:pt x="4457666" y="271864"/>
                  <a:pt x="4523223" y="267475"/>
                  <a:pt x="4558432" y="269194"/>
                </a:cubicBezTo>
                <a:cubicBezTo>
                  <a:pt x="4594553" y="230955"/>
                  <a:pt x="4596517" y="287120"/>
                  <a:pt x="4635061" y="280682"/>
                </a:cubicBezTo>
                <a:cubicBezTo>
                  <a:pt x="4676560" y="281955"/>
                  <a:pt x="4741782" y="292968"/>
                  <a:pt x="4807427" y="276835"/>
                </a:cubicBezTo>
                <a:cubicBezTo>
                  <a:pt x="4876769" y="256626"/>
                  <a:pt x="4951997" y="249407"/>
                  <a:pt x="5028933" y="183887"/>
                </a:cubicBezTo>
                <a:cubicBezTo>
                  <a:pt x="5044713" y="164149"/>
                  <a:pt x="5073685" y="161161"/>
                  <a:pt x="5093642" y="177214"/>
                </a:cubicBezTo>
                <a:cubicBezTo>
                  <a:pt x="5097077" y="179978"/>
                  <a:pt x="5100108" y="183212"/>
                  <a:pt x="5102642" y="186816"/>
                </a:cubicBezTo>
                <a:cubicBezTo>
                  <a:pt x="5150234" y="139156"/>
                  <a:pt x="5169674" y="190314"/>
                  <a:pt x="5193590" y="156458"/>
                </a:cubicBezTo>
                <a:cubicBezTo>
                  <a:pt x="5257854" y="151722"/>
                  <a:pt x="5301917" y="175841"/>
                  <a:pt x="5323922" y="146332"/>
                </a:cubicBezTo>
                <a:cubicBezTo>
                  <a:pt x="5355266" y="153538"/>
                  <a:pt x="5392601" y="198271"/>
                  <a:pt x="5421860" y="167298"/>
                </a:cubicBezTo>
                <a:cubicBezTo>
                  <a:pt x="5420630" y="196364"/>
                  <a:pt x="5461576" y="151467"/>
                  <a:pt x="5476948" y="173249"/>
                </a:cubicBezTo>
                <a:cubicBezTo>
                  <a:pt x="5487334" y="191763"/>
                  <a:pt x="5502178" y="182456"/>
                  <a:pt x="5516842" y="184018"/>
                </a:cubicBezTo>
                <a:cubicBezTo>
                  <a:pt x="5533140" y="200158"/>
                  <a:pt x="5599828" y="189750"/>
                  <a:pt x="5619415" y="176781"/>
                </a:cubicBezTo>
                <a:cubicBezTo>
                  <a:pt x="5690073" y="168499"/>
                  <a:pt x="5748631" y="186964"/>
                  <a:pt x="5789867" y="150304"/>
                </a:cubicBezTo>
                <a:cubicBezTo>
                  <a:pt x="5802836" y="146282"/>
                  <a:pt x="5814753" y="145947"/>
                  <a:pt x="5825953" y="147907"/>
                </a:cubicBezTo>
                <a:lnTo>
                  <a:pt x="5856168" y="158719"/>
                </a:lnTo>
                <a:lnTo>
                  <a:pt x="5862476" y="172447"/>
                </a:lnTo>
                <a:lnTo>
                  <a:pt x="5882195" y="173195"/>
                </a:lnTo>
                <a:lnTo>
                  <a:pt x="5952585" y="161012"/>
                </a:lnTo>
                <a:cubicBezTo>
                  <a:pt x="5962273" y="166588"/>
                  <a:pt x="5992020" y="151579"/>
                  <a:pt x="6001964" y="154786"/>
                </a:cubicBezTo>
                <a:cubicBezTo>
                  <a:pt x="6061748" y="122178"/>
                  <a:pt x="6101539" y="131534"/>
                  <a:pt x="6184207" y="132658"/>
                </a:cubicBezTo>
                <a:cubicBezTo>
                  <a:pt x="6266582" y="127016"/>
                  <a:pt x="6286876" y="151859"/>
                  <a:pt x="6415830" y="136006"/>
                </a:cubicBezTo>
                <a:cubicBezTo>
                  <a:pt x="6563502" y="116945"/>
                  <a:pt x="6684679" y="79367"/>
                  <a:pt x="6756965" y="57636"/>
                </a:cubicBezTo>
                <a:cubicBezTo>
                  <a:pt x="6761544" y="48663"/>
                  <a:pt x="6812642" y="36519"/>
                  <a:pt x="6819400" y="30742"/>
                </a:cubicBezTo>
                <a:lnTo>
                  <a:pt x="6986370" y="12659"/>
                </a:lnTo>
                <a:lnTo>
                  <a:pt x="6989536" y="14528"/>
                </a:lnTo>
                <a:cubicBezTo>
                  <a:pt x="7002946" y="17364"/>
                  <a:pt x="7010700" y="14716"/>
                  <a:pt x="7015933" y="9653"/>
                </a:cubicBezTo>
                <a:lnTo>
                  <a:pt x="7020592" y="1651"/>
                </a:lnTo>
                <a:lnTo>
                  <a:pt x="7025905"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7E8A441-7A57-4C87-A08D-0B9EACFEF455}"/>
              </a:ext>
            </a:extLst>
          </p:cNvPr>
          <p:cNvSpPr>
            <a:spLocks noGrp="1"/>
          </p:cNvSpPr>
          <p:nvPr>
            <p:ph type="ctrTitle"/>
          </p:nvPr>
        </p:nvSpPr>
        <p:spPr>
          <a:xfrm>
            <a:off x="1184744" y="5198168"/>
            <a:ext cx="9859618" cy="642797"/>
          </a:xfrm>
        </p:spPr>
        <p:style>
          <a:lnRef idx="2">
            <a:schemeClr val="accent1"/>
          </a:lnRef>
          <a:fillRef idx="1">
            <a:schemeClr val="lt1"/>
          </a:fillRef>
          <a:effectRef idx="0">
            <a:schemeClr val="accent1"/>
          </a:effectRef>
          <a:fontRef idx="minor">
            <a:schemeClr val="dk1"/>
          </a:fontRef>
        </p:style>
        <p:txBody>
          <a:bodyPr>
            <a:normAutofit/>
          </a:bodyPr>
          <a:lstStyle/>
          <a:p>
            <a:r>
              <a:rPr lang="en-US" sz="3600"/>
              <a:t>Agent Orange &amp; Presumptive Conditions </a:t>
            </a:r>
          </a:p>
        </p:txBody>
      </p:sp>
      <p:sp>
        <p:nvSpPr>
          <p:cNvPr id="3" name="Subtitle 2">
            <a:extLst>
              <a:ext uri="{FF2B5EF4-FFF2-40B4-BE49-F238E27FC236}">
                <a16:creationId xmlns:a16="http://schemas.microsoft.com/office/drawing/2014/main" id="{59C731D9-86F1-4CC3-8CBE-F2961A543A0A}"/>
              </a:ext>
            </a:extLst>
          </p:cNvPr>
          <p:cNvSpPr>
            <a:spLocks noGrp="1"/>
          </p:cNvSpPr>
          <p:nvPr>
            <p:ph type="subTitle" idx="1"/>
          </p:nvPr>
        </p:nvSpPr>
        <p:spPr>
          <a:xfrm>
            <a:off x="2198774" y="5928655"/>
            <a:ext cx="7831559" cy="410689"/>
          </a:xfrm>
        </p:spPr>
        <p:style>
          <a:lnRef idx="2">
            <a:schemeClr val="accent1"/>
          </a:lnRef>
          <a:fillRef idx="1">
            <a:schemeClr val="lt1"/>
          </a:fillRef>
          <a:effectRef idx="0">
            <a:schemeClr val="accent1"/>
          </a:effectRef>
          <a:fontRef idx="minor">
            <a:schemeClr val="dk1"/>
          </a:fontRef>
        </p:style>
        <p:txBody>
          <a:bodyPr>
            <a:normAutofit/>
          </a:bodyPr>
          <a:lstStyle/>
          <a:p>
            <a:endParaRPr lang="en-US" sz="1600" dirty="0"/>
          </a:p>
        </p:txBody>
      </p:sp>
      <p:sp>
        <p:nvSpPr>
          <p:cNvPr id="1048" name="Freeform: Shape 1047">
            <a:extLst>
              <a:ext uri="{FF2B5EF4-FFF2-40B4-BE49-F238E27FC236}">
                <a16:creationId xmlns:a16="http://schemas.microsoft.com/office/drawing/2014/main" id="{3389D0BC-BA1D-4360-88F9-D9ECCBDAB5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17950" y="647758"/>
            <a:ext cx="8355105" cy="4392652"/>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8" name="Picture 4" descr="Buchanan Co-Sponsors Agent Orange Bill ...">
            <a:extLst>
              <a:ext uri="{FF2B5EF4-FFF2-40B4-BE49-F238E27FC236}">
                <a16:creationId xmlns:a16="http://schemas.microsoft.com/office/drawing/2014/main" id="{5957B59B-8857-C42F-307B-F1B615A241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9428" r="2" b="2"/>
          <a:stretch>
            <a:fillRect/>
          </a:stretch>
        </p:blipFill>
        <p:spPr bwMode="auto">
          <a:xfrm>
            <a:off x="2079812" y="805516"/>
            <a:ext cx="8032376" cy="4074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0659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4A81C-9B56-4976-9737-99324D3A8F44}"/>
              </a:ext>
            </a:extLst>
          </p:cNvPr>
          <p:cNvSpPr>
            <a:spLocks noGrp="1"/>
          </p:cNvSpPr>
          <p:nvPr>
            <p:ph type="title"/>
          </p:nvPr>
        </p:nvSpPr>
        <p:spPr/>
        <p:txBody>
          <a:bodyPr>
            <a:normAutofit/>
          </a:bodyPr>
          <a:lstStyle/>
          <a:p>
            <a:r>
              <a:rPr lang="en-US" sz="4000" dirty="0"/>
              <a:t>Diseases associated with Agent Orange 2010-2013</a:t>
            </a:r>
          </a:p>
        </p:txBody>
      </p:sp>
      <p:graphicFrame>
        <p:nvGraphicFramePr>
          <p:cNvPr id="5" name="Content Placeholder 2">
            <a:extLst>
              <a:ext uri="{FF2B5EF4-FFF2-40B4-BE49-F238E27FC236}">
                <a16:creationId xmlns:a16="http://schemas.microsoft.com/office/drawing/2014/main" id="{13124BF6-4BD1-40DE-A7FC-3C3AC3554126}"/>
              </a:ext>
            </a:extLst>
          </p:cNvPr>
          <p:cNvGraphicFramePr>
            <a:graphicFrameLocks noGrp="1"/>
          </p:cNvGraphicFramePr>
          <p:nvPr>
            <p:ph idx="1"/>
            <p:extLst>
              <p:ext uri="{D42A27DB-BD31-4B8C-83A1-F6EECF244321}">
                <p14:modId xmlns:p14="http://schemas.microsoft.com/office/powerpoint/2010/main" val="89132673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1648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2FFFF-F415-4868-905B-A02972F6C12A}"/>
              </a:ext>
            </a:extLst>
          </p:cNvPr>
          <p:cNvSpPr>
            <a:spLocks noGrp="1"/>
          </p:cNvSpPr>
          <p:nvPr>
            <p:ph type="title"/>
          </p:nvPr>
        </p:nvSpPr>
        <p:spPr>
          <a:xfrm>
            <a:off x="572493" y="238539"/>
            <a:ext cx="11018520" cy="1071521"/>
          </a:xfrm>
        </p:spPr>
        <p:txBody>
          <a:bodyPr anchor="b">
            <a:normAutofit/>
          </a:bodyPr>
          <a:lstStyle/>
          <a:p>
            <a:r>
              <a:rPr lang="en-US" dirty="0"/>
              <a:t>New Presumptive Diseases due to Agent Orange</a:t>
            </a:r>
          </a:p>
        </p:txBody>
      </p:sp>
      <p:graphicFrame>
        <p:nvGraphicFramePr>
          <p:cNvPr id="5" name="Content Placeholder 2">
            <a:extLst>
              <a:ext uri="{FF2B5EF4-FFF2-40B4-BE49-F238E27FC236}">
                <a16:creationId xmlns:a16="http://schemas.microsoft.com/office/drawing/2014/main" id="{42CDE279-5D77-483D-BD37-4D22CB430AE4}"/>
              </a:ext>
            </a:extLst>
          </p:cNvPr>
          <p:cNvGraphicFramePr>
            <a:graphicFrameLocks noGrp="1"/>
          </p:cNvGraphicFramePr>
          <p:nvPr>
            <p:ph idx="1"/>
            <p:extLst>
              <p:ext uri="{D42A27DB-BD31-4B8C-83A1-F6EECF244321}">
                <p14:modId xmlns:p14="http://schemas.microsoft.com/office/powerpoint/2010/main" val="2555092723"/>
              </p:ext>
            </p:extLst>
          </p:nvPr>
        </p:nvGraphicFramePr>
        <p:xfrm>
          <a:off x="572493" y="2071316"/>
          <a:ext cx="6713552" cy="41191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F265B99B-E935-4474-93F3-729C0C80983D}"/>
              </a:ext>
            </a:extLst>
          </p:cNvPr>
          <p:cNvSpPr txBox="1"/>
          <p:nvPr/>
        </p:nvSpPr>
        <p:spPr>
          <a:xfrm>
            <a:off x="9039496" y="3429000"/>
            <a:ext cx="1742785" cy="1015663"/>
          </a:xfrm>
          <a:prstGeom prst="rect">
            <a:avLst/>
          </a:prstGeom>
          <a:noFill/>
        </p:spPr>
        <p:txBody>
          <a:bodyPr wrap="none" rtlCol="0">
            <a:spAutoFit/>
          </a:bodyPr>
          <a:lstStyle/>
          <a:p>
            <a:r>
              <a:rPr lang="en-US" sz="6000" dirty="0">
                <a:solidFill>
                  <a:srgbClr val="FF0000"/>
                </a:solidFill>
              </a:rPr>
              <a:t>2021</a:t>
            </a:r>
          </a:p>
        </p:txBody>
      </p:sp>
    </p:spTree>
    <p:extLst>
      <p:ext uri="{BB962C8B-B14F-4D97-AF65-F5344CB8AC3E}">
        <p14:creationId xmlns:p14="http://schemas.microsoft.com/office/powerpoint/2010/main" val="2090748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2FFFF-F415-4868-905B-A02972F6C12A}"/>
              </a:ext>
            </a:extLst>
          </p:cNvPr>
          <p:cNvSpPr>
            <a:spLocks noGrp="1"/>
          </p:cNvSpPr>
          <p:nvPr>
            <p:ph type="title"/>
          </p:nvPr>
        </p:nvSpPr>
        <p:spPr>
          <a:xfrm>
            <a:off x="572493" y="238539"/>
            <a:ext cx="11018520" cy="1071521"/>
          </a:xfrm>
        </p:spPr>
        <p:txBody>
          <a:bodyPr anchor="b">
            <a:normAutofit/>
          </a:bodyPr>
          <a:lstStyle/>
          <a:p>
            <a:r>
              <a:rPr lang="en-US"/>
              <a:t>New Presumptive Diseases due to Agent Orange</a:t>
            </a:r>
            <a:endParaRPr lang="en-US" dirty="0"/>
          </a:p>
        </p:txBody>
      </p:sp>
      <p:graphicFrame>
        <p:nvGraphicFramePr>
          <p:cNvPr id="5" name="Content Placeholder 2">
            <a:extLst>
              <a:ext uri="{FF2B5EF4-FFF2-40B4-BE49-F238E27FC236}">
                <a16:creationId xmlns:a16="http://schemas.microsoft.com/office/drawing/2014/main" id="{42CDE279-5D77-483D-BD37-4D22CB430AE4}"/>
              </a:ext>
            </a:extLst>
          </p:cNvPr>
          <p:cNvGraphicFramePr>
            <a:graphicFrameLocks noGrp="1"/>
          </p:cNvGraphicFramePr>
          <p:nvPr>
            <p:ph idx="1"/>
            <p:extLst>
              <p:ext uri="{D42A27DB-BD31-4B8C-83A1-F6EECF244321}">
                <p14:modId xmlns:p14="http://schemas.microsoft.com/office/powerpoint/2010/main" val="2710727855"/>
              </p:ext>
            </p:extLst>
          </p:nvPr>
        </p:nvGraphicFramePr>
        <p:xfrm>
          <a:off x="572493" y="2071316"/>
          <a:ext cx="6713552" cy="41191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F265B99B-E935-4474-93F3-729C0C80983D}"/>
              </a:ext>
            </a:extLst>
          </p:cNvPr>
          <p:cNvSpPr txBox="1"/>
          <p:nvPr/>
        </p:nvSpPr>
        <p:spPr>
          <a:xfrm>
            <a:off x="8897800" y="2459504"/>
            <a:ext cx="2721707" cy="1938992"/>
          </a:xfrm>
          <a:prstGeom prst="rect">
            <a:avLst/>
          </a:prstGeom>
          <a:noFill/>
        </p:spPr>
        <p:txBody>
          <a:bodyPr wrap="none" rtlCol="0">
            <a:spAutoFit/>
          </a:bodyPr>
          <a:lstStyle/>
          <a:p>
            <a:r>
              <a:rPr lang="en-US" sz="6000">
                <a:solidFill>
                  <a:srgbClr val="FF0000"/>
                </a:solidFill>
              </a:rPr>
              <a:t>2022</a:t>
            </a:r>
          </a:p>
          <a:p>
            <a:r>
              <a:rPr lang="en-US" sz="6000">
                <a:solidFill>
                  <a:srgbClr val="FF0000"/>
                </a:solidFill>
              </a:rPr>
              <a:t>Pact Act</a:t>
            </a:r>
            <a:endParaRPr lang="en-US" sz="6000" dirty="0">
              <a:solidFill>
                <a:srgbClr val="FF0000"/>
              </a:solidFill>
            </a:endParaRPr>
          </a:p>
        </p:txBody>
      </p:sp>
    </p:spTree>
    <p:extLst>
      <p:ext uri="{BB962C8B-B14F-4D97-AF65-F5344CB8AC3E}">
        <p14:creationId xmlns:p14="http://schemas.microsoft.com/office/powerpoint/2010/main" val="3843003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638C3-85EC-4D39-9746-7F9E35E7D78B}"/>
              </a:ext>
            </a:extLst>
          </p:cNvPr>
          <p:cNvSpPr>
            <a:spLocks noGrp="1"/>
          </p:cNvSpPr>
          <p:nvPr>
            <p:ph type="title"/>
          </p:nvPr>
        </p:nvSpPr>
        <p:spPr>
          <a:xfrm>
            <a:off x="643467" y="321734"/>
            <a:ext cx="6901193" cy="1135737"/>
          </a:xfrm>
        </p:spPr>
        <p:txBody>
          <a:bodyPr>
            <a:normAutofit/>
          </a:bodyPr>
          <a:lstStyle/>
          <a:p>
            <a:r>
              <a:rPr lang="en-US" sz="3600" dirty="0"/>
              <a:t>Eligibility for Presumptive Exposure </a:t>
            </a:r>
          </a:p>
        </p:txBody>
      </p:sp>
      <p:sp>
        <p:nvSpPr>
          <p:cNvPr id="3" name="Content Placeholder 2">
            <a:extLst>
              <a:ext uri="{FF2B5EF4-FFF2-40B4-BE49-F238E27FC236}">
                <a16:creationId xmlns:a16="http://schemas.microsoft.com/office/drawing/2014/main" id="{3B75E198-6DCD-4D37-88E7-0A6F1E75C720}"/>
              </a:ext>
            </a:extLst>
          </p:cNvPr>
          <p:cNvSpPr>
            <a:spLocks noGrp="1"/>
          </p:cNvSpPr>
          <p:nvPr>
            <p:ph idx="1"/>
          </p:nvPr>
        </p:nvSpPr>
        <p:spPr>
          <a:xfrm>
            <a:off x="643468" y="1782981"/>
            <a:ext cx="6901193" cy="4393982"/>
          </a:xfrm>
        </p:spPr>
        <p:txBody>
          <a:bodyPr>
            <a:normAutofit/>
          </a:bodyPr>
          <a:lstStyle/>
          <a:p>
            <a:pPr marL="0" indent="0">
              <a:buNone/>
            </a:pPr>
            <a:r>
              <a:rPr lang="en-US" sz="1700" b="1" i="0" dirty="0">
                <a:effectLst/>
                <a:latin typeface="Source Sans Pro" panose="020B0503030403020204" pitchFamily="34" charset="0"/>
              </a:rPr>
              <a:t>Between January 9, 1962, and May 7, 1975, you must have served for any length of time in at least one of these locations:</a:t>
            </a:r>
            <a:endParaRPr lang="en-US" sz="1700" b="0" i="0" dirty="0">
              <a:effectLst/>
              <a:latin typeface="Source Sans Pro" panose="020B0503030403020204" pitchFamily="34" charset="0"/>
            </a:endParaRPr>
          </a:p>
          <a:p>
            <a:pPr>
              <a:buFont typeface="Arial" panose="020B0604020202020204" pitchFamily="34" charset="0"/>
              <a:buChar char="•"/>
            </a:pPr>
            <a:r>
              <a:rPr lang="en-US" sz="1700" b="0" i="0" dirty="0">
                <a:effectLst/>
                <a:latin typeface="Source Sans Pro" panose="020B0503030403020204" pitchFamily="34" charset="0"/>
              </a:rPr>
              <a:t>In the Republic of Vietnam, </a:t>
            </a:r>
            <a:r>
              <a:rPr lang="en-US" sz="1700" b="1" i="0" dirty="0">
                <a:effectLst/>
                <a:latin typeface="Source Sans Pro" panose="020B0503030403020204" pitchFamily="34" charset="0"/>
              </a:rPr>
              <a:t>or</a:t>
            </a:r>
            <a:endParaRPr lang="en-US" sz="1700" b="0" i="0" dirty="0">
              <a:effectLst/>
              <a:latin typeface="Source Sans Pro" panose="020B0503030403020204" pitchFamily="34" charset="0"/>
            </a:endParaRPr>
          </a:p>
          <a:p>
            <a:pPr>
              <a:buFont typeface="Arial" panose="020B0604020202020204" pitchFamily="34" charset="0"/>
              <a:buChar char="•"/>
            </a:pPr>
            <a:r>
              <a:rPr lang="en-US" sz="1700" b="0" i="0" dirty="0">
                <a:effectLst/>
                <a:latin typeface="Source Sans Pro" panose="020B0503030403020204" pitchFamily="34" charset="0"/>
              </a:rPr>
              <a:t>Aboard a U.S. military vessel that operated in the inland waterways of Vietnam (Brown Water Navy), </a:t>
            </a:r>
            <a:r>
              <a:rPr lang="en-US" sz="1700" b="1" i="0" dirty="0">
                <a:effectLst/>
                <a:latin typeface="Source Sans Pro" panose="020B0503030403020204" pitchFamily="34" charset="0"/>
              </a:rPr>
              <a:t>or</a:t>
            </a:r>
            <a:endParaRPr lang="en-US" sz="1700" b="0" i="0" dirty="0">
              <a:effectLst/>
              <a:latin typeface="Source Sans Pro" panose="020B0503030403020204" pitchFamily="34" charset="0"/>
            </a:endParaRPr>
          </a:p>
          <a:p>
            <a:pPr>
              <a:buFont typeface="Arial" panose="020B0604020202020204" pitchFamily="34" charset="0"/>
              <a:buChar char="•"/>
            </a:pPr>
            <a:r>
              <a:rPr lang="en-US" sz="1700" b="0" i="0" dirty="0">
                <a:effectLst/>
                <a:latin typeface="Source Sans Pro" panose="020B0503030403020204" pitchFamily="34" charset="0"/>
              </a:rPr>
              <a:t>On a vessel operating not more than 12 nautical miles seaward from the demarcation line of the waters of Vietnam and Cambodia (Blue Water Navy), </a:t>
            </a:r>
            <a:r>
              <a:rPr lang="en-US" sz="1700" b="1" i="0" dirty="0">
                <a:effectLst/>
                <a:latin typeface="Source Sans Pro" panose="020B0503030403020204" pitchFamily="34" charset="0"/>
              </a:rPr>
              <a:t>or</a:t>
            </a:r>
            <a:endParaRPr lang="en-US" sz="1700" b="0" i="0" dirty="0">
              <a:effectLst/>
              <a:latin typeface="Source Sans Pro" panose="020B0503030403020204" pitchFamily="34" charset="0"/>
            </a:endParaRPr>
          </a:p>
          <a:p>
            <a:pPr>
              <a:buFont typeface="Arial" panose="020B0604020202020204" pitchFamily="34" charset="0"/>
              <a:buChar char="•"/>
            </a:pPr>
            <a:r>
              <a:rPr lang="en-US" sz="1700" dirty="0">
                <a:solidFill>
                  <a:srgbClr val="FF0000"/>
                </a:solidFill>
                <a:latin typeface="Source Sans Pro" panose="020B0503030403020204" pitchFamily="34" charset="0"/>
              </a:rPr>
              <a:t>Prior to August 10, 2022 when the Pact Act was enacted, </a:t>
            </a:r>
            <a:r>
              <a:rPr lang="en-US" sz="1700" dirty="0">
                <a:latin typeface="Source Sans Pro" panose="020B0503030403020204" pitchFamily="34" charset="0"/>
              </a:rPr>
              <a:t>must be o</a:t>
            </a:r>
            <a:r>
              <a:rPr lang="en-US" sz="1700" b="0" i="0" dirty="0">
                <a:effectLst/>
                <a:latin typeface="Source Sans Pro" panose="020B0503030403020204" pitchFamily="34" charset="0"/>
              </a:rPr>
              <a:t>n regular perimeter duty on the fenced-in perimeters of a U.S. Army installation in Thailand or a Royal Thai Air Force base. These bases include U-</a:t>
            </a:r>
            <a:r>
              <a:rPr lang="en-US" sz="1700" b="0" i="0" dirty="0" err="1">
                <a:effectLst/>
                <a:latin typeface="Source Sans Pro" panose="020B0503030403020204" pitchFamily="34" charset="0"/>
              </a:rPr>
              <a:t>Tapao</a:t>
            </a:r>
            <a:r>
              <a:rPr lang="en-US" sz="1700" b="0" i="0" dirty="0">
                <a:effectLst/>
                <a:latin typeface="Source Sans Pro" panose="020B0503030403020204" pitchFamily="34" charset="0"/>
              </a:rPr>
              <a:t>, Ubon, Nakhon Phanom, </a:t>
            </a:r>
            <a:r>
              <a:rPr lang="en-US" sz="1700" b="0" i="0" dirty="0" err="1">
                <a:effectLst/>
                <a:latin typeface="Source Sans Pro" panose="020B0503030403020204" pitchFamily="34" charset="0"/>
              </a:rPr>
              <a:t>Udorn</a:t>
            </a:r>
            <a:r>
              <a:rPr lang="en-US" sz="1700" b="0" i="0" dirty="0">
                <a:effectLst/>
                <a:latin typeface="Source Sans Pro" panose="020B0503030403020204" pitchFamily="34" charset="0"/>
              </a:rPr>
              <a:t>, Takhli, Korat, or Don Muang</a:t>
            </a:r>
            <a:r>
              <a:rPr lang="en-US" sz="1700" i="0" dirty="0">
                <a:effectLst/>
                <a:latin typeface="Source Sans Pro" panose="020B0503030403020204" pitchFamily="34" charset="0"/>
              </a:rPr>
              <a:t>. </a:t>
            </a:r>
          </a:p>
          <a:p>
            <a:pPr>
              <a:buFont typeface="Arial" panose="020B0604020202020204" pitchFamily="34" charset="0"/>
              <a:buChar char="•"/>
            </a:pPr>
            <a:r>
              <a:rPr lang="en-US" sz="1700" i="0" dirty="0">
                <a:solidFill>
                  <a:srgbClr val="FF0000"/>
                </a:solidFill>
                <a:effectLst/>
                <a:latin typeface="Source Sans Pro" panose="020B0503030403020204" pitchFamily="34" charset="0"/>
              </a:rPr>
              <a:t>AO </a:t>
            </a:r>
            <a:r>
              <a:rPr lang="en-US" sz="1700" dirty="0">
                <a:solidFill>
                  <a:srgbClr val="FF0000"/>
                </a:solidFill>
                <a:latin typeface="Source Sans Pro" panose="020B0503030403020204" pitchFamily="34" charset="0"/>
              </a:rPr>
              <a:t>is hydrophobic. It will not dissolve or break down in water. If it gets into the ground, it could persist for decades</a:t>
            </a:r>
            <a:endParaRPr lang="en-US" sz="1700" i="0" dirty="0">
              <a:solidFill>
                <a:srgbClr val="FF0000"/>
              </a:solidFill>
              <a:effectLst/>
              <a:latin typeface="Source Sans Pro" panose="020B0503030403020204" pitchFamily="34" charset="0"/>
            </a:endParaRPr>
          </a:p>
          <a:p>
            <a:endParaRPr lang="en-US" sz="1700" dirty="0"/>
          </a:p>
        </p:txBody>
      </p:sp>
      <p:pic>
        <p:nvPicPr>
          <p:cNvPr id="5" name="Picture 4">
            <a:extLst>
              <a:ext uri="{FF2B5EF4-FFF2-40B4-BE49-F238E27FC236}">
                <a16:creationId xmlns:a16="http://schemas.microsoft.com/office/drawing/2014/main" id="{FEB57452-603B-4DA5-935E-257A601E5571}"/>
              </a:ext>
            </a:extLst>
          </p:cNvPr>
          <p:cNvPicPr>
            <a:picLocks noChangeAspect="1"/>
          </p:cNvPicPr>
          <p:nvPr/>
        </p:nvPicPr>
        <p:blipFill>
          <a:blip r:embed="rId2"/>
          <a:stretch>
            <a:fillRect/>
          </a:stretch>
        </p:blipFill>
        <p:spPr>
          <a:xfrm>
            <a:off x="8119869" y="713127"/>
            <a:ext cx="3381261" cy="5431745"/>
          </a:xfrm>
          <a:prstGeom prst="rect">
            <a:avLst/>
          </a:prstGeom>
        </p:spPr>
      </p:pic>
    </p:spTree>
    <p:extLst>
      <p:ext uri="{BB962C8B-B14F-4D97-AF65-F5344CB8AC3E}">
        <p14:creationId xmlns:p14="http://schemas.microsoft.com/office/powerpoint/2010/main" val="3318941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638C3-85EC-4D39-9746-7F9E35E7D78B}"/>
              </a:ext>
            </a:extLst>
          </p:cNvPr>
          <p:cNvSpPr>
            <a:spLocks noGrp="1"/>
          </p:cNvSpPr>
          <p:nvPr>
            <p:ph type="title"/>
          </p:nvPr>
        </p:nvSpPr>
        <p:spPr>
          <a:xfrm>
            <a:off x="643467" y="321734"/>
            <a:ext cx="6901193" cy="1135737"/>
          </a:xfrm>
        </p:spPr>
        <p:txBody>
          <a:bodyPr>
            <a:normAutofit/>
          </a:bodyPr>
          <a:lstStyle/>
          <a:p>
            <a:r>
              <a:rPr lang="en-US" sz="3600" dirty="0"/>
              <a:t>Eligibility for Presumptive Exposure </a:t>
            </a:r>
          </a:p>
        </p:txBody>
      </p:sp>
      <p:sp>
        <p:nvSpPr>
          <p:cNvPr id="3" name="Content Placeholder 2">
            <a:extLst>
              <a:ext uri="{FF2B5EF4-FFF2-40B4-BE49-F238E27FC236}">
                <a16:creationId xmlns:a16="http://schemas.microsoft.com/office/drawing/2014/main" id="{3B75E198-6DCD-4D37-88E7-0A6F1E75C720}"/>
              </a:ext>
            </a:extLst>
          </p:cNvPr>
          <p:cNvSpPr>
            <a:spLocks noGrp="1"/>
          </p:cNvSpPr>
          <p:nvPr>
            <p:ph idx="1"/>
          </p:nvPr>
        </p:nvSpPr>
        <p:spPr>
          <a:xfrm>
            <a:off x="643468" y="1285461"/>
            <a:ext cx="6901193" cy="4891502"/>
          </a:xfrm>
        </p:spPr>
        <p:txBody>
          <a:bodyPr>
            <a:normAutofit fontScale="92500" lnSpcReduction="10000"/>
          </a:bodyPr>
          <a:lstStyle/>
          <a:p>
            <a:pPr marL="0" indent="0">
              <a:buNone/>
            </a:pPr>
            <a:r>
              <a:rPr lang="en-US" sz="1800" b="1" i="0" dirty="0">
                <a:effectLst/>
                <a:latin typeface="Source Sans Pro" panose="020B0503030403020204" pitchFamily="34" charset="0"/>
              </a:rPr>
              <a:t>Or at least one of these must be true. You:</a:t>
            </a:r>
            <a:endParaRPr lang="en-US" sz="1800" b="0" i="0" dirty="0">
              <a:effectLst/>
              <a:latin typeface="Source Sans Pro" panose="020B0503030403020204" pitchFamily="34" charset="0"/>
            </a:endParaRPr>
          </a:p>
          <a:p>
            <a:pPr>
              <a:buFont typeface="Arial" panose="020B0604020202020204" pitchFamily="34" charset="0"/>
              <a:buChar char="•"/>
            </a:pPr>
            <a:r>
              <a:rPr lang="en-US" sz="1800" b="0" i="0" dirty="0">
                <a:effectLst/>
                <a:latin typeface="Source Sans Pro" panose="020B0503030403020204" pitchFamily="34" charset="0"/>
              </a:rPr>
              <a:t>Served in or near the Korean DMZ for any length of time between September 1, 1967 (previously April 1, 1968), and August 31, 1971, </a:t>
            </a:r>
            <a:r>
              <a:rPr lang="en-US" sz="1800" b="1" i="0" dirty="0">
                <a:effectLst/>
                <a:latin typeface="Source Sans Pro" panose="020B0503030403020204" pitchFamily="34" charset="0"/>
              </a:rPr>
              <a:t>or</a:t>
            </a:r>
            <a:endParaRPr lang="en-US" sz="1800" b="0" i="0" dirty="0">
              <a:effectLst/>
              <a:latin typeface="Source Sans Pro" panose="020B0503030403020204" pitchFamily="34" charset="0"/>
            </a:endParaRPr>
          </a:p>
          <a:p>
            <a:pPr>
              <a:buFont typeface="Arial" panose="020B0604020202020204" pitchFamily="34" charset="0"/>
              <a:buChar char="•"/>
            </a:pPr>
            <a:r>
              <a:rPr lang="en-US" sz="1800" b="0" i="0" dirty="0">
                <a:effectLst/>
                <a:latin typeface="Source Sans Pro" panose="020B0503030403020204" pitchFamily="34" charset="0"/>
              </a:rPr>
              <a:t>Served on active duty in a regular Air Force unit location where a C-123 aircraft with traces of Agent Orange was assigned, and had repeated contact with this aircraft due to your flight, ground, or medical duties, </a:t>
            </a:r>
            <a:r>
              <a:rPr lang="en-US" sz="1800" b="1" i="0" dirty="0">
                <a:effectLst/>
                <a:latin typeface="Source Sans Pro" panose="020B0503030403020204" pitchFamily="34" charset="0"/>
              </a:rPr>
              <a:t>or</a:t>
            </a:r>
            <a:endParaRPr lang="en-US" sz="1800" b="0" i="0" dirty="0">
              <a:effectLst/>
              <a:latin typeface="Source Sans Pro" panose="020B0503030403020204" pitchFamily="34" charset="0"/>
            </a:endParaRPr>
          </a:p>
          <a:p>
            <a:pPr>
              <a:buFont typeface="Arial" panose="020B0604020202020204" pitchFamily="34" charset="0"/>
              <a:buChar char="•"/>
            </a:pPr>
            <a:r>
              <a:rPr lang="en-US" sz="1800" b="0" i="0" dirty="0">
                <a:effectLst/>
                <a:latin typeface="Source Sans Pro" panose="020B0503030403020204" pitchFamily="34" charset="0"/>
              </a:rPr>
              <a:t>Were involved in transporting, testing, storing, or other uses of Agent Orange during your military service, </a:t>
            </a:r>
            <a:r>
              <a:rPr lang="en-US" sz="1800" b="1" i="0" dirty="0">
                <a:effectLst/>
                <a:latin typeface="Source Sans Pro" panose="020B0503030403020204" pitchFamily="34" charset="0"/>
              </a:rPr>
              <a:t>or</a:t>
            </a:r>
            <a:endParaRPr lang="en-US" sz="1800" b="0" i="0" dirty="0">
              <a:effectLst/>
              <a:latin typeface="Source Sans Pro" panose="020B0503030403020204" pitchFamily="34" charset="0"/>
            </a:endParaRPr>
          </a:p>
          <a:p>
            <a:pPr>
              <a:buFont typeface="Arial" panose="020B0604020202020204" pitchFamily="34" charset="0"/>
              <a:buChar char="•"/>
            </a:pPr>
            <a:r>
              <a:rPr lang="en-US" sz="1800" b="0" i="0" dirty="0">
                <a:effectLst/>
                <a:latin typeface="Source Sans Pro" panose="020B0503030403020204" pitchFamily="34" charset="0"/>
              </a:rPr>
              <a:t>Were assigned as a Reservist to certain flight, ground, or medical crew duties at one of the below locations.</a:t>
            </a:r>
          </a:p>
          <a:p>
            <a:pPr lvl="1"/>
            <a:r>
              <a:rPr lang="en-US" sz="1800" b="1" i="0" dirty="0">
                <a:effectLst/>
                <a:latin typeface="Source Sans Pro" panose="020B0503030403020204" pitchFamily="34" charset="0"/>
              </a:rPr>
              <a:t>Lockbourne/Rickenbacker Air Force Base </a:t>
            </a:r>
            <a:r>
              <a:rPr lang="en-US" sz="1800" b="0" i="0" dirty="0">
                <a:effectLst/>
                <a:latin typeface="Source Sans Pro" panose="020B0503030403020204" pitchFamily="34" charset="0"/>
              </a:rPr>
              <a:t>in Ohio, 1969 to 1986 (906th and 907th Tactical Air Groups or 355th and 356th Tactical Airlift Squadrons)</a:t>
            </a:r>
          </a:p>
          <a:p>
            <a:pPr lvl="1"/>
            <a:r>
              <a:rPr lang="en-US" sz="1800" b="1" i="0" dirty="0">
                <a:effectLst/>
                <a:latin typeface="Source Sans Pro" panose="020B0503030403020204" pitchFamily="34" charset="0"/>
              </a:rPr>
              <a:t>Westover Air Force Base</a:t>
            </a:r>
            <a:r>
              <a:rPr lang="en-US" sz="1800" b="0" i="0" dirty="0">
                <a:effectLst/>
                <a:latin typeface="Source Sans Pro" panose="020B0503030403020204" pitchFamily="34" charset="0"/>
              </a:rPr>
              <a:t> in Massachusetts, 1972 to 1982 (731st Tactical Air Squadron and 74th Aeromedical Evacuation Squadron, or 901st Organizational Maintenance Squadron)</a:t>
            </a:r>
          </a:p>
          <a:p>
            <a:pPr lvl="1"/>
            <a:r>
              <a:rPr lang="en-US" sz="1800" b="1" i="0" dirty="0">
                <a:effectLst/>
                <a:latin typeface="Source Sans Pro" panose="020B0503030403020204" pitchFamily="34" charset="0"/>
              </a:rPr>
              <a:t>Pittsburgh International Airport</a:t>
            </a:r>
            <a:r>
              <a:rPr lang="en-US" sz="1800" b="0" i="0" dirty="0">
                <a:effectLst/>
                <a:latin typeface="Source Sans Pro" panose="020B0503030403020204" pitchFamily="34" charset="0"/>
              </a:rPr>
              <a:t> in Pennsylvania, 1972 to 1982 (758th Airlift Squadron)</a:t>
            </a:r>
          </a:p>
          <a:p>
            <a:endParaRPr lang="en-US" sz="1700" dirty="0"/>
          </a:p>
        </p:txBody>
      </p:sp>
      <p:pic>
        <p:nvPicPr>
          <p:cNvPr id="5" name="Picture 4">
            <a:extLst>
              <a:ext uri="{FF2B5EF4-FFF2-40B4-BE49-F238E27FC236}">
                <a16:creationId xmlns:a16="http://schemas.microsoft.com/office/drawing/2014/main" id="{FEB57452-603B-4DA5-935E-257A601E5571}"/>
              </a:ext>
            </a:extLst>
          </p:cNvPr>
          <p:cNvPicPr>
            <a:picLocks noChangeAspect="1"/>
          </p:cNvPicPr>
          <p:nvPr/>
        </p:nvPicPr>
        <p:blipFill>
          <a:blip r:embed="rId2"/>
          <a:stretch>
            <a:fillRect/>
          </a:stretch>
        </p:blipFill>
        <p:spPr>
          <a:xfrm>
            <a:off x="8119869" y="713127"/>
            <a:ext cx="3381261" cy="5431745"/>
          </a:xfrm>
          <a:prstGeom prst="rect">
            <a:avLst/>
          </a:prstGeom>
        </p:spPr>
      </p:pic>
    </p:spTree>
    <p:extLst>
      <p:ext uri="{BB962C8B-B14F-4D97-AF65-F5344CB8AC3E}">
        <p14:creationId xmlns:p14="http://schemas.microsoft.com/office/powerpoint/2010/main" val="1823021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398D0-7CBE-456E-95A3-A91D37C18C36}"/>
              </a:ext>
            </a:extLst>
          </p:cNvPr>
          <p:cNvSpPr>
            <a:spLocks noGrp="1"/>
          </p:cNvSpPr>
          <p:nvPr>
            <p:ph type="title"/>
          </p:nvPr>
        </p:nvSpPr>
        <p:spPr>
          <a:xfrm>
            <a:off x="643467" y="321734"/>
            <a:ext cx="6901193" cy="1135737"/>
          </a:xfrm>
        </p:spPr>
        <p:txBody>
          <a:bodyPr>
            <a:normAutofit/>
          </a:bodyPr>
          <a:lstStyle/>
          <a:p>
            <a:r>
              <a:rPr lang="en-US" sz="3600"/>
              <a:t>Blue Water Veterans and the CAVC</a:t>
            </a:r>
          </a:p>
        </p:txBody>
      </p:sp>
      <p:sp>
        <p:nvSpPr>
          <p:cNvPr id="3" name="Content Placeholder 2">
            <a:extLst>
              <a:ext uri="{FF2B5EF4-FFF2-40B4-BE49-F238E27FC236}">
                <a16:creationId xmlns:a16="http://schemas.microsoft.com/office/drawing/2014/main" id="{060A0731-5D3C-4288-A1DB-EC1C3430B100}"/>
              </a:ext>
            </a:extLst>
          </p:cNvPr>
          <p:cNvSpPr>
            <a:spLocks noGrp="1"/>
          </p:cNvSpPr>
          <p:nvPr>
            <p:ph idx="1"/>
          </p:nvPr>
        </p:nvSpPr>
        <p:spPr>
          <a:xfrm>
            <a:off x="643468" y="1296956"/>
            <a:ext cx="7334205" cy="5239310"/>
          </a:xfrm>
        </p:spPr>
        <p:txBody>
          <a:bodyPr>
            <a:normAutofit/>
          </a:bodyPr>
          <a:lstStyle/>
          <a:p>
            <a:r>
              <a:rPr lang="en-US" sz="1800" b="1" i="0" dirty="0">
                <a:effectLst/>
                <a:latin typeface="Times New Roman" panose="02020603050405020304" pitchFamily="18" charset="0"/>
              </a:rPr>
              <a:t>Procopio v. </a:t>
            </a:r>
            <a:r>
              <a:rPr lang="en-US" sz="1800" b="1" i="0" dirty="0" err="1">
                <a:effectLst/>
                <a:latin typeface="Times New Roman" panose="02020603050405020304" pitchFamily="18" charset="0"/>
              </a:rPr>
              <a:t>Wilkie</a:t>
            </a:r>
            <a:r>
              <a:rPr lang="en-US" sz="1800" b="1" i="0" dirty="0">
                <a:effectLst/>
                <a:latin typeface="Times New Roman" panose="02020603050405020304" pitchFamily="18" charset="0"/>
              </a:rPr>
              <a:t>, 913 F. 3</a:t>
            </a:r>
            <a:r>
              <a:rPr lang="en-US" sz="1800" b="1" i="0" baseline="30000" dirty="0">
                <a:effectLst/>
                <a:latin typeface="Times New Roman" panose="02020603050405020304" pitchFamily="18" charset="0"/>
              </a:rPr>
              <a:t>rd</a:t>
            </a:r>
            <a:r>
              <a:rPr lang="en-US" sz="1800" b="1" i="0" dirty="0">
                <a:effectLst/>
                <a:latin typeface="Times New Roman" panose="02020603050405020304" pitchFamily="18" charset="0"/>
              </a:rPr>
              <a:t> 1371 (Fed. Cir. 2019)</a:t>
            </a:r>
            <a:r>
              <a:rPr lang="en-US" sz="1800" b="0" i="0" dirty="0">
                <a:effectLst/>
                <a:latin typeface="Times New Roman" panose="02020603050405020304" pitchFamily="18" charset="0"/>
              </a:rPr>
              <a:t>: In the Procopio decision, the Federal Circuit said that Congress intended in 1991 to include naval personnel who served in the territorial seas of the Republic of Vietnam within the presumption of herbicide exposure. (“Territorial seas” extend up to 12 nautical miles from the shore.) </a:t>
            </a:r>
          </a:p>
          <a:p>
            <a:r>
              <a:rPr lang="en-US" sz="1800" b="1" i="1" dirty="0" err="1">
                <a:effectLst/>
                <a:latin typeface="Times New Roman" panose="02020603050405020304" pitchFamily="18" charset="0"/>
              </a:rPr>
              <a:t>Nehmer</a:t>
            </a:r>
            <a:r>
              <a:rPr lang="en-US" sz="1800" b="1" i="1" dirty="0">
                <a:effectLst/>
                <a:latin typeface="Times New Roman" panose="02020603050405020304" pitchFamily="18" charset="0"/>
              </a:rPr>
              <a:t> v. U.S. </a:t>
            </a:r>
            <a:r>
              <a:rPr lang="en-US" sz="1800" b="1" i="1" dirty="0" err="1">
                <a:effectLst/>
                <a:latin typeface="Times New Roman" panose="02020603050405020304" pitchFamily="18" charset="0"/>
              </a:rPr>
              <a:t>Dep’t</a:t>
            </a:r>
            <a:r>
              <a:rPr lang="en-US" sz="1800" b="1" i="1" dirty="0">
                <a:effectLst/>
                <a:latin typeface="Times New Roman" panose="02020603050405020304" pitchFamily="18" charset="0"/>
              </a:rPr>
              <a:t> of Veteran Affairs</a:t>
            </a:r>
            <a:r>
              <a:rPr lang="en-US" sz="1800" b="1" i="0" dirty="0">
                <a:effectLst/>
                <a:latin typeface="Times New Roman" panose="02020603050405020304" pitchFamily="18" charset="0"/>
              </a:rPr>
              <a:t> </a:t>
            </a:r>
            <a:r>
              <a:rPr lang="en-US" sz="1800" b="0" i="0" dirty="0">
                <a:effectLst/>
                <a:latin typeface="Times New Roman" panose="02020603050405020304" pitchFamily="18" charset="0"/>
              </a:rPr>
              <a:t>No. C 96-06160 WHA, 2020 U.S. Dist. LEXIS 207458 (N.D. Cal. Nov. 5, 2020) The bottom line: The order by the U.S. District Court, Northern District of California (District Court), in </a:t>
            </a:r>
            <a:r>
              <a:rPr lang="en-US" sz="1800" b="0" i="0" dirty="0" err="1">
                <a:effectLst/>
                <a:latin typeface="Times New Roman" panose="02020603050405020304" pitchFamily="18" charset="0"/>
              </a:rPr>
              <a:t>Nehmer</a:t>
            </a:r>
            <a:r>
              <a:rPr lang="en-US" sz="1800" b="0" i="0" dirty="0">
                <a:effectLst/>
                <a:latin typeface="Times New Roman" panose="02020603050405020304" pitchFamily="18" charset="0"/>
              </a:rPr>
              <a:t> (2020) requires that VA must automatically </a:t>
            </a:r>
            <a:r>
              <a:rPr lang="en-US" sz="1800" b="0" i="0" dirty="0" err="1">
                <a:effectLst/>
                <a:latin typeface="Times New Roman" panose="02020603050405020304" pitchFamily="18" charset="0"/>
              </a:rPr>
              <a:t>readjudicate</a:t>
            </a:r>
            <a:r>
              <a:rPr lang="en-US" sz="1800" b="0" i="0" dirty="0">
                <a:effectLst/>
                <a:latin typeface="Times New Roman" panose="02020603050405020304" pitchFamily="18" charset="0"/>
              </a:rPr>
              <a:t> all claims of Blue Water Navy Vietnam Veterans and survivors that were previously denied for failure to show exposure to an herbicide such as Agent Orange. If VA grants a claim under the Blue Water Navy Vietnam Veterans Act of 2019, then VA must assign an effective date back to the date of the Veteran’s original claim for benefits for that disease. This District Court order is a tremendous win for Veterans and survivors. Please note that unless and until mandate issues, this decision should be considered non-final as VA may appeal it. </a:t>
            </a:r>
            <a:endParaRPr lang="en-US" sz="1800" dirty="0"/>
          </a:p>
          <a:p>
            <a:endParaRPr lang="en-US" sz="1600" b="0" i="0" dirty="0">
              <a:effectLst/>
              <a:latin typeface="Times New Roman" panose="02020603050405020304" pitchFamily="18" charset="0"/>
            </a:endParaRPr>
          </a:p>
        </p:txBody>
      </p:sp>
      <p:pic>
        <p:nvPicPr>
          <p:cNvPr id="4" name="Picture 3">
            <a:extLst>
              <a:ext uri="{FF2B5EF4-FFF2-40B4-BE49-F238E27FC236}">
                <a16:creationId xmlns:a16="http://schemas.microsoft.com/office/drawing/2014/main" id="{CB1FA1A7-AD6D-49A6-B4DB-B0E90B833CE5}"/>
              </a:ext>
            </a:extLst>
          </p:cNvPr>
          <p:cNvPicPr>
            <a:picLocks noChangeAspect="1"/>
          </p:cNvPicPr>
          <p:nvPr/>
        </p:nvPicPr>
        <p:blipFill>
          <a:blip r:embed="rId2"/>
          <a:stretch>
            <a:fillRect/>
          </a:stretch>
        </p:blipFill>
        <p:spPr>
          <a:xfrm>
            <a:off x="8119869" y="1714668"/>
            <a:ext cx="3428663" cy="3428663"/>
          </a:xfrm>
          <a:prstGeom prst="rect">
            <a:avLst/>
          </a:prstGeom>
        </p:spPr>
      </p:pic>
    </p:spTree>
    <p:extLst>
      <p:ext uri="{BB962C8B-B14F-4D97-AF65-F5344CB8AC3E}">
        <p14:creationId xmlns:p14="http://schemas.microsoft.com/office/powerpoint/2010/main" val="4201418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2FFFF-F415-4868-905B-A02972F6C12A}"/>
              </a:ext>
            </a:extLst>
          </p:cNvPr>
          <p:cNvSpPr>
            <a:spLocks noGrp="1"/>
          </p:cNvSpPr>
          <p:nvPr>
            <p:ph type="title"/>
          </p:nvPr>
        </p:nvSpPr>
        <p:spPr>
          <a:xfrm>
            <a:off x="838200" y="289679"/>
            <a:ext cx="10515600" cy="1401009"/>
          </a:xfrm>
        </p:spPr>
        <p:txBody>
          <a:bodyPr anchor="b">
            <a:normAutofit fontScale="90000"/>
          </a:bodyPr>
          <a:lstStyle/>
          <a:p>
            <a:pPr algn="ctr"/>
            <a:br>
              <a:rPr lang="en-US" sz="8000" dirty="0">
                <a:solidFill>
                  <a:srgbClr val="FF0000"/>
                </a:solidFill>
              </a:rPr>
            </a:br>
            <a:r>
              <a:rPr lang="en-US" sz="8000" dirty="0">
                <a:solidFill>
                  <a:srgbClr val="FF0000"/>
                </a:solidFill>
              </a:rPr>
              <a:t>  </a:t>
            </a:r>
            <a:r>
              <a:rPr lang="en-US" sz="8000" b="1" dirty="0">
                <a:solidFill>
                  <a:srgbClr val="FF0000"/>
                </a:solidFill>
              </a:rPr>
              <a:t>Pact Act </a:t>
            </a:r>
            <a:r>
              <a:rPr lang="en-US" sz="8000" dirty="0">
                <a:solidFill>
                  <a:srgbClr val="FF0000"/>
                </a:solidFill>
              </a:rPr>
              <a:t>2022</a:t>
            </a:r>
            <a:endParaRPr lang="en-US" sz="8000" b="1" dirty="0">
              <a:solidFill>
                <a:srgbClr val="FF0000"/>
              </a:solidFill>
            </a:endParaRPr>
          </a:p>
        </p:txBody>
      </p:sp>
      <p:pic>
        <p:nvPicPr>
          <p:cNvPr id="6" name="Picture 5" descr="Map&#10;&#10;Description automatically generated">
            <a:extLst>
              <a:ext uri="{FF2B5EF4-FFF2-40B4-BE49-F238E27FC236}">
                <a16:creationId xmlns:a16="http://schemas.microsoft.com/office/drawing/2014/main" id="{25273C89-A378-45D7-AF40-14A7F4E9010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0987" y="3545"/>
            <a:ext cx="2377105" cy="2050254"/>
          </a:xfrm>
          <a:prstGeom prst="rect">
            <a:avLst/>
          </a:prstGeom>
        </p:spPr>
      </p:pic>
      <p:pic>
        <p:nvPicPr>
          <p:cNvPr id="9" name="Picture 8" descr="Map&#10;&#10;Description automatically generated">
            <a:extLst>
              <a:ext uri="{FF2B5EF4-FFF2-40B4-BE49-F238E27FC236}">
                <a16:creationId xmlns:a16="http://schemas.microsoft.com/office/drawing/2014/main" id="{A569CDDE-5865-4665-ADC9-C89A6B27B463}"/>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908176" y="0"/>
            <a:ext cx="1708546" cy="2050254"/>
          </a:xfrm>
          <a:prstGeom prst="rect">
            <a:avLst/>
          </a:prstGeom>
        </p:spPr>
      </p:pic>
      <p:sp>
        <p:nvSpPr>
          <p:cNvPr id="11" name="TextBox 10">
            <a:extLst>
              <a:ext uri="{FF2B5EF4-FFF2-40B4-BE49-F238E27FC236}">
                <a16:creationId xmlns:a16="http://schemas.microsoft.com/office/drawing/2014/main" id="{593A3549-D97E-48E6-8C70-2A5559217574}"/>
              </a:ext>
            </a:extLst>
          </p:cNvPr>
          <p:cNvSpPr txBox="1"/>
          <p:nvPr/>
        </p:nvSpPr>
        <p:spPr>
          <a:xfrm>
            <a:off x="10015129" y="238539"/>
            <a:ext cx="747320" cy="369332"/>
          </a:xfrm>
          <a:prstGeom prst="rect">
            <a:avLst/>
          </a:prstGeom>
          <a:noFill/>
        </p:spPr>
        <p:txBody>
          <a:bodyPr wrap="square" rtlCol="0">
            <a:spAutoFit/>
          </a:bodyPr>
          <a:lstStyle/>
          <a:p>
            <a:r>
              <a:rPr lang="en-US" dirty="0"/>
              <a:t>Guam</a:t>
            </a:r>
          </a:p>
        </p:txBody>
      </p:sp>
      <p:graphicFrame>
        <p:nvGraphicFramePr>
          <p:cNvPr id="20" name="Diagram 19">
            <a:extLst>
              <a:ext uri="{FF2B5EF4-FFF2-40B4-BE49-F238E27FC236}">
                <a16:creationId xmlns:a16="http://schemas.microsoft.com/office/drawing/2014/main" id="{DE30B268-B4D1-4520-BFD2-96170C79C868}"/>
              </a:ext>
            </a:extLst>
          </p:cNvPr>
          <p:cNvGraphicFramePr/>
          <p:nvPr>
            <p:extLst>
              <p:ext uri="{D42A27DB-BD31-4B8C-83A1-F6EECF244321}">
                <p14:modId xmlns:p14="http://schemas.microsoft.com/office/powerpoint/2010/main" val="2134458884"/>
              </p:ext>
            </p:extLst>
          </p:nvPr>
        </p:nvGraphicFramePr>
        <p:xfrm>
          <a:off x="722395" y="2048157"/>
          <a:ext cx="10894327" cy="290973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Rectangle 3">
            <a:extLst>
              <a:ext uri="{FF2B5EF4-FFF2-40B4-BE49-F238E27FC236}">
                <a16:creationId xmlns:a16="http://schemas.microsoft.com/office/drawing/2014/main" id="{8FB782FB-6D99-F9EA-6AAC-A56FBFCF8307}"/>
              </a:ext>
            </a:extLst>
          </p:cNvPr>
          <p:cNvSpPr/>
          <p:nvPr/>
        </p:nvSpPr>
        <p:spPr>
          <a:xfrm>
            <a:off x="722395" y="4894624"/>
            <a:ext cx="6096000" cy="1200329"/>
          </a:xfrm>
          <a:prstGeom prst="rect">
            <a:avLst/>
          </a:prstGeom>
        </p:spPr>
        <p:txBody>
          <a:bodyPr/>
          <a:lstStyle/>
          <a:p>
            <a:endParaRPr lang="en-US" dirty="0"/>
          </a:p>
        </p:txBody>
      </p:sp>
    </p:spTree>
    <p:extLst>
      <p:ext uri="{BB962C8B-B14F-4D97-AF65-F5344CB8AC3E}">
        <p14:creationId xmlns:p14="http://schemas.microsoft.com/office/powerpoint/2010/main" val="42079283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2FFFF-F415-4868-905B-A02972F6C12A}"/>
              </a:ext>
            </a:extLst>
          </p:cNvPr>
          <p:cNvSpPr>
            <a:spLocks noGrp="1"/>
          </p:cNvSpPr>
          <p:nvPr>
            <p:ph type="title"/>
          </p:nvPr>
        </p:nvSpPr>
        <p:spPr>
          <a:xfrm>
            <a:off x="838200" y="289679"/>
            <a:ext cx="10515600" cy="1401009"/>
          </a:xfrm>
        </p:spPr>
        <p:txBody>
          <a:bodyPr anchor="b">
            <a:normAutofit fontScale="90000"/>
          </a:bodyPr>
          <a:lstStyle/>
          <a:p>
            <a:pPr algn="ctr"/>
            <a:br>
              <a:rPr lang="en-US" sz="8000" dirty="0">
                <a:solidFill>
                  <a:srgbClr val="FF0000"/>
                </a:solidFill>
              </a:rPr>
            </a:br>
            <a:r>
              <a:rPr lang="en-US" sz="8000" dirty="0">
                <a:solidFill>
                  <a:srgbClr val="FF0000"/>
                </a:solidFill>
              </a:rPr>
              <a:t>  </a:t>
            </a:r>
            <a:r>
              <a:rPr lang="en-US" sz="8000" b="1" dirty="0">
                <a:solidFill>
                  <a:srgbClr val="FF0000"/>
                </a:solidFill>
              </a:rPr>
              <a:t>Pact Act </a:t>
            </a:r>
            <a:r>
              <a:rPr lang="en-US" sz="8000" dirty="0">
                <a:solidFill>
                  <a:srgbClr val="FF0000"/>
                </a:solidFill>
              </a:rPr>
              <a:t>2022</a:t>
            </a:r>
            <a:endParaRPr lang="en-US" sz="8000" b="1" dirty="0">
              <a:solidFill>
                <a:srgbClr val="FF0000"/>
              </a:solidFill>
            </a:endParaRPr>
          </a:p>
        </p:txBody>
      </p:sp>
      <p:pic>
        <p:nvPicPr>
          <p:cNvPr id="6" name="Picture 5" descr="Map&#10;&#10;Description automatically generated">
            <a:extLst>
              <a:ext uri="{FF2B5EF4-FFF2-40B4-BE49-F238E27FC236}">
                <a16:creationId xmlns:a16="http://schemas.microsoft.com/office/drawing/2014/main" id="{25273C89-A378-45D7-AF40-14A7F4E9010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0987" y="3545"/>
            <a:ext cx="2377105" cy="2050254"/>
          </a:xfrm>
          <a:prstGeom prst="rect">
            <a:avLst/>
          </a:prstGeom>
        </p:spPr>
      </p:pic>
      <p:pic>
        <p:nvPicPr>
          <p:cNvPr id="9" name="Picture 8" descr="Map&#10;&#10;Description automatically generated">
            <a:extLst>
              <a:ext uri="{FF2B5EF4-FFF2-40B4-BE49-F238E27FC236}">
                <a16:creationId xmlns:a16="http://schemas.microsoft.com/office/drawing/2014/main" id="{A569CDDE-5865-4665-ADC9-C89A6B27B463}"/>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908176" y="0"/>
            <a:ext cx="1708546" cy="2050254"/>
          </a:xfrm>
          <a:prstGeom prst="rect">
            <a:avLst/>
          </a:prstGeom>
        </p:spPr>
      </p:pic>
      <p:sp>
        <p:nvSpPr>
          <p:cNvPr id="11" name="TextBox 10">
            <a:extLst>
              <a:ext uri="{FF2B5EF4-FFF2-40B4-BE49-F238E27FC236}">
                <a16:creationId xmlns:a16="http://schemas.microsoft.com/office/drawing/2014/main" id="{593A3549-D97E-48E6-8C70-2A5559217574}"/>
              </a:ext>
            </a:extLst>
          </p:cNvPr>
          <p:cNvSpPr txBox="1"/>
          <p:nvPr/>
        </p:nvSpPr>
        <p:spPr>
          <a:xfrm>
            <a:off x="10015129" y="238539"/>
            <a:ext cx="747320" cy="369332"/>
          </a:xfrm>
          <a:prstGeom prst="rect">
            <a:avLst/>
          </a:prstGeom>
          <a:noFill/>
        </p:spPr>
        <p:txBody>
          <a:bodyPr wrap="square" rtlCol="0">
            <a:spAutoFit/>
          </a:bodyPr>
          <a:lstStyle/>
          <a:p>
            <a:r>
              <a:rPr lang="en-US" dirty="0"/>
              <a:t>Guam</a:t>
            </a:r>
          </a:p>
        </p:txBody>
      </p:sp>
      <p:graphicFrame>
        <p:nvGraphicFramePr>
          <p:cNvPr id="20" name="Diagram 19">
            <a:extLst>
              <a:ext uri="{FF2B5EF4-FFF2-40B4-BE49-F238E27FC236}">
                <a16:creationId xmlns:a16="http://schemas.microsoft.com/office/drawing/2014/main" id="{DE30B268-B4D1-4520-BFD2-96170C79C868}"/>
              </a:ext>
            </a:extLst>
          </p:cNvPr>
          <p:cNvGraphicFramePr/>
          <p:nvPr/>
        </p:nvGraphicFramePr>
        <p:xfrm>
          <a:off x="588132" y="2167109"/>
          <a:ext cx="11015735" cy="316227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Rectangle 3">
            <a:extLst>
              <a:ext uri="{FF2B5EF4-FFF2-40B4-BE49-F238E27FC236}">
                <a16:creationId xmlns:a16="http://schemas.microsoft.com/office/drawing/2014/main" id="{8FB782FB-6D99-F9EA-6AAC-A56FBFCF8307}"/>
              </a:ext>
            </a:extLst>
          </p:cNvPr>
          <p:cNvSpPr/>
          <p:nvPr/>
        </p:nvSpPr>
        <p:spPr>
          <a:xfrm>
            <a:off x="722395" y="4894624"/>
            <a:ext cx="6096000" cy="1200329"/>
          </a:xfrm>
          <a:prstGeom prst="rect">
            <a:avLst/>
          </a:prstGeom>
        </p:spPr>
        <p:txBody>
          <a:bodyPr/>
          <a:lstStyle/>
          <a:p>
            <a:endParaRPr lang="en-US" dirty="0"/>
          </a:p>
        </p:txBody>
      </p:sp>
    </p:spTree>
    <p:extLst>
      <p:ext uri="{BB962C8B-B14F-4D97-AF65-F5344CB8AC3E}">
        <p14:creationId xmlns:p14="http://schemas.microsoft.com/office/powerpoint/2010/main" val="3654761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68CF6E3-1ACF-4F92-BF98-3D2E67C5220F}"/>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Agent Orange is not a Disease or condition</a:t>
            </a:r>
          </a:p>
        </p:txBody>
      </p:sp>
      <p:graphicFrame>
        <p:nvGraphicFramePr>
          <p:cNvPr id="5" name="Content Placeholder 2">
            <a:extLst>
              <a:ext uri="{FF2B5EF4-FFF2-40B4-BE49-F238E27FC236}">
                <a16:creationId xmlns:a16="http://schemas.microsoft.com/office/drawing/2014/main" id="{E107582C-DE47-46AF-953B-161E2CF26067}"/>
              </a:ext>
            </a:extLst>
          </p:cNvPr>
          <p:cNvGraphicFramePr>
            <a:graphicFrameLocks noGrp="1"/>
          </p:cNvGraphicFramePr>
          <p:nvPr>
            <p:ph idx="1"/>
            <p:extLst>
              <p:ext uri="{D42A27DB-BD31-4B8C-83A1-F6EECF244321}">
                <p14:modId xmlns:p14="http://schemas.microsoft.com/office/powerpoint/2010/main" val="1613218954"/>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66084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14BBEA-88D8-44CD-AFA8-70CB68D23EFD}"/>
              </a:ext>
            </a:extLst>
          </p:cNvPr>
          <p:cNvSpPr>
            <a:spLocks noGrp="1"/>
          </p:cNvSpPr>
          <p:nvPr>
            <p:ph type="title"/>
          </p:nvPr>
        </p:nvSpPr>
        <p:spPr>
          <a:xfrm>
            <a:off x="838200" y="557189"/>
            <a:ext cx="3374136" cy="5567891"/>
          </a:xfrm>
        </p:spPr>
        <p:txBody>
          <a:bodyPr>
            <a:normAutofit/>
          </a:bodyPr>
          <a:lstStyle/>
          <a:p>
            <a:r>
              <a:rPr lang="en-US" sz="4800"/>
              <a:t>New Presumptive Diseases due to Agent Orange</a:t>
            </a:r>
            <a:endParaRPr lang="en-US" sz="4800" dirty="0"/>
          </a:p>
        </p:txBody>
      </p:sp>
      <p:graphicFrame>
        <p:nvGraphicFramePr>
          <p:cNvPr id="16" name="Content Placeholder 2">
            <a:extLst>
              <a:ext uri="{FF2B5EF4-FFF2-40B4-BE49-F238E27FC236}">
                <a16:creationId xmlns:a16="http://schemas.microsoft.com/office/drawing/2014/main" id="{7BF28032-8B29-4EB6-8F08-9C43B772DEC5}"/>
              </a:ext>
            </a:extLst>
          </p:cNvPr>
          <p:cNvGraphicFramePr>
            <a:graphicFrameLocks noGrp="1"/>
          </p:cNvGraphicFramePr>
          <p:nvPr>
            <p:ph idx="1"/>
            <p:extLst>
              <p:ext uri="{D42A27DB-BD31-4B8C-83A1-F6EECF244321}">
                <p14:modId xmlns:p14="http://schemas.microsoft.com/office/powerpoint/2010/main" val="448020424"/>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3216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20F17-9805-471D-B2D5-C6FAE17769B0}"/>
              </a:ext>
            </a:extLst>
          </p:cNvPr>
          <p:cNvSpPr>
            <a:spLocks noGrp="1"/>
          </p:cNvSpPr>
          <p:nvPr>
            <p:ph type="title"/>
          </p:nvPr>
        </p:nvSpPr>
        <p:spPr>
          <a:xfrm>
            <a:off x="762001" y="803325"/>
            <a:ext cx="5314536" cy="1325563"/>
          </a:xfrm>
        </p:spPr>
        <p:txBody>
          <a:bodyPr>
            <a:normAutofit/>
          </a:bodyPr>
          <a:lstStyle/>
          <a:p>
            <a:r>
              <a:rPr lang="en-US" dirty="0"/>
              <a:t>What is agent orange</a:t>
            </a:r>
          </a:p>
        </p:txBody>
      </p:sp>
      <p:sp>
        <p:nvSpPr>
          <p:cNvPr id="3" name="Content Placeholder 2">
            <a:extLst>
              <a:ext uri="{FF2B5EF4-FFF2-40B4-BE49-F238E27FC236}">
                <a16:creationId xmlns:a16="http://schemas.microsoft.com/office/drawing/2014/main" id="{C5F1D8F7-105F-413E-B9E3-1157CE91FA70}"/>
              </a:ext>
            </a:extLst>
          </p:cNvPr>
          <p:cNvSpPr>
            <a:spLocks noGrp="1"/>
          </p:cNvSpPr>
          <p:nvPr>
            <p:ph idx="1"/>
          </p:nvPr>
        </p:nvSpPr>
        <p:spPr>
          <a:xfrm>
            <a:off x="401216" y="2279018"/>
            <a:ext cx="5971592" cy="3664582"/>
          </a:xfrm>
        </p:spPr>
        <p:txBody>
          <a:bodyPr anchor="t">
            <a:normAutofit lnSpcReduction="10000"/>
          </a:bodyPr>
          <a:lstStyle/>
          <a:p>
            <a:r>
              <a:rPr lang="en-US" sz="2400" dirty="0"/>
              <a:t>A tactical herbicide used by the U.S. military for control of vegetation. It was named for the orange band around the storage barrel. The military sprayed Agent Orange and other tactical herbicides during the Vietnam War. Veterans who may have been exposed to Agent Orange include Veterans who served in different locations, including Vietnam, the Korean Demilitarized Zone, on Thai Air Force bases, at other locations, and who flew on or worked on C-123 Aircraft. </a:t>
            </a:r>
          </a:p>
          <a:p>
            <a:endParaRPr lang="en-US" sz="1800" dirty="0"/>
          </a:p>
        </p:txBody>
      </p:sp>
      <p:pic>
        <p:nvPicPr>
          <p:cNvPr id="4" name="Picture 3">
            <a:extLst>
              <a:ext uri="{FF2B5EF4-FFF2-40B4-BE49-F238E27FC236}">
                <a16:creationId xmlns:a16="http://schemas.microsoft.com/office/drawing/2014/main" id="{C5177486-68C6-4349-A104-FA38DF637447}"/>
              </a:ext>
            </a:extLst>
          </p:cNvPr>
          <p:cNvPicPr>
            <a:picLocks noChangeAspect="1"/>
          </p:cNvPicPr>
          <p:nvPr/>
        </p:nvPicPr>
        <p:blipFill rotWithShape="1">
          <a:blip r:embed="rId2"/>
          <a:srcRect l="7856" r="18090" b="-1"/>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37487064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73DE2-B4F1-4BFF-9D31-62247568F1F3}"/>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3800" dirty="0"/>
              <a:t>Questions?</a:t>
            </a:r>
            <a:br>
              <a:rPr lang="en-US" sz="3800" dirty="0"/>
            </a:br>
            <a:r>
              <a:rPr lang="en-US" sz="3800" dirty="0"/>
              <a:t> </a:t>
            </a:r>
            <a:br>
              <a:rPr lang="en-US" sz="3800"/>
            </a:br>
            <a:endParaRPr lang="en-US" sz="3800" dirty="0"/>
          </a:p>
        </p:txBody>
      </p:sp>
      <p:pic>
        <p:nvPicPr>
          <p:cNvPr id="3" name="Picture 2">
            <a:extLst>
              <a:ext uri="{FF2B5EF4-FFF2-40B4-BE49-F238E27FC236}">
                <a16:creationId xmlns:a16="http://schemas.microsoft.com/office/drawing/2014/main" id="{81683A7D-E194-4A19-B1C4-443DEBDAE22E}"/>
              </a:ext>
            </a:extLst>
          </p:cNvPr>
          <p:cNvPicPr>
            <a:picLocks noChangeAspect="1"/>
          </p:cNvPicPr>
          <p:nvPr/>
        </p:nvPicPr>
        <p:blipFill rotWithShape="1">
          <a:blip r:embed="rId2"/>
          <a:srcRect r="3661" b="-2"/>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695762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A32F67-6E6F-1C08-66E3-E9B6062E2E91}"/>
              </a:ext>
            </a:extLst>
          </p:cNvPr>
          <p:cNvSpPr txBox="1"/>
          <p:nvPr/>
        </p:nvSpPr>
        <p:spPr>
          <a:xfrm>
            <a:off x="73152" y="129570"/>
            <a:ext cx="11987784" cy="637097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History of Agent Orange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457200" marR="0" lvl="0" indent="-45720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Created </a:t>
            </a:r>
            <a:r>
              <a:rPr lang="en-US" sz="2800" dirty="0">
                <a:solidFill>
                  <a:prstClr val="black"/>
                </a:solidFill>
                <a:latin typeface="Times New Roman" panose="02020603050405020304" pitchFamily="18" charset="0"/>
                <a:cs typeface="Times New Roman" panose="02020603050405020304" pitchFamily="18" charset="0"/>
              </a:rPr>
              <a:t>by Dow and Monsanto</a:t>
            </a:r>
          </a:p>
          <a:p>
            <a:pPr marL="457200" marR="0" lvl="0" indent="-45720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M</a:t>
            </a:r>
            <a:r>
              <a:rPr lang="en-US" sz="2800" dirty="0" err="1">
                <a:solidFill>
                  <a:prstClr val="black"/>
                </a:solidFill>
                <a:latin typeface="Times New Roman" panose="02020603050405020304" pitchFamily="18" charset="0"/>
                <a:cs typeface="Times New Roman" panose="02020603050405020304" pitchFamily="18" charset="0"/>
              </a:rPr>
              <a:t>onsanto</a:t>
            </a:r>
            <a:r>
              <a:rPr lang="en-US" sz="2800" dirty="0">
                <a:solidFill>
                  <a:prstClr val="black"/>
                </a:solidFill>
                <a:latin typeface="Times New Roman" panose="02020603050405020304" pitchFamily="18" charset="0"/>
                <a:cs typeface="Times New Roman" panose="02020603050405020304" pitchFamily="18" charset="0"/>
              </a:rPr>
              <a:t> was also responsible for the production of DDT and PCBs</a:t>
            </a:r>
          </a:p>
          <a:p>
            <a:pPr marL="457200" marR="0" lvl="0" indent="-45720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prstClr val="black"/>
                </a:solidFill>
                <a:latin typeface="Times New Roman" panose="02020603050405020304" pitchFamily="18" charset="0"/>
                <a:cs typeface="Times New Roman" panose="02020603050405020304" pitchFamily="18" charset="0"/>
              </a:rPr>
              <a:t>Monsanto has been acquired by Bayer</a:t>
            </a:r>
          </a:p>
          <a:p>
            <a:pPr marL="457200" marR="0" lvl="0" indent="-45720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prstClr val="black"/>
                </a:solidFill>
                <a:latin typeface="Times New Roman" panose="02020603050405020304" pitchFamily="18" charset="0"/>
                <a:cs typeface="Times New Roman" panose="02020603050405020304" pitchFamily="18" charset="0"/>
              </a:rPr>
              <a:t>First created Agent Orange in the 1940s to be used along power lines and railroads.</a:t>
            </a:r>
          </a:p>
          <a:p>
            <a:pPr marL="457200" marR="0" lvl="0" indent="-45720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prstClr val="black"/>
                </a:solidFill>
                <a:latin typeface="Times New Roman" panose="02020603050405020304" pitchFamily="18" charset="0"/>
                <a:cs typeface="Times New Roman" panose="02020603050405020304" pitchFamily="18" charset="0"/>
              </a:rPr>
              <a:t>The government has been aware of its dangers since the 1950s</a:t>
            </a:r>
          </a:p>
          <a:p>
            <a:pPr marL="457200" marR="0" lvl="0" indent="-45720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prstClr val="black"/>
                </a:solidFill>
                <a:latin typeface="Times New Roman" panose="02020603050405020304" pitchFamily="18" charset="0"/>
                <a:cs typeface="Times New Roman" panose="02020603050405020304" pitchFamily="18" charset="0"/>
              </a:rPr>
              <a:t>AO is 2 chemicals. 2,4-dichlorophenoxyacetic acid and 2,4,5-Trichlorophenoxyacetic acid.</a:t>
            </a:r>
          </a:p>
          <a:p>
            <a:pPr marL="457200" lvl="0" indent="-457200" algn="ctr" defTabSz="457200">
              <a:buFont typeface="Arial" panose="020B0604020202020204" pitchFamily="34" charset="0"/>
              <a:buChar char="•"/>
              <a:defRPr/>
            </a:pPr>
            <a:r>
              <a:rPr lang="en-US" sz="2800" dirty="0">
                <a:solidFill>
                  <a:prstClr val="black"/>
                </a:solidFill>
                <a:latin typeface="Times New Roman" panose="02020603050405020304" pitchFamily="18" charset="0"/>
                <a:cs typeface="Times New Roman" panose="02020603050405020304" pitchFamily="18" charset="0"/>
              </a:rPr>
              <a:t> Tetrachlorodibenzo-p-dioxin is the biproduct of 2,4,5-Trichlorophenoxyacetic acid. The creation was unintentional and by far the worst of the 3 chemicals</a:t>
            </a:r>
            <a:endParaRPr kumimoji="0" lang="en-US" sz="32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3200" b="1" dirty="0">
              <a:solidFill>
                <a:prstClr val="black"/>
              </a:solidFill>
              <a:latin typeface="Times New Roman" panose="02020603050405020304" pitchFamily="18"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1822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7" name="Rectangle 205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026586D-4C3B-40C6-4B55-E577AC993479}"/>
              </a:ext>
            </a:extLst>
          </p:cNvPr>
          <p:cNvSpPr>
            <a:spLocks noGrp="1"/>
          </p:cNvSpPr>
          <p:nvPr>
            <p:ph type="title"/>
          </p:nvPr>
        </p:nvSpPr>
        <p:spPr>
          <a:xfrm>
            <a:off x="572493" y="238539"/>
            <a:ext cx="11018520" cy="1434415"/>
          </a:xfrm>
        </p:spPr>
        <p:txBody>
          <a:bodyPr anchor="b">
            <a:normAutofit/>
          </a:bodyPr>
          <a:lstStyle/>
          <a:p>
            <a:r>
              <a:rPr lang="en-US" sz="5400"/>
              <a:t>Agent Orange and VA Benefits</a:t>
            </a:r>
          </a:p>
        </p:txBody>
      </p:sp>
      <p:sp>
        <p:nvSpPr>
          <p:cNvPr id="205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3BDAC0CE-0F97-2F11-6F75-D04B7605649F}"/>
              </a:ext>
            </a:extLst>
          </p:cNvPr>
          <p:cNvSpPr>
            <a:spLocks noGrp="1"/>
          </p:cNvSpPr>
          <p:nvPr>
            <p:ph idx="1"/>
          </p:nvPr>
        </p:nvSpPr>
        <p:spPr>
          <a:xfrm>
            <a:off x="572492" y="2071316"/>
            <a:ext cx="8407221" cy="4119172"/>
          </a:xfrm>
        </p:spPr>
        <p:txBody>
          <a:bodyPr anchor="t">
            <a:normAutofit/>
          </a:bodyPr>
          <a:lstStyle/>
          <a:p>
            <a:r>
              <a:rPr lang="en-US" dirty="0"/>
              <a:t>VA offers eligible Veterans a free Agent Orange Registry health exam for possible long-term health problems related to exposure.  VA also offers health care, disability compensation, and other benefits to eligible Veterans for certain disease conditions, as well as benefits for children of Vietnam Veterans who have spina bifida.  Dependents and survivors may also be eligible for other benefits.</a:t>
            </a:r>
          </a:p>
        </p:txBody>
      </p:sp>
      <p:pic>
        <p:nvPicPr>
          <p:cNvPr id="2052" name="Picture 4" descr="VA.gov Home | Veterans Affairs">
            <a:extLst>
              <a:ext uri="{FF2B5EF4-FFF2-40B4-BE49-F238E27FC236}">
                <a16:creationId xmlns:a16="http://schemas.microsoft.com/office/drawing/2014/main" id="{71D2B221-CDE4-C0A2-64ED-225AED5AAF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3796" b="2"/>
          <a:stretch>
            <a:fillRect/>
          </a:stretch>
        </p:blipFill>
        <p:spPr bwMode="auto">
          <a:xfrm>
            <a:off x="9311312" y="3853223"/>
            <a:ext cx="2546042" cy="2646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9405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21694D-F3D2-4662-AC4B-93F98D1D983A}"/>
              </a:ext>
            </a:extLst>
          </p:cNvPr>
          <p:cNvSpPr>
            <a:spLocks noGrp="1"/>
          </p:cNvSpPr>
          <p:nvPr>
            <p:ph type="title"/>
          </p:nvPr>
        </p:nvSpPr>
        <p:spPr>
          <a:xfrm>
            <a:off x="841248" y="256032"/>
            <a:ext cx="10506456" cy="1014984"/>
          </a:xfrm>
        </p:spPr>
        <p:txBody>
          <a:bodyPr anchor="b">
            <a:normAutofit/>
          </a:bodyPr>
          <a:lstStyle/>
          <a:p>
            <a:r>
              <a:rPr lang="en-US" u="sng"/>
              <a:t>Agent Orange Registry Health Exam</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77048EED-AC5D-0808-A203-EF311C7C2951}"/>
              </a:ext>
            </a:extLst>
          </p:cNvPr>
          <p:cNvGraphicFramePr>
            <a:graphicFrameLocks noGrp="1"/>
          </p:cNvGraphicFramePr>
          <p:nvPr>
            <p:ph idx="1"/>
            <p:extLst>
              <p:ext uri="{D42A27DB-BD31-4B8C-83A1-F6EECF244321}">
                <p14:modId xmlns:p14="http://schemas.microsoft.com/office/powerpoint/2010/main" val="412745007"/>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7719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TextBox 4">
            <a:extLst>
              <a:ext uri="{FF2B5EF4-FFF2-40B4-BE49-F238E27FC236}">
                <a16:creationId xmlns:a16="http://schemas.microsoft.com/office/drawing/2014/main" id="{F44964ED-4763-1147-613E-DB6DB191E1F0}"/>
              </a:ext>
            </a:extLst>
          </p:cNvPr>
          <p:cNvSpPr txBox="1"/>
          <p:nvPr/>
        </p:nvSpPr>
        <p:spPr>
          <a:xfrm>
            <a:off x="4447308" y="591344"/>
            <a:ext cx="6906491" cy="5585619"/>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b="0" i="0" dirty="0">
                <a:effectLst/>
              </a:rPr>
              <a:t>The U.S. Congress enacted Public Law 102-4, referred to as the "Agent Orange Act of 1991," on February 6, 1991. This legislation directed the Secretary of Veterans Affairs to request that the National Academy of Sciences conduct a comprehensive review and evaluation of scientific and medical information regarding the health effects of exposure to Agent Orange, other herbicides used in Vietnam, and their components, including dioxin.</a:t>
            </a:r>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r>
              <a:rPr lang="en-US" dirty="0"/>
              <a:t>The first report, Veterans and Agent Orange: Health Effects of Herbicide Used in Vietnam (1994), determined the first presumptive conditions related to herbicide exposure.</a:t>
            </a:r>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r>
              <a:rPr lang="en-US" dirty="0"/>
              <a:t>Agent Orange new Legislation H.R. 3052 Agent Orange Relief Act of 2025, was introduced (ONLY) to the House. The Act is seeking to provide more coverage for children affected by Agent Orange </a:t>
            </a:r>
            <a:r>
              <a:rPr lang="en-US" dirty="0">
                <a:hlinkClick r:id="rId2"/>
              </a:rPr>
              <a:t>https://www.congress.gov/bill/119th-congress/house-bill/3052/text</a:t>
            </a:r>
            <a:r>
              <a:rPr lang="en-US" dirty="0"/>
              <a:t> </a:t>
            </a:r>
          </a:p>
        </p:txBody>
      </p:sp>
      <p:pic>
        <p:nvPicPr>
          <p:cNvPr id="3074" name="Picture 2" descr="Agent Orange">
            <a:extLst>
              <a:ext uri="{FF2B5EF4-FFF2-40B4-BE49-F238E27FC236}">
                <a16:creationId xmlns:a16="http://schemas.microsoft.com/office/drawing/2014/main" id="{AC640620-F223-74C8-A778-6C72B1A420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5886" y="2137220"/>
            <a:ext cx="2095500" cy="2181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2104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2623-980E-4AF8-8E19-3B023900F344}"/>
              </a:ext>
            </a:extLst>
          </p:cNvPr>
          <p:cNvSpPr>
            <a:spLocks noGrp="1"/>
          </p:cNvSpPr>
          <p:nvPr>
            <p:ph type="title"/>
          </p:nvPr>
        </p:nvSpPr>
        <p:spPr/>
        <p:txBody>
          <a:bodyPr anchor="ctr">
            <a:normAutofit fontScale="90000"/>
          </a:bodyPr>
          <a:lstStyle/>
          <a:p>
            <a:r>
              <a:rPr lang="en-US" sz="4800" dirty="0"/>
              <a:t>Diseases associated with Agent Orange 1991</a:t>
            </a:r>
          </a:p>
        </p:txBody>
      </p:sp>
      <p:graphicFrame>
        <p:nvGraphicFramePr>
          <p:cNvPr id="7" name="Content Placeholder 2">
            <a:extLst>
              <a:ext uri="{FF2B5EF4-FFF2-40B4-BE49-F238E27FC236}">
                <a16:creationId xmlns:a16="http://schemas.microsoft.com/office/drawing/2014/main" id="{83B7BF05-438E-485D-AE2E-0D6590126C2D}"/>
              </a:ext>
            </a:extLst>
          </p:cNvPr>
          <p:cNvGraphicFramePr>
            <a:graphicFrameLocks noGrp="1"/>
          </p:cNvGraphicFramePr>
          <p:nvPr>
            <p:ph idx="1"/>
            <p:extLst>
              <p:ext uri="{D42A27DB-BD31-4B8C-83A1-F6EECF244321}">
                <p14:modId xmlns:p14="http://schemas.microsoft.com/office/powerpoint/2010/main" val="71253442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2566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2623-980E-4AF8-8E19-3B023900F344}"/>
              </a:ext>
            </a:extLst>
          </p:cNvPr>
          <p:cNvSpPr>
            <a:spLocks noGrp="1"/>
          </p:cNvSpPr>
          <p:nvPr>
            <p:ph type="title"/>
          </p:nvPr>
        </p:nvSpPr>
        <p:spPr/>
        <p:txBody>
          <a:bodyPr anchor="ctr">
            <a:normAutofit/>
          </a:bodyPr>
          <a:lstStyle/>
          <a:p>
            <a:r>
              <a:rPr lang="en-US" dirty="0"/>
              <a:t>Diseases associated with Agent Orange 1994</a:t>
            </a:r>
          </a:p>
        </p:txBody>
      </p:sp>
      <p:graphicFrame>
        <p:nvGraphicFramePr>
          <p:cNvPr id="7" name="Content Placeholder 2">
            <a:extLst>
              <a:ext uri="{FF2B5EF4-FFF2-40B4-BE49-F238E27FC236}">
                <a16:creationId xmlns:a16="http://schemas.microsoft.com/office/drawing/2014/main" id="{83B7BF05-438E-485D-AE2E-0D6590126C2D}"/>
              </a:ext>
            </a:extLst>
          </p:cNvPr>
          <p:cNvGraphicFramePr>
            <a:graphicFrameLocks noGrp="1"/>
          </p:cNvGraphicFramePr>
          <p:nvPr>
            <p:ph idx="1"/>
            <p:extLst>
              <p:ext uri="{D42A27DB-BD31-4B8C-83A1-F6EECF244321}">
                <p14:modId xmlns:p14="http://schemas.microsoft.com/office/powerpoint/2010/main" val="276746659"/>
              </p:ext>
            </p:extLst>
          </p:nvPr>
        </p:nvGraphicFramePr>
        <p:xfrm>
          <a:off x="838200" y="158467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7453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4A81C-9B56-4976-9737-99324D3A8F44}"/>
              </a:ext>
            </a:extLst>
          </p:cNvPr>
          <p:cNvSpPr>
            <a:spLocks noGrp="1"/>
          </p:cNvSpPr>
          <p:nvPr>
            <p:ph type="title"/>
          </p:nvPr>
        </p:nvSpPr>
        <p:spPr/>
        <p:txBody>
          <a:bodyPr>
            <a:normAutofit/>
          </a:bodyPr>
          <a:lstStyle/>
          <a:p>
            <a:r>
              <a:rPr lang="en-US" sz="4000" dirty="0"/>
              <a:t>Diseases associated with Agent Orange 1996-2009</a:t>
            </a:r>
          </a:p>
        </p:txBody>
      </p:sp>
      <p:graphicFrame>
        <p:nvGraphicFramePr>
          <p:cNvPr id="5" name="Content Placeholder 2">
            <a:extLst>
              <a:ext uri="{FF2B5EF4-FFF2-40B4-BE49-F238E27FC236}">
                <a16:creationId xmlns:a16="http://schemas.microsoft.com/office/drawing/2014/main" id="{13124BF6-4BD1-40DE-A7FC-3C3AC3554126}"/>
              </a:ext>
            </a:extLst>
          </p:cNvPr>
          <p:cNvGraphicFramePr>
            <a:graphicFrameLocks noGrp="1"/>
          </p:cNvGraphicFramePr>
          <p:nvPr>
            <p:ph idx="1"/>
            <p:extLst>
              <p:ext uri="{D42A27DB-BD31-4B8C-83A1-F6EECF244321}">
                <p14:modId xmlns:p14="http://schemas.microsoft.com/office/powerpoint/2010/main" val="3223591126"/>
              </p:ext>
            </p:extLst>
          </p:nvPr>
        </p:nvGraphicFramePr>
        <p:xfrm>
          <a:off x="838200" y="1799119"/>
          <a:ext cx="10515600" cy="44956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03797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1485</TotalTime>
  <Words>2171</Words>
  <Application>Microsoft Office PowerPoint</Application>
  <PresentationFormat>Widescreen</PresentationFormat>
  <Paragraphs>93</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Source Sans Pro</vt:lpstr>
      <vt:lpstr>Times New Roman</vt:lpstr>
      <vt:lpstr>Office Theme</vt:lpstr>
      <vt:lpstr>Agent Orange &amp; Presumptive Conditions </vt:lpstr>
      <vt:lpstr>What is agent orange</vt:lpstr>
      <vt:lpstr>PowerPoint Presentation</vt:lpstr>
      <vt:lpstr>Agent Orange and VA Benefits</vt:lpstr>
      <vt:lpstr>Agent Orange Registry Health Exam</vt:lpstr>
      <vt:lpstr>PowerPoint Presentation</vt:lpstr>
      <vt:lpstr>Diseases associated with Agent Orange 1991</vt:lpstr>
      <vt:lpstr>Diseases associated with Agent Orange 1994</vt:lpstr>
      <vt:lpstr>Diseases associated with Agent Orange 1996-2009</vt:lpstr>
      <vt:lpstr>Diseases associated with Agent Orange 2010-2013</vt:lpstr>
      <vt:lpstr>New Presumptive Diseases due to Agent Orange</vt:lpstr>
      <vt:lpstr>New Presumptive Diseases due to Agent Orange</vt:lpstr>
      <vt:lpstr>Eligibility for Presumptive Exposure </vt:lpstr>
      <vt:lpstr>Eligibility for Presumptive Exposure </vt:lpstr>
      <vt:lpstr>Blue Water Veterans and the CAVC</vt:lpstr>
      <vt:lpstr>   Pact Act 2022</vt:lpstr>
      <vt:lpstr>   Pact Act 2022</vt:lpstr>
      <vt:lpstr>Agent Orange is not a Disease or condition</vt:lpstr>
      <vt:lpstr>New Presumptive Diseases due to Agent Orange</vt:lpstr>
      <vt:lpstr>Questions?   </vt:lpstr>
    </vt:vector>
  </TitlesOfParts>
  <Company>Department of Veterans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Agent Orange &amp; Presumptive Conditions </dc:title>
  <dc:creator>Felver, Gary L.</dc:creator>
  <cp:lastModifiedBy>Reese, Jessica N.</cp:lastModifiedBy>
  <cp:revision>2</cp:revision>
  <dcterms:created xsi:type="dcterms:W3CDTF">2024-09-03T12:02:22Z</dcterms:created>
  <dcterms:modified xsi:type="dcterms:W3CDTF">2025-09-22T15:07:38Z</dcterms:modified>
</cp:coreProperties>
</file>