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75" r:id="rId3"/>
    <p:sldId id="278" r:id="rId4"/>
    <p:sldId id="260" r:id="rId5"/>
    <p:sldId id="259" r:id="rId6"/>
    <p:sldId id="258" r:id="rId7"/>
    <p:sldId id="257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7" r:id="rId23"/>
    <p:sldId id="298" r:id="rId24"/>
    <p:sldId id="296" r:id="rId25"/>
    <p:sldId id="297" r:id="rId26"/>
    <p:sldId id="289" r:id="rId27"/>
    <p:sldId id="300" r:id="rId28"/>
    <p:sldId id="301" r:id="rId29"/>
    <p:sldId id="302" r:id="rId30"/>
    <p:sldId id="303" r:id="rId31"/>
    <p:sldId id="304" r:id="rId32"/>
    <p:sldId id="305" r:id="rId33"/>
    <p:sldId id="299" r:id="rId34"/>
    <p:sldId id="288" r:id="rId35"/>
    <p:sldId id="285" r:id="rId36"/>
    <p:sldId id="286" r:id="rId37"/>
    <p:sldId id="277" r:id="rId38"/>
    <p:sldId id="279" r:id="rId39"/>
    <p:sldId id="291" r:id="rId40"/>
    <p:sldId id="306" r:id="rId41"/>
    <p:sldId id="307" r:id="rId42"/>
    <p:sldId id="308" r:id="rId43"/>
    <p:sldId id="309" r:id="rId44"/>
    <p:sldId id="284" r:id="rId45"/>
    <p:sldId id="292" r:id="rId46"/>
    <p:sldId id="293" r:id="rId47"/>
    <p:sldId id="294" r:id="rId48"/>
    <p:sldId id="295" r:id="rId49"/>
    <p:sldId id="290" r:id="rId50"/>
    <p:sldId id="280" r:id="rId51"/>
    <p:sldId id="28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7081A-D0E3-475D-B91E-0AD964AEEE2E}" v="59" dt="2025-04-21T17:32:21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ver, Gary L." userId="0aeb62cd-cfb6-42e0-9fed-954c0ccc54a7" providerId="ADAL" clId="{DA57081A-D0E3-475D-B91E-0AD964AEEE2E}"/>
    <pc:docChg chg="undo redo custSel addSld delSld modSld sldOrd">
      <pc:chgData name="Felver, Gary L." userId="0aeb62cd-cfb6-42e0-9fed-954c0ccc54a7" providerId="ADAL" clId="{DA57081A-D0E3-475D-B91E-0AD964AEEE2E}" dt="2025-04-21T17:33:13.647" v="4711" actId="20577"/>
      <pc:docMkLst>
        <pc:docMk/>
      </pc:docMkLst>
      <pc:sldChg chg="addSp delSp modSp mod setBg modClrScheme chgLayout">
        <pc:chgData name="Felver, Gary L." userId="0aeb62cd-cfb6-42e0-9fed-954c0ccc54a7" providerId="ADAL" clId="{DA57081A-D0E3-475D-B91E-0AD964AEEE2E}" dt="2025-04-08T14:14:24.532" v="2068" actId="1076"/>
        <pc:sldMkLst>
          <pc:docMk/>
          <pc:sldMk cId="3818238208" sldId="256"/>
        </pc:sldMkLst>
        <pc:spChg chg="add mod ord">
          <ac:chgData name="Felver, Gary L." userId="0aeb62cd-cfb6-42e0-9fed-954c0ccc54a7" providerId="ADAL" clId="{DA57081A-D0E3-475D-B91E-0AD964AEEE2E}" dt="2025-04-08T13:58:15.597" v="2052" actId="20577"/>
          <ac:spMkLst>
            <pc:docMk/>
            <pc:sldMk cId="3818238208" sldId="256"/>
            <ac:spMk id="4" creationId="{435D47AE-459A-7646-EFE5-84D03790733B}"/>
          </ac:spMkLst>
        </pc:spChg>
        <pc:spChg chg="add del mod">
          <ac:chgData name="Felver, Gary L." userId="0aeb62cd-cfb6-42e0-9fed-954c0ccc54a7" providerId="ADAL" clId="{DA57081A-D0E3-475D-B91E-0AD964AEEE2E}" dt="2025-04-07T17:58:32.434" v="58"/>
          <ac:spMkLst>
            <pc:docMk/>
            <pc:sldMk cId="3818238208" sldId="256"/>
            <ac:spMk id="5" creationId="{4EC69DB9-F0DD-FFA1-D11D-F2639F1A6D27}"/>
          </ac:spMkLst>
        </pc:spChg>
        <pc:spChg chg="add del mod">
          <ac:chgData name="Felver, Gary L." userId="0aeb62cd-cfb6-42e0-9fed-954c0ccc54a7" providerId="ADAL" clId="{DA57081A-D0E3-475D-B91E-0AD964AEEE2E}" dt="2025-04-07T18:00:59.051" v="63" actId="26606"/>
          <ac:spMkLst>
            <pc:docMk/>
            <pc:sldMk cId="3818238208" sldId="256"/>
            <ac:spMk id="6" creationId="{8205B0EF-4099-4385-305D-DDB8E2A2B23B}"/>
          </ac:spMkLst>
        </pc:spChg>
        <pc:spChg chg="add del">
          <ac:chgData name="Felver, Gary L." userId="0aeb62cd-cfb6-42e0-9fed-954c0ccc54a7" providerId="ADAL" clId="{DA57081A-D0E3-475D-B91E-0AD964AEEE2E}" dt="2025-04-07T18:02:10.649" v="65" actId="26606"/>
          <ac:spMkLst>
            <pc:docMk/>
            <pc:sldMk cId="3818238208" sldId="256"/>
            <ac:spMk id="13" creationId="{C7D023E4-8DE1-436E-9847-ED6A4B4B04FD}"/>
          </ac:spMkLst>
        </pc:spChg>
        <pc:spChg chg="add del">
          <ac:chgData name="Felver, Gary L." userId="0aeb62cd-cfb6-42e0-9fed-954c0ccc54a7" providerId="ADAL" clId="{DA57081A-D0E3-475D-B91E-0AD964AEEE2E}" dt="2025-04-07T18:02:10.649" v="65" actId="26606"/>
          <ac:spMkLst>
            <pc:docMk/>
            <pc:sldMk cId="3818238208" sldId="256"/>
            <ac:spMk id="15" creationId="{8B2B1708-8CE4-4A20-94F5-55118AE2CBD7}"/>
          </ac:spMkLst>
        </pc:spChg>
        <pc:spChg chg="add del">
          <ac:chgData name="Felver, Gary L." userId="0aeb62cd-cfb6-42e0-9fed-954c0ccc54a7" providerId="ADAL" clId="{DA57081A-D0E3-475D-B91E-0AD964AEEE2E}" dt="2025-04-07T18:02:10.649" v="65" actId="26606"/>
          <ac:spMkLst>
            <pc:docMk/>
            <pc:sldMk cId="3818238208" sldId="256"/>
            <ac:spMk id="21" creationId="{C58F402F-FDB5-409B-8818-B6FCE06E577C}"/>
          </ac:spMkLst>
        </pc:spChg>
        <pc:spChg chg="add mod">
          <ac:chgData name="Felver, Gary L." userId="0aeb62cd-cfb6-42e0-9fed-954c0ccc54a7" providerId="ADAL" clId="{DA57081A-D0E3-475D-B91E-0AD964AEEE2E}" dt="2025-04-08T13:53:09.121" v="1983" actId="20577"/>
          <ac:spMkLst>
            <pc:docMk/>
            <pc:sldMk cId="3818238208" sldId="256"/>
            <ac:spMk id="34" creationId="{8B80303A-979F-83EF-4720-FD756F50A077}"/>
          </ac:spMkLst>
        </pc:spChg>
        <pc:spChg chg="add">
          <ac:chgData name="Felver, Gary L." userId="0aeb62cd-cfb6-42e0-9fed-954c0ccc54a7" providerId="ADAL" clId="{DA57081A-D0E3-475D-B91E-0AD964AEEE2E}" dt="2025-04-07T18:02:10.649" v="65" actId="26606"/>
          <ac:spMkLst>
            <pc:docMk/>
            <pc:sldMk cId="3818238208" sldId="256"/>
            <ac:spMk id="37" creationId="{C3420C89-0B09-4632-A4AF-3971D08BF7A8}"/>
          </ac:spMkLst>
        </pc:spChg>
        <pc:spChg chg="add">
          <ac:chgData name="Felver, Gary L." userId="0aeb62cd-cfb6-42e0-9fed-954c0ccc54a7" providerId="ADAL" clId="{DA57081A-D0E3-475D-B91E-0AD964AEEE2E}" dt="2025-04-07T18:02:10.649" v="65" actId="26606"/>
          <ac:spMkLst>
            <pc:docMk/>
            <pc:sldMk cId="3818238208" sldId="256"/>
            <ac:spMk id="39" creationId="{4E5CBA61-BF74-40B4-A3A8-366BBA626CCF}"/>
          </ac:spMkLst>
        </pc:spChg>
        <pc:grpChg chg="add del">
          <ac:chgData name="Felver, Gary L." userId="0aeb62cd-cfb6-42e0-9fed-954c0ccc54a7" providerId="ADAL" clId="{DA57081A-D0E3-475D-B91E-0AD964AEEE2E}" dt="2025-04-07T18:02:10.649" v="65" actId="26606"/>
          <ac:grpSpMkLst>
            <pc:docMk/>
            <pc:sldMk cId="3818238208" sldId="256"/>
            <ac:grpSpMk id="17" creationId="{5D095D3E-C464-41D5-87FA-07742698A722}"/>
          </ac:grpSpMkLst>
        </pc:grpChg>
        <pc:grpChg chg="add del">
          <ac:chgData name="Felver, Gary L." userId="0aeb62cd-cfb6-42e0-9fed-954c0ccc54a7" providerId="ADAL" clId="{DA57081A-D0E3-475D-B91E-0AD964AEEE2E}" dt="2025-04-07T18:02:10.649" v="65" actId="26606"/>
          <ac:grpSpMkLst>
            <pc:docMk/>
            <pc:sldMk cId="3818238208" sldId="256"/>
            <ac:grpSpMk id="23" creationId="{E27AF472-EAE3-4572-AB69-B92BD10DBC6D}"/>
          </ac:grpSpMkLst>
        </pc:grpChg>
        <pc:grpChg chg="add">
          <ac:chgData name="Felver, Gary L." userId="0aeb62cd-cfb6-42e0-9fed-954c0ccc54a7" providerId="ADAL" clId="{DA57081A-D0E3-475D-B91E-0AD964AEEE2E}" dt="2025-04-07T18:02:10.649" v="65" actId="26606"/>
          <ac:grpSpMkLst>
            <pc:docMk/>
            <pc:sldMk cId="3818238208" sldId="256"/>
            <ac:grpSpMk id="41" creationId="{AC27E70C-5470-4262-B9CE-AE52C51CF4C1}"/>
          </ac:grpSpMkLst>
        </pc:grpChg>
        <pc:grpChg chg="add">
          <ac:chgData name="Felver, Gary L." userId="0aeb62cd-cfb6-42e0-9fed-954c0ccc54a7" providerId="ADAL" clId="{DA57081A-D0E3-475D-B91E-0AD964AEEE2E}" dt="2025-04-07T18:02:10.649" v="65" actId="26606"/>
          <ac:grpSpMkLst>
            <pc:docMk/>
            <pc:sldMk cId="3818238208" sldId="256"/>
            <ac:grpSpMk id="45" creationId="{E27AF472-EAE3-4572-AB69-B92BD10DBC6D}"/>
          </ac:grpSpMkLst>
        </pc:grpChg>
        <pc:picChg chg="add mod">
          <ac:chgData name="Felver, Gary L." userId="0aeb62cd-cfb6-42e0-9fed-954c0ccc54a7" providerId="ADAL" clId="{DA57081A-D0E3-475D-B91E-0AD964AEEE2E}" dt="2025-04-08T14:14:24.532" v="2068" actId="1076"/>
          <ac:picMkLst>
            <pc:docMk/>
            <pc:sldMk cId="3818238208" sldId="256"/>
            <ac:picMk id="3" creationId="{0E2BD68D-12CF-CC40-F7A7-31015A7A9BFA}"/>
          </ac:picMkLst>
        </pc:picChg>
        <pc:picChg chg="add del">
          <ac:chgData name="Felver, Gary L." userId="0aeb62cd-cfb6-42e0-9fed-954c0ccc54a7" providerId="ADAL" clId="{DA57081A-D0E3-475D-B91E-0AD964AEEE2E}" dt="2025-04-07T17:32:22.205" v="1" actId="22"/>
          <ac:picMkLst>
            <pc:docMk/>
            <pc:sldMk cId="3818238208" sldId="256"/>
            <ac:picMk id="3" creationId="{0FCD19B5-39C5-3F6B-E4BF-09D568B9F867}"/>
          </ac:picMkLst>
        </pc:picChg>
        <pc:picChg chg="add del mod">
          <ac:chgData name="Felver, Gary L." userId="0aeb62cd-cfb6-42e0-9fed-954c0ccc54a7" providerId="ADAL" clId="{DA57081A-D0E3-475D-B91E-0AD964AEEE2E}" dt="2025-04-07T17:55:19.734" v="19" actId="21"/>
          <ac:picMkLst>
            <pc:docMk/>
            <pc:sldMk cId="3818238208" sldId="256"/>
            <ac:picMk id="3" creationId="{5BDA9CC2-3583-F793-D02F-700BFCB4D74D}"/>
          </ac:picMkLst>
        </pc:picChg>
        <pc:picChg chg="add del">
          <ac:chgData name="Felver, Gary L." userId="0aeb62cd-cfb6-42e0-9fed-954c0ccc54a7" providerId="ADAL" clId="{DA57081A-D0E3-475D-B91E-0AD964AEEE2E}" dt="2025-04-07T17:34:07.723" v="3" actId="22"/>
          <ac:picMkLst>
            <pc:docMk/>
            <pc:sldMk cId="3818238208" sldId="256"/>
            <ac:picMk id="5" creationId="{99F2937A-8E69-F066-EBC0-CBD7264AFFDA}"/>
          </ac:picMkLst>
        </pc:picChg>
        <pc:picChg chg="add del">
          <ac:chgData name="Felver, Gary L." userId="0aeb62cd-cfb6-42e0-9fed-954c0ccc54a7" providerId="ADAL" clId="{DA57081A-D0E3-475D-B91E-0AD964AEEE2E}" dt="2025-04-07T17:34:32.840" v="5" actId="22"/>
          <ac:picMkLst>
            <pc:docMk/>
            <pc:sldMk cId="3818238208" sldId="256"/>
            <ac:picMk id="7" creationId="{34E2C169-70D4-9B71-EF25-A6BC4BC3B059}"/>
          </ac:picMkLst>
        </pc:picChg>
        <pc:picChg chg="add del mod">
          <ac:chgData name="Felver, Gary L." userId="0aeb62cd-cfb6-42e0-9fed-954c0ccc54a7" providerId="ADAL" clId="{DA57081A-D0E3-475D-B91E-0AD964AEEE2E}" dt="2025-04-08T14:04:29.717" v="2063" actId="478"/>
          <ac:picMkLst>
            <pc:docMk/>
            <pc:sldMk cId="3818238208" sldId="256"/>
            <ac:picMk id="8" creationId="{AEE146C2-8B34-6371-7373-55ADDEFEA130}"/>
          </ac:picMkLst>
        </pc:picChg>
      </pc:sldChg>
      <pc:sldChg chg="addSp delSp modSp new mod">
        <pc:chgData name="Felver, Gary L." userId="0aeb62cd-cfb6-42e0-9fed-954c0ccc54a7" providerId="ADAL" clId="{DA57081A-D0E3-475D-B91E-0AD964AEEE2E}" dt="2025-04-21T17:18:36.544" v="4442" actId="255"/>
        <pc:sldMkLst>
          <pc:docMk/>
          <pc:sldMk cId="1485519264" sldId="257"/>
        </pc:sldMkLst>
        <pc:spChg chg="add del mod">
          <ac:chgData name="Felver, Gary L." userId="0aeb62cd-cfb6-42e0-9fed-954c0ccc54a7" providerId="ADAL" clId="{DA57081A-D0E3-475D-B91E-0AD964AEEE2E}" dt="2025-04-08T13:25:45.028" v="1530"/>
          <ac:spMkLst>
            <pc:docMk/>
            <pc:sldMk cId="1485519264" sldId="257"/>
            <ac:spMk id="7" creationId="{26D7B4D5-0E14-3AE7-609A-EEF226EA91DD}"/>
          </ac:spMkLst>
        </pc:spChg>
        <pc:spChg chg="add mod">
          <ac:chgData name="Felver, Gary L." userId="0aeb62cd-cfb6-42e0-9fed-954c0ccc54a7" providerId="ADAL" clId="{DA57081A-D0E3-475D-B91E-0AD964AEEE2E}" dt="2025-04-21T17:18:36.544" v="4442" actId="255"/>
          <ac:spMkLst>
            <pc:docMk/>
            <pc:sldMk cId="1485519264" sldId="257"/>
            <ac:spMk id="8" creationId="{98A17247-319E-4628-7894-7788DFA3E876}"/>
          </ac:spMkLst>
        </pc:spChg>
        <pc:picChg chg="add">
          <ac:chgData name="Felver, Gary L." userId="0aeb62cd-cfb6-42e0-9fed-954c0ccc54a7" providerId="ADAL" clId="{DA57081A-D0E3-475D-B91E-0AD964AEEE2E}" dt="2025-04-07T17:48:48.264" v="8" actId="22"/>
          <ac:picMkLst>
            <pc:docMk/>
            <pc:sldMk cId="1485519264" sldId="257"/>
            <ac:picMk id="3" creationId="{238865BB-50F5-D465-626D-229C71337BF9}"/>
          </ac:picMkLst>
        </pc:picChg>
        <pc:cxnChg chg="add mod">
          <ac:chgData name="Felver, Gary L." userId="0aeb62cd-cfb6-42e0-9fed-954c0ccc54a7" providerId="ADAL" clId="{DA57081A-D0E3-475D-B91E-0AD964AEEE2E}" dt="2025-04-08T13:24:42.922" v="1465" actId="1076"/>
          <ac:cxnSpMkLst>
            <pc:docMk/>
            <pc:sldMk cId="1485519264" sldId="257"/>
            <ac:cxnSpMk id="4" creationId="{12208703-2A89-54EB-06ED-035743CB3086}"/>
          </ac:cxnSpMkLst>
        </pc:cxnChg>
      </pc:sldChg>
      <pc:sldChg chg="addSp delSp modSp new mod">
        <pc:chgData name="Felver, Gary L." userId="0aeb62cd-cfb6-42e0-9fed-954c0ccc54a7" providerId="ADAL" clId="{DA57081A-D0E3-475D-B91E-0AD964AEEE2E}" dt="2025-04-21T17:18:27.168" v="4441" actId="255"/>
        <pc:sldMkLst>
          <pc:docMk/>
          <pc:sldMk cId="2282725869" sldId="258"/>
        </pc:sldMkLst>
        <pc:spChg chg="add mod">
          <ac:chgData name="Felver, Gary L." userId="0aeb62cd-cfb6-42e0-9fed-954c0ccc54a7" providerId="ADAL" clId="{DA57081A-D0E3-475D-B91E-0AD964AEEE2E}" dt="2025-04-21T17:18:16.136" v="4440" actId="255"/>
          <ac:spMkLst>
            <pc:docMk/>
            <pc:sldMk cId="2282725869" sldId="258"/>
            <ac:spMk id="9" creationId="{C9F4ED02-2615-695F-9643-77C271E716A3}"/>
          </ac:spMkLst>
        </pc:spChg>
        <pc:spChg chg="add del mod">
          <ac:chgData name="Felver, Gary L." userId="0aeb62cd-cfb6-42e0-9fed-954c0ccc54a7" providerId="ADAL" clId="{DA57081A-D0E3-475D-B91E-0AD964AEEE2E}" dt="2025-04-08T13:17:06.315" v="1184"/>
          <ac:spMkLst>
            <pc:docMk/>
            <pc:sldMk cId="2282725869" sldId="258"/>
            <ac:spMk id="10" creationId="{D86EADD4-C1E9-1101-B1F5-3F98D5DE046E}"/>
          </ac:spMkLst>
        </pc:spChg>
        <pc:spChg chg="add mod">
          <ac:chgData name="Felver, Gary L." userId="0aeb62cd-cfb6-42e0-9fed-954c0ccc54a7" providerId="ADAL" clId="{DA57081A-D0E3-475D-B91E-0AD964AEEE2E}" dt="2025-04-21T17:18:27.168" v="4441" actId="255"/>
          <ac:spMkLst>
            <pc:docMk/>
            <pc:sldMk cId="2282725869" sldId="258"/>
            <ac:spMk id="12" creationId="{82E6D56B-2309-3240-848D-CC5E832B469B}"/>
          </ac:spMkLst>
        </pc:spChg>
        <pc:picChg chg="add del mod">
          <ac:chgData name="Felver, Gary L." userId="0aeb62cd-cfb6-42e0-9fed-954c0ccc54a7" providerId="ADAL" clId="{DA57081A-D0E3-475D-B91E-0AD964AEEE2E}" dt="2025-04-08T13:15:43.964" v="1153" actId="1076"/>
          <ac:picMkLst>
            <pc:docMk/>
            <pc:sldMk cId="2282725869" sldId="258"/>
            <ac:picMk id="3" creationId="{DDBA3510-C846-400A-1205-B7094EC9EA6D}"/>
          </ac:picMkLst>
        </pc:picChg>
        <pc:cxnChg chg="add mod">
          <ac:chgData name="Felver, Gary L." userId="0aeb62cd-cfb6-42e0-9fed-954c0ccc54a7" providerId="ADAL" clId="{DA57081A-D0E3-475D-B91E-0AD964AEEE2E}" dt="2025-04-21T17:18:16.136" v="4440" actId="255"/>
          <ac:cxnSpMkLst>
            <pc:docMk/>
            <pc:sldMk cId="2282725869" sldId="258"/>
            <ac:cxnSpMk id="4" creationId="{33DAC31D-D664-1CF6-F89B-4DEAAECFAFBB}"/>
          </ac:cxnSpMkLst>
        </pc:cxnChg>
        <pc:cxnChg chg="add mod">
          <ac:chgData name="Felver, Gary L." userId="0aeb62cd-cfb6-42e0-9fed-954c0ccc54a7" providerId="ADAL" clId="{DA57081A-D0E3-475D-B91E-0AD964AEEE2E}" dt="2025-04-21T17:18:27.168" v="4441" actId="255"/>
          <ac:cxnSpMkLst>
            <pc:docMk/>
            <pc:sldMk cId="2282725869" sldId="258"/>
            <ac:cxnSpMk id="6" creationId="{CE7FA441-AC53-DF0C-7C40-8CD85B9BC19A}"/>
          </ac:cxnSpMkLst>
        </pc:cxnChg>
      </pc:sldChg>
      <pc:sldChg chg="addSp modSp new mod">
        <pc:chgData name="Felver, Gary L." userId="0aeb62cd-cfb6-42e0-9fed-954c0ccc54a7" providerId="ADAL" clId="{DA57081A-D0E3-475D-B91E-0AD964AEEE2E}" dt="2025-04-21T17:18:05.652" v="4439" actId="1076"/>
        <pc:sldMkLst>
          <pc:docMk/>
          <pc:sldMk cId="2020372444" sldId="259"/>
        </pc:sldMkLst>
        <pc:spChg chg="add mod">
          <ac:chgData name="Felver, Gary L." userId="0aeb62cd-cfb6-42e0-9fed-954c0ccc54a7" providerId="ADAL" clId="{DA57081A-D0E3-475D-B91E-0AD964AEEE2E}" dt="2025-04-21T17:18:05.652" v="4439" actId="1076"/>
          <ac:spMkLst>
            <pc:docMk/>
            <pc:sldMk cId="2020372444" sldId="259"/>
            <ac:spMk id="6" creationId="{73BA9BBF-254D-887D-2A26-1024BEB13AE4}"/>
          </ac:spMkLst>
        </pc:spChg>
        <pc:picChg chg="add mod">
          <ac:chgData name="Felver, Gary L." userId="0aeb62cd-cfb6-42e0-9fed-954c0ccc54a7" providerId="ADAL" clId="{DA57081A-D0E3-475D-B91E-0AD964AEEE2E}" dt="2025-04-07T17:55:23.940" v="20"/>
          <ac:picMkLst>
            <pc:docMk/>
            <pc:sldMk cId="2020372444" sldId="259"/>
            <ac:picMk id="3" creationId="{5BDA9CC2-3583-F793-D02F-700BFCB4D74D}"/>
          </ac:picMkLst>
        </pc:picChg>
        <pc:cxnChg chg="add mod">
          <ac:chgData name="Felver, Gary L." userId="0aeb62cd-cfb6-42e0-9fed-954c0ccc54a7" providerId="ADAL" clId="{DA57081A-D0E3-475D-B91E-0AD964AEEE2E}" dt="2025-04-08T13:20:07.079" v="1271" actId="1076"/>
          <ac:cxnSpMkLst>
            <pc:docMk/>
            <pc:sldMk cId="2020372444" sldId="259"/>
            <ac:cxnSpMk id="4" creationId="{892AC204-4C38-FFA2-A9AD-0FBDDA4DD827}"/>
          </ac:cxnSpMkLst>
        </pc:cxnChg>
      </pc:sldChg>
      <pc:sldChg chg="addSp delSp modSp new mod setBg modClrScheme chgLayout">
        <pc:chgData name="Felver, Gary L." userId="0aeb62cd-cfb6-42e0-9fed-954c0ccc54a7" providerId="ADAL" clId="{DA57081A-D0E3-475D-B91E-0AD964AEEE2E}" dt="2025-04-07T18:08:12.636" v="167" actId="255"/>
        <pc:sldMkLst>
          <pc:docMk/>
          <pc:sldMk cId="3649250725" sldId="260"/>
        </pc:sldMkLst>
        <pc:spChg chg="add mod">
          <ac:chgData name="Felver, Gary L." userId="0aeb62cd-cfb6-42e0-9fed-954c0ccc54a7" providerId="ADAL" clId="{DA57081A-D0E3-475D-B91E-0AD964AEEE2E}" dt="2025-04-07T18:06:29.918" v="150" actId="20577"/>
          <ac:spMkLst>
            <pc:docMk/>
            <pc:sldMk cId="3649250725" sldId="260"/>
            <ac:spMk id="2" creationId="{CF3CF5C4-81B6-08D7-13B6-58DD68EE7690}"/>
          </ac:spMkLst>
        </pc:spChg>
        <pc:spChg chg="add mod">
          <ac:chgData name="Felver, Gary L." userId="0aeb62cd-cfb6-42e0-9fed-954c0ccc54a7" providerId="ADAL" clId="{DA57081A-D0E3-475D-B91E-0AD964AEEE2E}" dt="2025-04-07T18:08:12.636" v="167" actId="255"/>
          <ac:spMkLst>
            <pc:docMk/>
            <pc:sldMk cId="3649250725" sldId="260"/>
            <ac:spMk id="3" creationId="{10C4F97E-B169-8E4F-2817-B5A3EBBA24FD}"/>
          </ac:spMkLst>
        </pc:spChg>
        <pc:spChg chg="add del">
          <ac:chgData name="Felver, Gary L." userId="0aeb62cd-cfb6-42e0-9fed-954c0ccc54a7" providerId="ADAL" clId="{DA57081A-D0E3-475D-B91E-0AD964AEEE2E}" dt="2025-04-07T18:04:42.662" v="97" actId="26606"/>
          <ac:spMkLst>
            <pc:docMk/>
            <pc:sldMk cId="3649250725" sldId="260"/>
            <ac:spMk id="8" creationId="{C7D023E4-8DE1-436E-9847-ED6A4B4B04FD}"/>
          </ac:spMkLst>
        </pc:spChg>
        <pc:spChg chg="add">
          <ac:chgData name="Felver, Gary L." userId="0aeb62cd-cfb6-42e0-9fed-954c0ccc54a7" providerId="ADAL" clId="{DA57081A-D0E3-475D-B91E-0AD964AEEE2E}" dt="2025-04-07T18:05:02.752" v="100" actId="26606"/>
          <ac:spMkLst>
            <pc:docMk/>
            <pc:sldMk cId="3649250725" sldId="260"/>
            <ac:spMk id="12" creationId="{712D4376-A578-4FF1-94FC-245E7A6A489F}"/>
          </ac:spMkLst>
        </pc:spChg>
        <pc:spChg chg="add">
          <ac:chgData name="Felver, Gary L." userId="0aeb62cd-cfb6-42e0-9fed-954c0ccc54a7" providerId="ADAL" clId="{DA57081A-D0E3-475D-B91E-0AD964AEEE2E}" dt="2025-04-07T18:05:02.752" v="100" actId="26606"/>
          <ac:spMkLst>
            <pc:docMk/>
            <pc:sldMk cId="3649250725" sldId="260"/>
            <ac:spMk id="20" creationId="{3FBAD350-5664-4811-A208-657FB882D350}"/>
          </ac:spMkLst>
        </pc:spChg>
        <pc:spChg chg="add">
          <ac:chgData name="Felver, Gary L." userId="0aeb62cd-cfb6-42e0-9fed-954c0ccc54a7" providerId="ADAL" clId="{DA57081A-D0E3-475D-B91E-0AD964AEEE2E}" dt="2025-04-07T18:05:02.752" v="100" actId="26606"/>
          <ac:spMkLst>
            <pc:docMk/>
            <pc:sldMk cId="3649250725" sldId="260"/>
            <ac:spMk id="22" creationId="{C39ADB8F-D187-49D7-BDCF-C1B6DC727068}"/>
          </ac:spMkLst>
        </pc:spChg>
        <pc:spChg chg="add del">
          <ac:chgData name="Felver, Gary L." userId="0aeb62cd-cfb6-42e0-9fed-954c0ccc54a7" providerId="ADAL" clId="{DA57081A-D0E3-475D-B91E-0AD964AEEE2E}" dt="2025-04-07T18:05:02.735" v="99" actId="26606"/>
          <ac:spMkLst>
            <pc:docMk/>
            <pc:sldMk cId="3649250725" sldId="260"/>
            <ac:spMk id="27" creationId="{6F5A5072-7B47-4D32-B52A-4EBBF590B8A5}"/>
          </ac:spMkLst>
        </pc:spChg>
        <pc:spChg chg="add del">
          <ac:chgData name="Felver, Gary L." userId="0aeb62cd-cfb6-42e0-9fed-954c0ccc54a7" providerId="ADAL" clId="{DA57081A-D0E3-475D-B91E-0AD964AEEE2E}" dt="2025-04-07T18:05:02.735" v="99" actId="26606"/>
          <ac:spMkLst>
            <pc:docMk/>
            <pc:sldMk cId="3649250725" sldId="260"/>
            <ac:spMk id="28" creationId="{9715DAF0-AE1B-46C9-8A6B-DB2AA05AB91D}"/>
          </ac:spMkLst>
        </pc:spChg>
        <pc:spChg chg="add del">
          <ac:chgData name="Felver, Gary L." userId="0aeb62cd-cfb6-42e0-9fed-954c0ccc54a7" providerId="ADAL" clId="{DA57081A-D0E3-475D-B91E-0AD964AEEE2E}" dt="2025-04-07T18:05:02.735" v="99" actId="26606"/>
          <ac:spMkLst>
            <pc:docMk/>
            <pc:sldMk cId="3649250725" sldId="260"/>
            <ac:spMk id="29" creationId="{6016219D-510E-4184-9090-6D5578A87BD1}"/>
          </ac:spMkLst>
        </pc:spChg>
        <pc:spChg chg="add del">
          <ac:chgData name="Felver, Gary L." userId="0aeb62cd-cfb6-42e0-9fed-954c0ccc54a7" providerId="ADAL" clId="{DA57081A-D0E3-475D-B91E-0AD964AEEE2E}" dt="2025-04-07T18:05:02.735" v="99" actId="26606"/>
          <ac:spMkLst>
            <pc:docMk/>
            <pc:sldMk cId="3649250725" sldId="260"/>
            <ac:spMk id="30" creationId="{AFF4A713-7B75-4B21-90D7-5AB19547C728}"/>
          </ac:spMkLst>
        </pc:spChg>
        <pc:spChg chg="add del">
          <ac:chgData name="Felver, Gary L." userId="0aeb62cd-cfb6-42e0-9fed-954c0ccc54a7" providerId="ADAL" clId="{DA57081A-D0E3-475D-B91E-0AD964AEEE2E}" dt="2025-04-07T18:05:02.735" v="99" actId="26606"/>
          <ac:spMkLst>
            <pc:docMk/>
            <pc:sldMk cId="3649250725" sldId="260"/>
            <ac:spMk id="31" creationId="{DC631C0B-6DA6-4E57-8231-CE32B3434A7E}"/>
          </ac:spMkLst>
        </pc:spChg>
        <pc:spChg chg="add del">
          <ac:chgData name="Felver, Gary L." userId="0aeb62cd-cfb6-42e0-9fed-954c0ccc54a7" providerId="ADAL" clId="{DA57081A-D0E3-475D-B91E-0AD964AEEE2E}" dt="2025-04-07T18:05:02.735" v="99" actId="26606"/>
          <ac:spMkLst>
            <pc:docMk/>
            <pc:sldMk cId="3649250725" sldId="260"/>
            <ac:spMk id="32" creationId="{C29501E6-A978-4A61-9689-9085AF97A53A}"/>
          </ac:spMkLst>
        </pc:spChg>
        <pc:spChg chg="add">
          <ac:chgData name="Felver, Gary L." userId="0aeb62cd-cfb6-42e0-9fed-954c0ccc54a7" providerId="ADAL" clId="{DA57081A-D0E3-475D-B91E-0AD964AEEE2E}" dt="2025-04-07T18:05:02.752" v="100" actId="26606"/>
          <ac:spMkLst>
            <pc:docMk/>
            <pc:sldMk cId="3649250725" sldId="260"/>
            <ac:spMk id="34" creationId="{1A3C89F8-0D2F-47FF-B903-151248265F47}"/>
          </ac:spMkLst>
        </pc:spChg>
        <pc:spChg chg="add">
          <ac:chgData name="Felver, Gary L." userId="0aeb62cd-cfb6-42e0-9fed-954c0ccc54a7" providerId="ADAL" clId="{DA57081A-D0E3-475D-B91E-0AD964AEEE2E}" dt="2025-04-07T18:05:02.752" v="100" actId="26606"/>
          <ac:spMkLst>
            <pc:docMk/>
            <pc:sldMk cId="3649250725" sldId="260"/>
            <ac:spMk id="35" creationId="{C5CB530E-515E-412C-9DF1-5F8FFBD6F383}"/>
          </ac:spMkLst>
        </pc:spChg>
        <pc:spChg chg="add">
          <ac:chgData name="Felver, Gary L." userId="0aeb62cd-cfb6-42e0-9fed-954c0ccc54a7" providerId="ADAL" clId="{DA57081A-D0E3-475D-B91E-0AD964AEEE2E}" dt="2025-04-07T18:05:02.752" v="100" actId="26606"/>
          <ac:spMkLst>
            <pc:docMk/>
            <pc:sldMk cId="3649250725" sldId="260"/>
            <ac:spMk id="36" creationId="{AEA7509D-F04F-40CB-A0B3-EEF16499CC9F}"/>
          </ac:spMkLst>
        </pc:spChg>
        <pc:spChg chg="add">
          <ac:chgData name="Felver, Gary L." userId="0aeb62cd-cfb6-42e0-9fed-954c0ccc54a7" providerId="ADAL" clId="{DA57081A-D0E3-475D-B91E-0AD964AEEE2E}" dt="2025-04-07T18:05:02.752" v="100" actId="26606"/>
          <ac:spMkLst>
            <pc:docMk/>
            <pc:sldMk cId="3649250725" sldId="260"/>
            <ac:spMk id="37" creationId="{508BEF50-7B1E-49A4-BC19-5F4F1D755E64}"/>
          </ac:spMkLst>
        </pc:spChg>
        <pc:grpChg chg="add del">
          <ac:chgData name="Felver, Gary L." userId="0aeb62cd-cfb6-42e0-9fed-954c0ccc54a7" providerId="ADAL" clId="{DA57081A-D0E3-475D-B91E-0AD964AEEE2E}" dt="2025-04-07T18:04:42.662" v="97" actId="26606"/>
          <ac:grpSpMkLst>
            <pc:docMk/>
            <pc:sldMk cId="3649250725" sldId="260"/>
            <ac:grpSpMk id="10" creationId="{97264A61-6AE3-4DC0-A455-5EDC604E394D}"/>
          </ac:grpSpMkLst>
        </pc:grpChg>
        <pc:grpChg chg="add del">
          <ac:chgData name="Felver, Gary L." userId="0aeb62cd-cfb6-42e0-9fed-954c0ccc54a7" providerId="ADAL" clId="{DA57081A-D0E3-475D-B91E-0AD964AEEE2E}" dt="2025-04-07T18:04:42.662" v="97" actId="26606"/>
          <ac:grpSpMkLst>
            <pc:docMk/>
            <pc:sldMk cId="3649250725" sldId="260"/>
            <ac:grpSpMk id="14" creationId="{D691EE10-D5F3-48FA-BE55-F24A0BE59EF6}"/>
          </ac:grpSpMkLst>
        </pc:grpChg>
        <pc:grpChg chg="add del">
          <ac:chgData name="Felver, Gary L." userId="0aeb62cd-cfb6-42e0-9fed-954c0ccc54a7" providerId="ADAL" clId="{DA57081A-D0E3-475D-B91E-0AD964AEEE2E}" dt="2025-04-07T18:04:42.662" v="97" actId="26606"/>
          <ac:grpSpMkLst>
            <pc:docMk/>
            <pc:sldMk cId="3649250725" sldId="260"/>
            <ac:grpSpMk id="18" creationId="{43F5E015-E085-4624-B431-B42414448684}"/>
          </ac:grpSpMkLst>
        </pc:grpChg>
        <pc:cxnChg chg="add">
          <ac:chgData name="Felver, Gary L." userId="0aeb62cd-cfb6-42e0-9fed-954c0ccc54a7" providerId="ADAL" clId="{DA57081A-D0E3-475D-B91E-0AD964AEEE2E}" dt="2025-04-07T18:05:02.752" v="100" actId="26606"/>
          <ac:cxnSpMkLst>
            <pc:docMk/>
            <pc:sldMk cId="3649250725" sldId="260"/>
            <ac:cxnSpMk id="16" creationId="{56020367-4FD5-4596-8E10-C5F095CD8DBF}"/>
          </ac:cxnSpMkLst>
        </pc:cxnChg>
      </pc:sldChg>
      <pc:sldChg chg="add del">
        <pc:chgData name="Felver, Gary L." userId="0aeb62cd-cfb6-42e0-9fed-954c0ccc54a7" providerId="ADAL" clId="{DA57081A-D0E3-475D-B91E-0AD964AEEE2E}" dt="2025-04-07T18:08:51.053" v="169" actId="2890"/>
        <pc:sldMkLst>
          <pc:docMk/>
          <pc:sldMk cId="2932545990" sldId="261"/>
        </pc:sldMkLst>
      </pc:sldChg>
      <pc:sldChg chg="modSp add mod ord">
        <pc:chgData name="Felver, Gary L." userId="0aeb62cd-cfb6-42e0-9fed-954c0ccc54a7" providerId="ADAL" clId="{DA57081A-D0E3-475D-B91E-0AD964AEEE2E}" dt="2025-04-07T18:52:37.430" v="697" actId="20577"/>
        <pc:sldMkLst>
          <pc:docMk/>
          <pc:sldMk cId="3532595491" sldId="261"/>
        </pc:sldMkLst>
        <pc:spChg chg="mod">
          <ac:chgData name="Felver, Gary L." userId="0aeb62cd-cfb6-42e0-9fed-954c0ccc54a7" providerId="ADAL" clId="{DA57081A-D0E3-475D-B91E-0AD964AEEE2E}" dt="2025-04-07T18:52:37.430" v="697" actId="20577"/>
          <ac:spMkLst>
            <pc:docMk/>
            <pc:sldMk cId="3532595491" sldId="261"/>
            <ac:spMk id="2" creationId="{CF3CF5C4-81B6-08D7-13B6-58DD68EE7690}"/>
          </ac:spMkLst>
        </pc:spChg>
        <pc:spChg chg="mod">
          <ac:chgData name="Felver, Gary L." userId="0aeb62cd-cfb6-42e0-9fed-954c0ccc54a7" providerId="ADAL" clId="{DA57081A-D0E3-475D-B91E-0AD964AEEE2E}" dt="2025-04-07T18:52:36.814" v="696" actId="20577"/>
          <ac:spMkLst>
            <pc:docMk/>
            <pc:sldMk cId="3532595491" sldId="261"/>
            <ac:spMk id="3" creationId="{10C4F97E-B169-8E4F-2817-B5A3EBBA24FD}"/>
          </ac:spMkLst>
        </pc:spChg>
      </pc:sldChg>
      <pc:sldChg chg="addSp new mod">
        <pc:chgData name="Felver, Gary L." userId="0aeb62cd-cfb6-42e0-9fed-954c0ccc54a7" providerId="ADAL" clId="{DA57081A-D0E3-475D-B91E-0AD964AEEE2E}" dt="2025-04-07T18:14:57.337" v="195" actId="22"/>
        <pc:sldMkLst>
          <pc:docMk/>
          <pc:sldMk cId="1790576971" sldId="262"/>
        </pc:sldMkLst>
        <pc:picChg chg="add">
          <ac:chgData name="Felver, Gary L." userId="0aeb62cd-cfb6-42e0-9fed-954c0ccc54a7" providerId="ADAL" clId="{DA57081A-D0E3-475D-B91E-0AD964AEEE2E}" dt="2025-04-07T18:14:57.337" v="195" actId="22"/>
          <ac:picMkLst>
            <pc:docMk/>
            <pc:sldMk cId="1790576971" sldId="262"/>
            <ac:picMk id="3" creationId="{8E5D9ACD-2469-FE4C-8C09-BCA374CEC92C}"/>
          </ac:picMkLst>
        </pc:picChg>
      </pc:sldChg>
      <pc:sldChg chg="addSp modSp new mod">
        <pc:chgData name="Felver, Gary L." userId="0aeb62cd-cfb6-42e0-9fed-954c0ccc54a7" providerId="ADAL" clId="{DA57081A-D0E3-475D-B91E-0AD964AEEE2E}" dt="2025-04-21T17:18:53.383" v="4443" actId="255"/>
        <pc:sldMkLst>
          <pc:docMk/>
          <pc:sldMk cId="2361757843" sldId="263"/>
        </pc:sldMkLst>
        <pc:spChg chg="add mod">
          <ac:chgData name="Felver, Gary L." userId="0aeb62cd-cfb6-42e0-9fed-954c0ccc54a7" providerId="ADAL" clId="{DA57081A-D0E3-475D-B91E-0AD964AEEE2E}" dt="2025-04-21T17:18:53.383" v="4443" actId="255"/>
          <ac:spMkLst>
            <pc:docMk/>
            <pc:sldMk cId="2361757843" sldId="263"/>
            <ac:spMk id="7" creationId="{DB18AE16-377A-3B4B-BC89-A9ADEA16D2B1}"/>
          </ac:spMkLst>
        </pc:spChg>
        <pc:picChg chg="add">
          <ac:chgData name="Felver, Gary L." userId="0aeb62cd-cfb6-42e0-9fed-954c0ccc54a7" providerId="ADAL" clId="{DA57081A-D0E3-475D-B91E-0AD964AEEE2E}" dt="2025-04-07T18:15:43.487" v="197" actId="22"/>
          <ac:picMkLst>
            <pc:docMk/>
            <pc:sldMk cId="2361757843" sldId="263"/>
            <ac:picMk id="3" creationId="{0B4430FF-7F80-63F2-4971-91EEA3AD7354}"/>
          </ac:picMkLst>
        </pc:picChg>
        <pc:cxnChg chg="add mod">
          <ac:chgData name="Felver, Gary L." userId="0aeb62cd-cfb6-42e0-9fed-954c0ccc54a7" providerId="ADAL" clId="{DA57081A-D0E3-475D-B91E-0AD964AEEE2E}" dt="2025-04-08T13:27:28.701" v="1545" actId="14100"/>
          <ac:cxnSpMkLst>
            <pc:docMk/>
            <pc:sldMk cId="2361757843" sldId="263"/>
            <ac:cxnSpMk id="4" creationId="{C49743D2-5ACB-1202-DFD7-58A19869D4B9}"/>
          </ac:cxnSpMkLst>
        </pc:cxnChg>
      </pc:sldChg>
      <pc:sldChg chg="addSp delSp modSp new mod">
        <pc:chgData name="Felver, Gary L." userId="0aeb62cd-cfb6-42e0-9fed-954c0ccc54a7" providerId="ADAL" clId="{DA57081A-D0E3-475D-B91E-0AD964AEEE2E}" dt="2025-04-21T17:19:21.290" v="4448" actId="255"/>
        <pc:sldMkLst>
          <pc:docMk/>
          <pc:sldMk cId="2410442815" sldId="264"/>
        </pc:sldMkLst>
        <pc:spChg chg="add del mod">
          <ac:chgData name="Felver, Gary L." userId="0aeb62cd-cfb6-42e0-9fed-954c0ccc54a7" providerId="ADAL" clId="{DA57081A-D0E3-475D-B91E-0AD964AEEE2E}" dt="2025-04-07T18:29:11.840" v="217" actId="11529"/>
          <ac:spMkLst>
            <pc:docMk/>
            <pc:sldMk cId="2410442815" sldId="264"/>
            <ac:spMk id="4" creationId="{49E98510-EA3C-17F5-67D0-DCD2A34C6D6C}"/>
          </ac:spMkLst>
        </pc:spChg>
        <pc:spChg chg="add mod">
          <ac:chgData name="Felver, Gary L." userId="0aeb62cd-cfb6-42e0-9fed-954c0ccc54a7" providerId="ADAL" clId="{DA57081A-D0E3-475D-B91E-0AD964AEEE2E}" dt="2025-04-21T17:19:01.376" v="4444" actId="255"/>
          <ac:spMkLst>
            <pc:docMk/>
            <pc:sldMk cId="2410442815" sldId="264"/>
            <ac:spMk id="11" creationId="{73B4DDD4-51E7-B858-0B47-FE9B30FC94B4}"/>
          </ac:spMkLst>
        </pc:spChg>
        <pc:spChg chg="add mod">
          <ac:chgData name="Felver, Gary L." userId="0aeb62cd-cfb6-42e0-9fed-954c0ccc54a7" providerId="ADAL" clId="{DA57081A-D0E3-475D-B91E-0AD964AEEE2E}" dt="2025-04-21T17:19:09.018" v="4445" actId="255"/>
          <ac:spMkLst>
            <pc:docMk/>
            <pc:sldMk cId="2410442815" sldId="264"/>
            <ac:spMk id="12" creationId="{5A1C7B87-F326-C404-9229-EE4FA806F417}"/>
          </ac:spMkLst>
        </pc:spChg>
        <pc:spChg chg="add mod">
          <ac:chgData name="Felver, Gary L." userId="0aeb62cd-cfb6-42e0-9fed-954c0ccc54a7" providerId="ADAL" clId="{DA57081A-D0E3-475D-B91E-0AD964AEEE2E}" dt="2025-04-21T17:19:21.290" v="4448" actId="255"/>
          <ac:spMkLst>
            <pc:docMk/>
            <pc:sldMk cId="2410442815" sldId="264"/>
            <ac:spMk id="13" creationId="{7D80164A-E6C0-A870-969D-0230302644CC}"/>
          </ac:spMkLst>
        </pc:spChg>
        <pc:grpChg chg="mod">
          <ac:chgData name="Felver, Gary L." userId="0aeb62cd-cfb6-42e0-9fed-954c0ccc54a7" providerId="ADAL" clId="{DA57081A-D0E3-475D-B91E-0AD964AEEE2E}" dt="2025-04-07T18:30:22.793" v="222"/>
          <ac:grpSpMkLst>
            <pc:docMk/>
            <pc:sldMk cId="2410442815" sldId="264"/>
            <ac:grpSpMk id="7" creationId="{0AF1F94F-680E-F08E-8866-6BD2D783DF51}"/>
          </ac:grpSpMkLst>
        </pc:grpChg>
        <pc:grpChg chg="mod">
          <ac:chgData name="Felver, Gary L." userId="0aeb62cd-cfb6-42e0-9fed-954c0ccc54a7" providerId="ADAL" clId="{DA57081A-D0E3-475D-B91E-0AD964AEEE2E}" dt="2025-04-07T18:30:50.693" v="228"/>
          <ac:grpSpMkLst>
            <pc:docMk/>
            <pc:sldMk cId="2410442815" sldId="264"/>
            <ac:grpSpMk id="10" creationId="{23CB52EA-0174-0693-253B-1D5E89549869}"/>
          </ac:grpSpMkLst>
        </pc:grpChg>
        <pc:picChg chg="add mod">
          <ac:chgData name="Felver, Gary L." userId="0aeb62cd-cfb6-42e0-9fed-954c0ccc54a7" providerId="ADAL" clId="{DA57081A-D0E3-475D-B91E-0AD964AEEE2E}" dt="2025-04-07T18:28:05.855" v="205" actId="1076"/>
          <ac:picMkLst>
            <pc:docMk/>
            <pc:sldMk cId="2410442815" sldId="264"/>
            <ac:picMk id="3" creationId="{17AD2A88-D5FA-BB89-4F5C-0C50198A6BDE}"/>
          </ac:picMkLst>
        </pc:picChg>
        <pc:inkChg chg="add del mod">
          <ac:chgData name="Felver, Gary L." userId="0aeb62cd-cfb6-42e0-9fed-954c0ccc54a7" providerId="ADAL" clId="{DA57081A-D0E3-475D-B91E-0AD964AEEE2E}" dt="2025-04-07T18:30:23.810" v="223" actId="9405"/>
          <ac:inkMkLst>
            <pc:docMk/>
            <pc:sldMk cId="2410442815" sldId="264"/>
            <ac:inkMk id="5" creationId="{C4FE9368-52F3-9AFB-0703-CD1D224AE456}"/>
          </ac:inkMkLst>
        </pc:inkChg>
        <pc:inkChg chg="add del mod">
          <ac:chgData name="Felver, Gary L." userId="0aeb62cd-cfb6-42e0-9fed-954c0ccc54a7" providerId="ADAL" clId="{DA57081A-D0E3-475D-B91E-0AD964AEEE2E}" dt="2025-04-07T18:30:22.793" v="222"/>
          <ac:inkMkLst>
            <pc:docMk/>
            <pc:sldMk cId="2410442815" sldId="264"/>
            <ac:inkMk id="6" creationId="{5926E591-03F7-F9B3-A8F1-81CA174CF2B1}"/>
          </ac:inkMkLst>
        </pc:inkChg>
        <pc:inkChg chg="add del mod">
          <ac:chgData name="Felver, Gary L." userId="0aeb62cd-cfb6-42e0-9fed-954c0ccc54a7" providerId="ADAL" clId="{DA57081A-D0E3-475D-B91E-0AD964AEEE2E}" dt="2025-04-07T18:30:51.494" v="229" actId="9405"/>
          <ac:inkMkLst>
            <pc:docMk/>
            <pc:sldMk cId="2410442815" sldId="264"/>
            <ac:inkMk id="8" creationId="{534E29FA-1A7E-F6A0-156D-3FD23F152158}"/>
          </ac:inkMkLst>
        </pc:inkChg>
        <pc:inkChg chg="add del mod">
          <ac:chgData name="Felver, Gary L." userId="0aeb62cd-cfb6-42e0-9fed-954c0ccc54a7" providerId="ADAL" clId="{DA57081A-D0E3-475D-B91E-0AD964AEEE2E}" dt="2025-04-07T18:30:50.693" v="228"/>
          <ac:inkMkLst>
            <pc:docMk/>
            <pc:sldMk cId="2410442815" sldId="264"/>
            <ac:inkMk id="9" creationId="{BE93497B-0F0A-3EF4-2422-957C359F35AC}"/>
          </ac:inkMkLst>
        </pc:inkChg>
      </pc:sldChg>
      <pc:sldChg chg="addSp new mod">
        <pc:chgData name="Felver, Gary L." userId="0aeb62cd-cfb6-42e0-9fed-954c0ccc54a7" providerId="ADAL" clId="{DA57081A-D0E3-475D-B91E-0AD964AEEE2E}" dt="2025-04-07T18:16:55.471" v="201" actId="22"/>
        <pc:sldMkLst>
          <pc:docMk/>
          <pc:sldMk cId="1963494860" sldId="265"/>
        </pc:sldMkLst>
        <pc:picChg chg="add">
          <ac:chgData name="Felver, Gary L." userId="0aeb62cd-cfb6-42e0-9fed-954c0ccc54a7" providerId="ADAL" clId="{DA57081A-D0E3-475D-B91E-0AD964AEEE2E}" dt="2025-04-07T18:16:55.471" v="201" actId="22"/>
          <ac:picMkLst>
            <pc:docMk/>
            <pc:sldMk cId="1963494860" sldId="265"/>
            <ac:picMk id="3" creationId="{AD4F4EC4-475C-6DCD-C26E-39799AF7CC9A}"/>
          </ac:picMkLst>
        </pc:picChg>
      </pc:sldChg>
      <pc:sldChg chg="addSp modSp new mod setBg">
        <pc:chgData name="Felver, Gary L." userId="0aeb62cd-cfb6-42e0-9fed-954c0ccc54a7" providerId="ADAL" clId="{DA57081A-D0E3-475D-B91E-0AD964AEEE2E}" dt="2025-04-21T11:23:19.323" v="3784" actId="20577"/>
        <pc:sldMkLst>
          <pc:docMk/>
          <pc:sldMk cId="3302653608" sldId="266"/>
        </pc:sldMkLst>
        <pc:spChg chg="mod">
          <ac:chgData name="Felver, Gary L." userId="0aeb62cd-cfb6-42e0-9fed-954c0ccc54a7" providerId="ADAL" clId="{DA57081A-D0E3-475D-B91E-0AD964AEEE2E}" dt="2025-04-07T18:47:23.444" v="633" actId="26606"/>
          <ac:spMkLst>
            <pc:docMk/>
            <pc:sldMk cId="3302653608" sldId="266"/>
            <ac:spMk id="2" creationId="{153C161A-6097-8FF9-F842-D7BCBF690B97}"/>
          </ac:spMkLst>
        </pc:spChg>
        <pc:spChg chg="mod">
          <ac:chgData name="Felver, Gary L." userId="0aeb62cd-cfb6-42e0-9fed-954c0ccc54a7" providerId="ADAL" clId="{DA57081A-D0E3-475D-B91E-0AD964AEEE2E}" dt="2025-04-21T11:23:19.323" v="3784" actId="20577"/>
          <ac:spMkLst>
            <pc:docMk/>
            <pc:sldMk cId="3302653608" sldId="266"/>
            <ac:spMk id="3" creationId="{524E311D-9F01-E058-F5C5-A5A79B30663B}"/>
          </ac:spMkLst>
        </pc:spChg>
        <pc:spChg chg="add">
          <ac:chgData name="Felver, Gary L." userId="0aeb62cd-cfb6-42e0-9fed-954c0ccc54a7" providerId="ADAL" clId="{DA57081A-D0E3-475D-B91E-0AD964AEEE2E}" dt="2025-04-07T18:47:23.444" v="633" actId="26606"/>
          <ac:spMkLst>
            <pc:docMk/>
            <pc:sldMk cId="3302653608" sldId="266"/>
            <ac:spMk id="8" creationId="{907E470A-25F4-47D0-8FEC-EE9FD606BB34}"/>
          </ac:spMkLst>
        </pc:spChg>
        <pc:grpChg chg="add">
          <ac:chgData name="Felver, Gary L." userId="0aeb62cd-cfb6-42e0-9fed-954c0ccc54a7" providerId="ADAL" clId="{DA57081A-D0E3-475D-B91E-0AD964AEEE2E}" dt="2025-04-07T18:47:23.444" v="633" actId="26606"/>
          <ac:grpSpMkLst>
            <pc:docMk/>
            <pc:sldMk cId="3302653608" sldId="266"/>
            <ac:grpSpMk id="10" creationId="{66220E63-99E1-482A-A0A6-B47EB4BF8797}"/>
          </ac:grpSpMkLst>
        </pc:grpChg>
        <pc:grpChg chg="add">
          <ac:chgData name="Felver, Gary L." userId="0aeb62cd-cfb6-42e0-9fed-954c0ccc54a7" providerId="ADAL" clId="{DA57081A-D0E3-475D-B91E-0AD964AEEE2E}" dt="2025-04-07T18:47:23.444" v="633" actId="26606"/>
          <ac:grpSpMkLst>
            <pc:docMk/>
            <pc:sldMk cId="3302653608" sldId="266"/>
            <ac:grpSpMk id="14" creationId="{8618EE54-271A-4FE8-B6B3-D0FCF55A7A01}"/>
          </ac:grpSpMkLst>
        </pc:grpChg>
        <pc:grpChg chg="add">
          <ac:chgData name="Felver, Gary L." userId="0aeb62cd-cfb6-42e0-9fed-954c0ccc54a7" providerId="ADAL" clId="{DA57081A-D0E3-475D-B91E-0AD964AEEE2E}" dt="2025-04-07T18:47:23.444" v="633" actId="26606"/>
          <ac:grpSpMkLst>
            <pc:docMk/>
            <pc:sldMk cId="3302653608" sldId="266"/>
            <ac:grpSpMk id="18" creationId="{43F5E015-E085-4624-B431-B42414448684}"/>
          </ac:grpSpMkLst>
        </pc:grpChg>
      </pc:sldChg>
      <pc:sldChg chg="modSp add mod ord">
        <pc:chgData name="Felver, Gary L." userId="0aeb62cd-cfb6-42e0-9fed-954c0ccc54a7" providerId="ADAL" clId="{DA57081A-D0E3-475D-B91E-0AD964AEEE2E}" dt="2025-04-07T18:53:30.331" v="783" actId="20577"/>
        <pc:sldMkLst>
          <pc:docMk/>
          <pc:sldMk cId="337000629" sldId="267"/>
        </pc:sldMkLst>
        <pc:spChg chg="mod">
          <ac:chgData name="Felver, Gary L." userId="0aeb62cd-cfb6-42e0-9fed-954c0ccc54a7" providerId="ADAL" clId="{DA57081A-D0E3-475D-B91E-0AD964AEEE2E}" dt="2025-04-07T18:53:08.297" v="740" actId="20577"/>
          <ac:spMkLst>
            <pc:docMk/>
            <pc:sldMk cId="337000629" sldId="267"/>
            <ac:spMk id="2" creationId="{CF3CF5C4-81B6-08D7-13B6-58DD68EE7690}"/>
          </ac:spMkLst>
        </pc:spChg>
        <pc:spChg chg="mod">
          <ac:chgData name="Felver, Gary L." userId="0aeb62cd-cfb6-42e0-9fed-954c0ccc54a7" providerId="ADAL" clId="{DA57081A-D0E3-475D-B91E-0AD964AEEE2E}" dt="2025-04-07T18:53:30.331" v="783" actId="20577"/>
          <ac:spMkLst>
            <pc:docMk/>
            <pc:sldMk cId="337000629" sldId="267"/>
            <ac:spMk id="3" creationId="{10C4F97E-B169-8E4F-2817-B5A3EBBA24FD}"/>
          </ac:spMkLst>
        </pc:spChg>
      </pc:sldChg>
      <pc:sldChg chg="addSp modSp new mod">
        <pc:chgData name="Felver, Gary L." userId="0aeb62cd-cfb6-42e0-9fed-954c0ccc54a7" providerId="ADAL" clId="{DA57081A-D0E3-475D-B91E-0AD964AEEE2E}" dt="2025-04-21T17:19:39.655" v="4450" actId="255"/>
        <pc:sldMkLst>
          <pc:docMk/>
          <pc:sldMk cId="1585592608" sldId="268"/>
        </pc:sldMkLst>
        <pc:spChg chg="add mod">
          <ac:chgData name="Felver, Gary L." userId="0aeb62cd-cfb6-42e0-9fed-954c0ccc54a7" providerId="ADAL" clId="{DA57081A-D0E3-475D-B91E-0AD964AEEE2E}" dt="2025-04-21T17:19:33.784" v="4449" actId="255"/>
          <ac:spMkLst>
            <pc:docMk/>
            <pc:sldMk cId="1585592608" sldId="268"/>
            <ac:spMk id="7" creationId="{1ABD1F18-E1F0-C953-AF7A-DBB4469909E8}"/>
          </ac:spMkLst>
        </pc:spChg>
        <pc:spChg chg="add mod">
          <ac:chgData name="Felver, Gary L." userId="0aeb62cd-cfb6-42e0-9fed-954c0ccc54a7" providerId="ADAL" clId="{DA57081A-D0E3-475D-B91E-0AD964AEEE2E}" dt="2025-04-21T17:19:39.655" v="4450" actId="255"/>
          <ac:spMkLst>
            <pc:docMk/>
            <pc:sldMk cId="1585592608" sldId="268"/>
            <ac:spMk id="12" creationId="{14699FC0-9C37-9042-32A9-1077C309F1AC}"/>
          </ac:spMkLst>
        </pc:spChg>
        <pc:picChg chg="add">
          <ac:chgData name="Felver, Gary L." userId="0aeb62cd-cfb6-42e0-9fed-954c0ccc54a7" providerId="ADAL" clId="{DA57081A-D0E3-475D-B91E-0AD964AEEE2E}" dt="2025-04-07T18:53:44.964" v="785" actId="22"/>
          <ac:picMkLst>
            <pc:docMk/>
            <pc:sldMk cId="1585592608" sldId="268"/>
            <ac:picMk id="3" creationId="{BC971447-2D3C-7D68-057E-DDEA0E1C35BC}"/>
          </ac:picMkLst>
        </pc:picChg>
        <pc:cxnChg chg="add mod">
          <ac:chgData name="Felver, Gary L." userId="0aeb62cd-cfb6-42e0-9fed-954c0ccc54a7" providerId="ADAL" clId="{DA57081A-D0E3-475D-B91E-0AD964AEEE2E}" dt="2025-04-08T13:39:17.723" v="1672" actId="1076"/>
          <ac:cxnSpMkLst>
            <pc:docMk/>
            <pc:sldMk cId="1585592608" sldId="268"/>
            <ac:cxnSpMk id="4" creationId="{2894441E-3F21-5641-E560-3B0AF31FB238}"/>
          </ac:cxnSpMkLst>
        </pc:cxnChg>
        <pc:cxnChg chg="add mod">
          <ac:chgData name="Felver, Gary L." userId="0aeb62cd-cfb6-42e0-9fed-954c0ccc54a7" providerId="ADAL" clId="{DA57081A-D0E3-475D-B91E-0AD964AEEE2E}" dt="2025-04-08T13:40:53.760" v="1707" actId="14100"/>
          <ac:cxnSpMkLst>
            <pc:docMk/>
            <pc:sldMk cId="1585592608" sldId="268"/>
            <ac:cxnSpMk id="9" creationId="{390984F4-9C62-E687-7D60-FE1AFBBA2F41}"/>
          </ac:cxnSpMkLst>
        </pc:cxnChg>
      </pc:sldChg>
      <pc:sldChg chg="new del">
        <pc:chgData name="Felver, Gary L." userId="0aeb62cd-cfb6-42e0-9fed-954c0ccc54a7" providerId="ADAL" clId="{DA57081A-D0E3-475D-B91E-0AD964AEEE2E}" dt="2025-04-07T18:52:33.747" v="694" actId="680"/>
        <pc:sldMkLst>
          <pc:docMk/>
          <pc:sldMk cId="1747590397" sldId="268"/>
        </pc:sldMkLst>
      </pc:sldChg>
      <pc:sldChg chg="addSp modSp new mod">
        <pc:chgData name="Felver, Gary L." userId="0aeb62cd-cfb6-42e0-9fed-954c0ccc54a7" providerId="ADAL" clId="{DA57081A-D0E3-475D-B91E-0AD964AEEE2E}" dt="2025-04-21T17:19:58.291" v="4454" actId="255"/>
        <pc:sldMkLst>
          <pc:docMk/>
          <pc:sldMk cId="412284789" sldId="269"/>
        </pc:sldMkLst>
        <pc:spChg chg="add mod">
          <ac:chgData name="Felver, Gary L." userId="0aeb62cd-cfb6-42e0-9fed-954c0ccc54a7" providerId="ADAL" clId="{DA57081A-D0E3-475D-B91E-0AD964AEEE2E}" dt="2025-04-21T17:19:58.291" v="4454" actId="255"/>
          <ac:spMkLst>
            <pc:docMk/>
            <pc:sldMk cId="412284789" sldId="269"/>
            <ac:spMk id="6" creationId="{9E1FA5B3-B07A-A351-0256-4F8A64D75325}"/>
          </ac:spMkLst>
        </pc:spChg>
        <pc:spChg chg="add mod">
          <ac:chgData name="Felver, Gary L." userId="0aeb62cd-cfb6-42e0-9fed-954c0ccc54a7" providerId="ADAL" clId="{DA57081A-D0E3-475D-B91E-0AD964AEEE2E}" dt="2025-04-21T17:19:51.279" v="4453" actId="255"/>
          <ac:spMkLst>
            <pc:docMk/>
            <pc:sldMk cId="412284789" sldId="269"/>
            <ac:spMk id="10" creationId="{76A88022-F960-34A1-287E-48FBF597051A}"/>
          </ac:spMkLst>
        </pc:spChg>
        <pc:picChg chg="add mod">
          <ac:chgData name="Felver, Gary L." userId="0aeb62cd-cfb6-42e0-9fed-954c0ccc54a7" providerId="ADAL" clId="{DA57081A-D0E3-475D-B91E-0AD964AEEE2E}" dt="2025-04-08T13:31:07.288" v="1590" actId="34136"/>
          <ac:picMkLst>
            <pc:docMk/>
            <pc:sldMk cId="412284789" sldId="269"/>
            <ac:picMk id="3" creationId="{7C6969F4-E9D1-8F9F-0B46-CBED3A0DD194}"/>
          </ac:picMkLst>
        </pc:picChg>
        <pc:cxnChg chg="add mod">
          <ac:chgData name="Felver, Gary L." userId="0aeb62cd-cfb6-42e0-9fed-954c0ccc54a7" providerId="ADAL" clId="{DA57081A-D0E3-475D-B91E-0AD964AEEE2E}" dt="2025-04-08T13:32:21.632" v="1593" actId="1076"/>
          <ac:cxnSpMkLst>
            <pc:docMk/>
            <pc:sldMk cId="412284789" sldId="269"/>
            <ac:cxnSpMk id="4" creationId="{F84DA85B-A294-0DD2-B3BB-9C64E066AC78}"/>
          </ac:cxnSpMkLst>
        </pc:cxnChg>
        <pc:cxnChg chg="add mod">
          <ac:chgData name="Felver, Gary L." userId="0aeb62cd-cfb6-42e0-9fed-954c0ccc54a7" providerId="ADAL" clId="{DA57081A-D0E3-475D-B91E-0AD964AEEE2E}" dt="2025-04-08T13:41:47.757" v="1756" actId="14100"/>
          <ac:cxnSpMkLst>
            <pc:docMk/>
            <pc:sldMk cId="412284789" sldId="269"/>
            <ac:cxnSpMk id="8" creationId="{5A40BD90-D6BA-A119-0B6B-41859DF1CB79}"/>
          </ac:cxnSpMkLst>
        </pc:cxnChg>
      </pc:sldChg>
      <pc:sldChg chg="addSp modSp new mod">
        <pc:chgData name="Felver, Gary L." userId="0aeb62cd-cfb6-42e0-9fed-954c0ccc54a7" providerId="ADAL" clId="{DA57081A-D0E3-475D-B91E-0AD964AEEE2E}" dt="2025-04-21T17:20:11.415" v="4456" actId="255"/>
        <pc:sldMkLst>
          <pc:docMk/>
          <pc:sldMk cId="2982948869" sldId="270"/>
        </pc:sldMkLst>
        <pc:spChg chg="add mod">
          <ac:chgData name="Felver, Gary L." userId="0aeb62cd-cfb6-42e0-9fed-954c0ccc54a7" providerId="ADAL" clId="{DA57081A-D0E3-475D-B91E-0AD964AEEE2E}" dt="2025-04-21T17:20:05.817" v="4455" actId="255"/>
          <ac:spMkLst>
            <pc:docMk/>
            <pc:sldMk cId="2982948869" sldId="270"/>
            <ac:spMk id="6" creationId="{20DBC072-0E89-3A4A-111A-0E6A91443D66}"/>
          </ac:spMkLst>
        </pc:spChg>
        <pc:spChg chg="add mod">
          <ac:chgData name="Felver, Gary L." userId="0aeb62cd-cfb6-42e0-9fed-954c0ccc54a7" providerId="ADAL" clId="{DA57081A-D0E3-475D-B91E-0AD964AEEE2E}" dt="2025-04-08T13:51:07.369" v="1918" actId="1076"/>
          <ac:spMkLst>
            <pc:docMk/>
            <pc:sldMk cId="2982948869" sldId="270"/>
            <ac:spMk id="7" creationId="{588AFC19-9999-0BEA-FD9B-557173946A70}"/>
          </ac:spMkLst>
        </pc:spChg>
        <pc:spChg chg="add mod">
          <ac:chgData name="Felver, Gary L." userId="0aeb62cd-cfb6-42e0-9fed-954c0ccc54a7" providerId="ADAL" clId="{DA57081A-D0E3-475D-B91E-0AD964AEEE2E}" dt="2025-04-21T17:20:11.415" v="4456" actId="255"/>
          <ac:spMkLst>
            <pc:docMk/>
            <pc:sldMk cId="2982948869" sldId="270"/>
            <ac:spMk id="8" creationId="{7E5A21AF-C0FE-1D36-818F-C7C0D8789196}"/>
          </ac:spMkLst>
        </pc:spChg>
        <pc:picChg chg="add">
          <ac:chgData name="Felver, Gary L." userId="0aeb62cd-cfb6-42e0-9fed-954c0ccc54a7" providerId="ADAL" clId="{DA57081A-D0E3-475D-B91E-0AD964AEEE2E}" dt="2025-04-07T19:01:38.800" v="789" actId="22"/>
          <ac:picMkLst>
            <pc:docMk/>
            <pc:sldMk cId="2982948869" sldId="270"/>
            <ac:picMk id="3" creationId="{ECA7A314-4065-DC84-CBC8-0E3CC771D0C0}"/>
          </ac:picMkLst>
        </pc:picChg>
        <pc:cxnChg chg="add mod">
          <ac:chgData name="Felver, Gary L." userId="0aeb62cd-cfb6-42e0-9fed-954c0ccc54a7" providerId="ADAL" clId="{DA57081A-D0E3-475D-B91E-0AD964AEEE2E}" dt="2025-04-08T13:49:15.679" v="1895" actId="14100"/>
          <ac:cxnSpMkLst>
            <pc:docMk/>
            <pc:sldMk cId="2982948869" sldId="270"/>
            <ac:cxnSpMk id="4" creationId="{817ACC3A-F191-9088-5D30-041683CF9D29}"/>
          </ac:cxnSpMkLst>
        </pc:cxnChg>
      </pc:sldChg>
      <pc:sldChg chg="addSp new mod">
        <pc:chgData name="Felver, Gary L." userId="0aeb62cd-cfb6-42e0-9fed-954c0ccc54a7" providerId="ADAL" clId="{DA57081A-D0E3-475D-B91E-0AD964AEEE2E}" dt="2025-04-07T19:02:30.168" v="791" actId="22"/>
        <pc:sldMkLst>
          <pc:docMk/>
          <pc:sldMk cId="2080122389" sldId="271"/>
        </pc:sldMkLst>
        <pc:picChg chg="add">
          <ac:chgData name="Felver, Gary L." userId="0aeb62cd-cfb6-42e0-9fed-954c0ccc54a7" providerId="ADAL" clId="{DA57081A-D0E3-475D-B91E-0AD964AEEE2E}" dt="2025-04-07T19:02:30.168" v="791" actId="22"/>
          <ac:picMkLst>
            <pc:docMk/>
            <pc:sldMk cId="2080122389" sldId="271"/>
            <ac:picMk id="3" creationId="{3B3EF76E-AA01-BC70-2874-A969D47205FC}"/>
          </ac:picMkLst>
        </pc:picChg>
      </pc:sldChg>
      <pc:sldChg chg="addSp modSp new mod">
        <pc:chgData name="Felver, Gary L." userId="0aeb62cd-cfb6-42e0-9fed-954c0ccc54a7" providerId="ADAL" clId="{DA57081A-D0E3-475D-B91E-0AD964AEEE2E}" dt="2025-04-21T17:20:25.449" v="4458" actId="1076"/>
        <pc:sldMkLst>
          <pc:docMk/>
          <pc:sldMk cId="1684050874" sldId="272"/>
        </pc:sldMkLst>
        <pc:spChg chg="add mod">
          <ac:chgData name="Felver, Gary L." userId="0aeb62cd-cfb6-42e0-9fed-954c0ccc54a7" providerId="ADAL" clId="{DA57081A-D0E3-475D-B91E-0AD964AEEE2E}" dt="2025-04-21T17:20:25.449" v="4458" actId="1076"/>
          <ac:spMkLst>
            <pc:docMk/>
            <pc:sldMk cId="1684050874" sldId="272"/>
            <ac:spMk id="7" creationId="{D3E5F6E0-C779-D3D0-2CF1-3B79766AADA0}"/>
          </ac:spMkLst>
        </pc:spChg>
        <pc:picChg chg="add">
          <ac:chgData name="Felver, Gary L." userId="0aeb62cd-cfb6-42e0-9fed-954c0ccc54a7" providerId="ADAL" clId="{DA57081A-D0E3-475D-B91E-0AD964AEEE2E}" dt="2025-04-07T19:03:39.384" v="793" actId="22"/>
          <ac:picMkLst>
            <pc:docMk/>
            <pc:sldMk cId="1684050874" sldId="272"/>
            <ac:picMk id="3" creationId="{93798DAB-4958-624E-23E6-30F2A4732EFD}"/>
          </ac:picMkLst>
        </pc:picChg>
        <pc:cxnChg chg="add mod">
          <ac:chgData name="Felver, Gary L." userId="0aeb62cd-cfb6-42e0-9fed-954c0ccc54a7" providerId="ADAL" clId="{DA57081A-D0E3-475D-B91E-0AD964AEEE2E}" dt="2025-04-08T13:46:26.937" v="1814" actId="14100"/>
          <ac:cxnSpMkLst>
            <pc:docMk/>
            <pc:sldMk cId="1684050874" sldId="272"/>
            <ac:cxnSpMk id="4" creationId="{408E4D86-10DF-0AC9-7C39-65438D5FDA22}"/>
          </ac:cxnSpMkLst>
        </pc:cxnChg>
      </pc:sldChg>
      <pc:sldChg chg="addSp modSp new mod">
        <pc:chgData name="Felver, Gary L." userId="0aeb62cd-cfb6-42e0-9fed-954c0ccc54a7" providerId="ADAL" clId="{DA57081A-D0E3-475D-B91E-0AD964AEEE2E}" dt="2025-04-21T17:20:49.694" v="4462" actId="255"/>
        <pc:sldMkLst>
          <pc:docMk/>
          <pc:sldMk cId="1848110482" sldId="273"/>
        </pc:sldMkLst>
        <pc:spChg chg="add mod">
          <ac:chgData name="Felver, Gary L." userId="0aeb62cd-cfb6-42e0-9fed-954c0ccc54a7" providerId="ADAL" clId="{DA57081A-D0E3-475D-B91E-0AD964AEEE2E}" dt="2025-04-21T17:20:42.522" v="4461" actId="255"/>
          <ac:spMkLst>
            <pc:docMk/>
            <pc:sldMk cId="1848110482" sldId="273"/>
            <ac:spMk id="7" creationId="{D99E62D8-1E69-5E40-0FD5-B8DCC1AFECC8}"/>
          </ac:spMkLst>
        </pc:spChg>
        <pc:spChg chg="add mod">
          <ac:chgData name="Felver, Gary L." userId="0aeb62cd-cfb6-42e0-9fed-954c0ccc54a7" providerId="ADAL" clId="{DA57081A-D0E3-475D-B91E-0AD964AEEE2E}" dt="2025-04-21T17:20:49.694" v="4462" actId="255"/>
          <ac:spMkLst>
            <pc:docMk/>
            <pc:sldMk cId="1848110482" sldId="273"/>
            <ac:spMk id="13" creationId="{BA8AC7FF-3F74-D109-3769-35F2881BBE9A}"/>
          </ac:spMkLst>
        </pc:spChg>
        <pc:picChg chg="add">
          <ac:chgData name="Felver, Gary L." userId="0aeb62cd-cfb6-42e0-9fed-954c0ccc54a7" providerId="ADAL" clId="{DA57081A-D0E3-475D-B91E-0AD964AEEE2E}" dt="2025-04-07T19:05:16.935" v="795" actId="22"/>
          <ac:picMkLst>
            <pc:docMk/>
            <pc:sldMk cId="1848110482" sldId="273"/>
            <ac:picMk id="3" creationId="{ECCB0272-5D79-4167-D108-11F254FDBCCD}"/>
          </ac:picMkLst>
        </pc:picChg>
        <pc:cxnChg chg="add mod">
          <ac:chgData name="Felver, Gary L." userId="0aeb62cd-cfb6-42e0-9fed-954c0ccc54a7" providerId="ADAL" clId="{DA57081A-D0E3-475D-B91E-0AD964AEEE2E}" dt="2025-04-08T13:44:33.400" v="1807" actId="14100"/>
          <ac:cxnSpMkLst>
            <pc:docMk/>
            <pc:sldMk cId="1848110482" sldId="273"/>
            <ac:cxnSpMk id="5" creationId="{0FC652DA-944B-7F99-6F69-D9D5408D4094}"/>
          </ac:cxnSpMkLst>
        </pc:cxnChg>
        <pc:cxnChg chg="add mod">
          <ac:chgData name="Felver, Gary L." userId="0aeb62cd-cfb6-42e0-9fed-954c0ccc54a7" providerId="ADAL" clId="{DA57081A-D0E3-475D-B91E-0AD964AEEE2E}" dt="2025-04-07T19:13:27.070" v="924" actId="1076"/>
          <ac:cxnSpMkLst>
            <pc:docMk/>
            <pc:sldMk cId="1848110482" sldId="273"/>
            <ac:cxnSpMk id="9" creationId="{F7F5782D-E062-26C1-F3A7-2DD74A8A31F6}"/>
          </ac:cxnSpMkLst>
        </pc:cxnChg>
      </pc:sldChg>
      <pc:sldChg chg="addSp modSp new mod">
        <pc:chgData name="Felver, Gary L." userId="0aeb62cd-cfb6-42e0-9fed-954c0ccc54a7" providerId="ADAL" clId="{DA57081A-D0E3-475D-B91E-0AD964AEEE2E}" dt="2025-04-21T17:21:04.393" v="4464" actId="1076"/>
        <pc:sldMkLst>
          <pc:docMk/>
          <pc:sldMk cId="785015742" sldId="274"/>
        </pc:sldMkLst>
        <pc:spChg chg="add mod">
          <ac:chgData name="Felver, Gary L." userId="0aeb62cd-cfb6-42e0-9fed-954c0ccc54a7" providerId="ADAL" clId="{DA57081A-D0E3-475D-B91E-0AD964AEEE2E}" dt="2025-04-21T17:21:04.393" v="4464" actId="1076"/>
          <ac:spMkLst>
            <pc:docMk/>
            <pc:sldMk cId="785015742" sldId="274"/>
            <ac:spMk id="7" creationId="{06C770E0-6D3C-34C9-DC5F-5EA2A9ADE9FA}"/>
          </ac:spMkLst>
        </pc:spChg>
        <pc:picChg chg="add">
          <ac:chgData name="Felver, Gary L." userId="0aeb62cd-cfb6-42e0-9fed-954c0ccc54a7" providerId="ADAL" clId="{DA57081A-D0E3-475D-B91E-0AD964AEEE2E}" dt="2025-04-07T19:06:55.842" v="797" actId="22"/>
          <ac:picMkLst>
            <pc:docMk/>
            <pc:sldMk cId="785015742" sldId="274"/>
            <ac:picMk id="3" creationId="{EFE8C0A9-9E3E-C6B4-42AF-1DF67AA8FEFF}"/>
          </ac:picMkLst>
        </pc:picChg>
        <pc:cxnChg chg="add mod">
          <ac:chgData name="Felver, Gary L." userId="0aeb62cd-cfb6-42e0-9fed-954c0ccc54a7" providerId="ADAL" clId="{DA57081A-D0E3-475D-B91E-0AD964AEEE2E}" dt="2025-04-07T19:15:53.856" v="927" actId="14100"/>
          <ac:cxnSpMkLst>
            <pc:docMk/>
            <pc:sldMk cId="785015742" sldId="274"/>
            <ac:cxnSpMk id="5" creationId="{59E7B175-E4EC-3335-5C92-DF08991C51F6}"/>
          </ac:cxnSpMkLst>
        </pc:cxnChg>
      </pc:sldChg>
      <pc:sldChg chg="addSp delSp modSp new mod setBg modClrScheme chgLayout">
        <pc:chgData name="Felver, Gary L." userId="0aeb62cd-cfb6-42e0-9fed-954c0ccc54a7" providerId="ADAL" clId="{DA57081A-D0E3-475D-B91E-0AD964AEEE2E}" dt="2025-04-07T19:40:02.930" v="1149" actId="1076"/>
        <pc:sldMkLst>
          <pc:docMk/>
          <pc:sldMk cId="3756842683" sldId="275"/>
        </pc:sldMkLst>
        <pc:spChg chg="add mod ord">
          <ac:chgData name="Felver, Gary L." userId="0aeb62cd-cfb6-42e0-9fed-954c0ccc54a7" providerId="ADAL" clId="{DA57081A-D0E3-475D-B91E-0AD964AEEE2E}" dt="2025-04-07T19:36:30.298" v="1142" actId="20577"/>
          <ac:spMkLst>
            <pc:docMk/>
            <pc:sldMk cId="3756842683" sldId="275"/>
            <ac:spMk id="3" creationId="{B98F3467-31F5-80E9-D480-6B783405A860}"/>
          </ac:spMkLst>
        </pc:spChg>
        <pc:spChg chg="add mod ord">
          <ac:chgData name="Felver, Gary L." userId="0aeb62cd-cfb6-42e0-9fed-954c0ccc54a7" providerId="ADAL" clId="{DA57081A-D0E3-475D-B91E-0AD964AEEE2E}" dt="2025-04-07T19:36:16.615" v="1141" actId="26606"/>
          <ac:spMkLst>
            <pc:docMk/>
            <pc:sldMk cId="3756842683" sldId="275"/>
            <ac:spMk id="4" creationId="{C98473A1-AC83-8AB4-DD17-F140FCB387B9}"/>
          </ac:spMkLst>
        </pc:spChg>
        <pc:spChg chg="add del">
          <ac:chgData name="Felver, Gary L." userId="0aeb62cd-cfb6-42e0-9fed-954c0ccc54a7" providerId="ADAL" clId="{DA57081A-D0E3-475D-B91E-0AD964AEEE2E}" dt="2025-04-07T19:36:16.598" v="1140" actId="26606"/>
          <ac:spMkLst>
            <pc:docMk/>
            <pc:sldMk cId="3756842683" sldId="275"/>
            <ac:spMk id="9" creationId="{C7D023E4-8DE1-436E-9847-ED6A4B4B04FD}"/>
          </ac:spMkLst>
        </pc:spChg>
        <pc:spChg chg="add">
          <ac:chgData name="Felver, Gary L." userId="0aeb62cd-cfb6-42e0-9fed-954c0ccc54a7" providerId="ADAL" clId="{DA57081A-D0E3-475D-B91E-0AD964AEEE2E}" dt="2025-04-07T19:36:16.615" v="1141" actId="26606"/>
          <ac:spMkLst>
            <pc:docMk/>
            <pc:sldMk cId="3756842683" sldId="275"/>
            <ac:spMk id="28" creationId="{5E7AA7E8-8006-4E1F-A566-FCF37EE6F35D}"/>
          </ac:spMkLst>
        </pc:spChg>
        <pc:grpChg chg="add del">
          <ac:chgData name="Felver, Gary L." userId="0aeb62cd-cfb6-42e0-9fed-954c0ccc54a7" providerId="ADAL" clId="{DA57081A-D0E3-475D-B91E-0AD964AEEE2E}" dt="2025-04-07T19:36:16.598" v="1140" actId="26606"/>
          <ac:grpSpMkLst>
            <pc:docMk/>
            <pc:sldMk cId="3756842683" sldId="275"/>
            <ac:grpSpMk id="11" creationId="{97264A61-6AE3-4DC0-A455-5EDC604E394D}"/>
          </ac:grpSpMkLst>
        </pc:grpChg>
        <pc:grpChg chg="add del">
          <ac:chgData name="Felver, Gary L." userId="0aeb62cd-cfb6-42e0-9fed-954c0ccc54a7" providerId="ADAL" clId="{DA57081A-D0E3-475D-B91E-0AD964AEEE2E}" dt="2025-04-07T19:36:16.598" v="1140" actId="26606"/>
          <ac:grpSpMkLst>
            <pc:docMk/>
            <pc:sldMk cId="3756842683" sldId="275"/>
            <ac:grpSpMk id="15" creationId="{D691EE10-D5F3-48FA-BE55-F24A0BE59EF6}"/>
          </ac:grpSpMkLst>
        </pc:grpChg>
        <pc:grpChg chg="add del">
          <ac:chgData name="Felver, Gary L." userId="0aeb62cd-cfb6-42e0-9fed-954c0ccc54a7" providerId="ADAL" clId="{DA57081A-D0E3-475D-B91E-0AD964AEEE2E}" dt="2025-04-07T19:36:16.598" v="1140" actId="26606"/>
          <ac:grpSpMkLst>
            <pc:docMk/>
            <pc:sldMk cId="3756842683" sldId="275"/>
            <ac:grpSpMk id="19" creationId="{43F5E015-E085-4624-B431-B42414448684}"/>
          </ac:grpSpMkLst>
        </pc:grpChg>
        <pc:picChg chg="add mod">
          <ac:chgData name="Felver, Gary L." userId="0aeb62cd-cfb6-42e0-9fed-954c0ccc54a7" providerId="ADAL" clId="{DA57081A-D0E3-475D-B91E-0AD964AEEE2E}" dt="2025-04-07T19:40:02.930" v="1149" actId="1076"/>
          <ac:picMkLst>
            <pc:docMk/>
            <pc:sldMk cId="3756842683" sldId="275"/>
            <ac:picMk id="6" creationId="{7BFF7FB8-BA5A-8791-0B40-3A6D0339E863}"/>
          </ac:picMkLst>
        </pc:picChg>
        <pc:cxnChg chg="add">
          <ac:chgData name="Felver, Gary L." userId="0aeb62cd-cfb6-42e0-9fed-954c0ccc54a7" providerId="ADAL" clId="{DA57081A-D0E3-475D-B91E-0AD964AEEE2E}" dt="2025-04-07T19:36:16.615" v="1141" actId="26606"/>
          <ac:cxnSpMkLst>
            <pc:docMk/>
            <pc:sldMk cId="3756842683" sldId="275"/>
            <ac:cxnSpMk id="29" creationId="{56020367-4FD5-4596-8E10-C5F095CD8DBF}"/>
          </ac:cxnSpMkLst>
        </pc:cxnChg>
      </pc:sldChg>
      <pc:sldChg chg="new del">
        <pc:chgData name="Felver, Gary L." userId="0aeb62cd-cfb6-42e0-9fed-954c0ccc54a7" providerId="ADAL" clId="{DA57081A-D0E3-475D-B91E-0AD964AEEE2E}" dt="2025-04-08T13:57:46.554" v="2012" actId="47"/>
        <pc:sldMkLst>
          <pc:docMk/>
          <pc:sldMk cId="1900673473" sldId="276"/>
        </pc:sldMkLst>
      </pc:sldChg>
      <pc:sldChg chg="modSp add mod ord">
        <pc:chgData name="Felver, Gary L." userId="0aeb62cd-cfb6-42e0-9fed-954c0ccc54a7" providerId="ADAL" clId="{DA57081A-D0E3-475D-B91E-0AD964AEEE2E}" dt="2025-04-08T13:58:29.507" v="2061" actId="20577"/>
        <pc:sldMkLst>
          <pc:docMk/>
          <pc:sldMk cId="148963522" sldId="277"/>
        </pc:sldMkLst>
        <pc:spChg chg="mod">
          <ac:chgData name="Felver, Gary L." userId="0aeb62cd-cfb6-42e0-9fed-954c0ccc54a7" providerId="ADAL" clId="{DA57081A-D0E3-475D-B91E-0AD964AEEE2E}" dt="2025-04-08T13:58:29.507" v="2061" actId="20577"/>
          <ac:spMkLst>
            <pc:docMk/>
            <pc:sldMk cId="148963522" sldId="277"/>
            <ac:spMk id="4" creationId="{C98473A1-AC83-8AB4-DD17-F140FCB387B9}"/>
          </ac:spMkLst>
        </pc:spChg>
      </pc:sldChg>
      <pc:sldChg chg="addSp delSp modSp add del mod modClrScheme delDesignElem chgLayout">
        <pc:chgData name="Felver, Gary L." userId="0aeb62cd-cfb6-42e0-9fed-954c0ccc54a7" providerId="ADAL" clId="{DA57081A-D0E3-475D-B91E-0AD964AEEE2E}" dt="2025-04-09T21:06:29.937" v="3729" actId="6549"/>
        <pc:sldMkLst>
          <pc:docMk/>
          <pc:sldMk cId="2071357043" sldId="278"/>
        </pc:sldMkLst>
        <pc:spChg chg="add del mod ord">
          <ac:chgData name="Felver, Gary L." userId="0aeb62cd-cfb6-42e0-9fed-954c0ccc54a7" providerId="ADAL" clId="{DA57081A-D0E3-475D-B91E-0AD964AEEE2E}" dt="2025-04-08T14:16:12.594" v="2090" actId="700"/>
          <ac:spMkLst>
            <pc:docMk/>
            <pc:sldMk cId="2071357043" sldId="278"/>
            <ac:spMk id="2" creationId="{BB0201C0-753E-4BBD-7D00-2D944AC72B89}"/>
          </ac:spMkLst>
        </pc:spChg>
        <pc:spChg chg="mod ord">
          <ac:chgData name="Felver, Gary L." userId="0aeb62cd-cfb6-42e0-9fed-954c0ccc54a7" providerId="ADAL" clId="{DA57081A-D0E3-475D-B91E-0AD964AEEE2E}" dt="2025-04-08T14:17:44.043" v="2099" actId="14100"/>
          <ac:spMkLst>
            <pc:docMk/>
            <pc:sldMk cId="2071357043" sldId="278"/>
            <ac:spMk id="4" creationId="{C98473A1-AC83-8AB4-DD17-F140FCB387B9}"/>
          </ac:spMkLst>
        </pc:spChg>
        <pc:spChg chg="add del mod ord">
          <ac:chgData name="Felver, Gary L." userId="0aeb62cd-cfb6-42e0-9fed-954c0ccc54a7" providerId="ADAL" clId="{DA57081A-D0E3-475D-B91E-0AD964AEEE2E}" dt="2025-04-08T14:17:24.957" v="2096" actId="26606"/>
          <ac:spMkLst>
            <pc:docMk/>
            <pc:sldMk cId="2071357043" sldId="278"/>
            <ac:spMk id="5" creationId="{8ECB62A5-4603-BA4D-4B1A-1DE49A713C73}"/>
          </ac:spMkLst>
        </pc:spChg>
        <pc:spChg chg="add mod">
          <ac:chgData name="Felver, Gary L." userId="0aeb62cd-cfb6-42e0-9fed-954c0ccc54a7" providerId="ADAL" clId="{DA57081A-D0E3-475D-B91E-0AD964AEEE2E}" dt="2025-04-09T21:06:29.937" v="3729" actId="6549"/>
          <ac:spMkLst>
            <pc:docMk/>
            <pc:sldMk cId="2071357043" sldId="278"/>
            <ac:spMk id="7" creationId="{63DA4F03-EAF0-F841-792B-228990FEAD64}"/>
          </ac:spMkLst>
        </pc:spChg>
        <pc:spChg chg="add">
          <ac:chgData name="Felver, Gary L." userId="0aeb62cd-cfb6-42e0-9fed-954c0ccc54a7" providerId="ADAL" clId="{DA57081A-D0E3-475D-B91E-0AD964AEEE2E}" dt="2025-04-08T14:17:24.957" v="2096" actId="26606"/>
          <ac:spMkLst>
            <pc:docMk/>
            <pc:sldMk cId="2071357043" sldId="278"/>
            <ac:spMk id="10" creationId="{EFA9B6C6-A247-48A8-9A1C-1E36FA9456B5}"/>
          </ac:spMkLst>
        </pc:spChg>
        <pc:spChg chg="add">
          <ac:chgData name="Felver, Gary L." userId="0aeb62cd-cfb6-42e0-9fed-954c0ccc54a7" providerId="ADAL" clId="{DA57081A-D0E3-475D-B91E-0AD964AEEE2E}" dt="2025-04-08T14:17:24.957" v="2096" actId="26606"/>
          <ac:spMkLst>
            <pc:docMk/>
            <pc:sldMk cId="2071357043" sldId="278"/>
            <ac:spMk id="12" creationId="{C5CB530E-515E-412C-9DF1-5F8FFBD6F383}"/>
          </ac:spMkLst>
        </pc:spChg>
        <pc:spChg chg="add">
          <ac:chgData name="Felver, Gary L." userId="0aeb62cd-cfb6-42e0-9fed-954c0ccc54a7" providerId="ADAL" clId="{DA57081A-D0E3-475D-B91E-0AD964AEEE2E}" dt="2025-04-08T14:17:24.957" v="2096" actId="26606"/>
          <ac:spMkLst>
            <pc:docMk/>
            <pc:sldMk cId="2071357043" sldId="278"/>
            <ac:spMk id="14" creationId="{712D4376-A578-4FF1-94FC-245E7A6A489F}"/>
          </ac:spMkLst>
        </pc:spChg>
        <pc:spChg chg="add">
          <ac:chgData name="Felver, Gary L." userId="0aeb62cd-cfb6-42e0-9fed-954c0ccc54a7" providerId="ADAL" clId="{DA57081A-D0E3-475D-B91E-0AD964AEEE2E}" dt="2025-04-08T14:17:24.957" v="2096" actId="26606"/>
          <ac:spMkLst>
            <pc:docMk/>
            <pc:sldMk cId="2071357043" sldId="278"/>
            <ac:spMk id="16" creationId="{AEA7509D-F04F-40CB-A0B3-EEF16499CC9F}"/>
          </ac:spMkLst>
        </pc:spChg>
        <pc:spChg chg="add del">
          <ac:chgData name="Felver, Gary L." userId="0aeb62cd-cfb6-42e0-9fed-954c0ccc54a7" providerId="ADAL" clId="{DA57081A-D0E3-475D-B91E-0AD964AEEE2E}" dt="2025-04-08T14:16:54.839" v="2094" actId="700"/>
          <ac:spMkLst>
            <pc:docMk/>
            <pc:sldMk cId="2071357043" sldId="278"/>
            <ac:spMk id="28" creationId="{5E7AA7E8-8006-4E1F-A566-FCF37EE6F35D}"/>
          </ac:spMkLst>
        </pc:spChg>
        <pc:picChg chg="add del">
          <ac:chgData name="Felver, Gary L." userId="0aeb62cd-cfb6-42e0-9fed-954c0ccc54a7" providerId="ADAL" clId="{DA57081A-D0E3-475D-B91E-0AD964AEEE2E}" dt="2025-04-08T14:17:08.394" v="2095" actId="478"/>
          <ac:picMkLst>
            <pc:docMk/>
            <pc:sldMk cId="2071357043" sldId="278"/>
            <ac:picMk id="6" creationId="{7BFF7FB8-BA5A-8791-0B40-3A6D0339E863}"/>
          </ac:picMkLst>
        </pc:picChg>
        <pc:cxnChg chg="add">
          <ac:chgData name="Felver, Gary L." userId="0aeb62cd-cfb6-42e0-9fed-954c0ccc54a7" providerId="ADAL" clId="{DA57081A-D0E3-475D-B91E-0AD964AEEE2E}" dt="2025-04-08T14:17:24.957" v="2096" actId="26606"/>
          <ac:cxnSpMkLst>
            <pc:docMk/>
            <pc:sldMk cId="2071357043" sldId="278"/>
            <ac:cxnSpMk id="18" creationId="{56020367-4FD5-4596-8E10-C5F095CD8DBF}"/>
          </ac:cxnSpMkLst>
        </pc:cxnChg>
        <pc:cxnChg chg="add del">
          <ac:chgData name="Felver, Gary L." userId="0aeb62cd-cfb6-42e0-9fed-954c0ccc54a7" providerId="ADAL" clId="{DA57081A-D0E3-475D-B91E-0AD964AEEE2E}" dt="2025-04-08T14:16:54.839" v="2094" actId="700"/>
          <ac:cxnSpMkLst>
            <pc:docMk/>
            <pc:sldMk cId="2071357043" sldId="278"/>
            <ac:cxnSpMk id="29" creationId="{56020367-4FD5-4596-8E10-C5F095CD8DBF}"/>
          </ac:cxnSpMkLst>
        </pc:cxnChg>
      </pc:sldChg>
      <pc:sldChg chg="modSp add mod ord">
        <pc:chgData name="Felver, Gary L." userId="0aeb62cd-cfb6-42e0-9fed-954c0ccc54a7" providerId="ADAL" clId="{DA57081A-D0E3-475D-B91E-0AD964AEEE2E}" dt="2025-04-08T14:24:46.029" v="2360" actId="20577"/>
        <pc:sldMkLst>
          <pc:docMk/>
          <pc:sldMk cId="3639535881" sldId="279"/>
        </pc:sldMkLst>
        <pc:spChg chg="mod">
          <ac:chgData name="Felver, Gary L." userId="0aeb62cd-cfb6-42e0-9fed-954c0ccc54a7" providerId="ADAL" clId="{DA57081A-D0E3-475D-B91E-0AD964AEEE2E}" dt="2025-04-08T14:21:54.692" v="2264" actId="20577"/>
          <ac:spMkLst>
            <pc:docMk/>
            <pc:sldMk cId="3639535881" sldId="279"/>
            <ac:spMk id="4" creationId="{C98473A1-AC83-8AB4-DD17-F140FCB387B9}"/>
          </ac:spMkLst>
        </pc:spChg>
        <pc:spChg chg="mod">
          <ac:chgData name="Felver, Gary L." userId="0aeb62cd-cfb6-42e0-9fed-954c0ccc54a7" providerId="ADAL" clId="{DA57081A-D0E3-475D-B91E-0AD964AEEE2E}" dt="2025-04-08T14:24:46.029" v="2360" actId="20577"/>
          <ac:spMkLst>
            <pc:docMk/>
            <pc:sldMk cId="3639535881" sldId="279"/>
            <ac:spMk id="7" creationId="{63DA4F03-EAF0-F841-792B-228990FEAD64}"/>
          </ac:spMkLst>
        </pc:spChg>
      </pc:sldChg>
      <pc:sldChg chg="addSp modSp new mod">
        <pc:chgData name="Felver, Gary L." userId="0aeb62cd-cfb6-42e0-9fed-954c0ccc54a7" providerId="ADAL" clId="{DA57081A-D0E3-475D-B91E-0AD964AEEE2E}" dt="2025-04-21T11:53:07.458" v="3942" actId="1076"/>
        <pc:sldMkLst>
          <pc:docMk/>
          <pc:sldMk cId="3330965105" sldId="280"/>
        </pc:sldMkLst>
        <pc:spChg chg="add mod">
          <ac:chgData name="Felver, Gary L." userId="0aeb62cd-cfb6-42e0-9fed-954c0ccc54a7" providerId="ADAL" clId="{DA57081A-D0E3-475D-B91E-0AD964AEEE2E}" dt="2025-04-21T11:48:45.154" v="3899" actId="20577"/>
          <ac:spMkLst>
            <pc:docMk/>
            <pc:sldMk cId="3330965105" sldId="280"/>
            <ac:spMk id="2" creationId="{0408BE71-7203-E9AC-02DA-AA7C893ACEAF}"/>
          </ac:spMkLst>
        </pc:spChg>
        <pc:spChg chg="add mod">
          <ac:chgData name="Felver, Gary L." userId="0aeb62cd-cfb6-42e0-9fed-954c0ccc54a7" providerId="ADAL" clId="{DA57081A-D0E3-475D-B91E-0AD964AEEE2E}" dt="2025-04-21T11:53:07.458" v="3942" actId="1076"/>
          <ac:spMkLst>
            <pc:docMk/>
            <pc:sldMk cId="3330965105" sldId="280"/>
            <ac:spMk id="8" creationId="{EC6A9429-EBBC-BE18-56F4-5E41608B0F8E}"/>
          </ac:spMkLst>
        </pc:spChg>
        <pc:picChg chg="add">
          <ac:chgData name="Felver, Gary L." userId="0aeb62cd-cfb6-42e0-9fed-954c0ccc54a7" providerId="ADAL" clId="{DA57081A-D0E3-475D-B91E-0AD964AEEE2E}" dt="2025-04-09T10:14:38.666" v="2362" actId="22"/>
          <ac:picMkLst>
            <pc:docMk/>
            <pc:sldMk cId="3330965105" sldId="280"/>
            <ac:picMk id="3" creationId="{20C90C22-BF90-3682-10D4-E87E7FE7783B}"/>
          </ac:picMkLst>
        </pc:picChg>
        <pc:cxnChg chg="add mod">
          <ac:chgData name="Felver, Gary L." userId="0aeb62cd-cfb6-42e0-9fed-954c0ccc54a7" providerId="ADAL" clId="{DA57081A-D0E3-475D-B91E-0AD964AEEE2E}" dt="2025-04-21T11:46:04.158" v="3890" actId="14100"/>
          <ac:cxnSpMkLst>
            <pc:docMk/>
            <pc:sldMk cId="3330965105" sldId="280"/>
            <ac:cxnSpMk id="5" creationId="{B71DE147-D7CB-965A-B8F0-FAC507C83A2A}"/>
          </ac:cxnSpMkLst>
        </pc:cxnChg>
        <pc:cxnChg chg="add mod">
          <ac:chgData name="Felver, Gary L." userId="0aeb62cd-cfb6-42e0-9fed-954c0ccc54a7" providerId="ADAL" clId="{DA57081A-D0E3-475D-B91E-0AD964AEEE2E}" dt="2025-04-21T11:52:32.946" v="3941" actId="14100"/>
          <ac:cxnSpMkLst>
            <pc:docMk/>
            <pc:sldMk cId="3330965105" sldId="280"/>
            <ac:cxnSpMk id="10" creationId="{5A434948-8492-D9B8-9E41-3B8A4C274662}"/>
          </ac:cxnSpMkLst>
        </pc:cxnChg>
      </pc:sldChg>
      <pc:sldChg chg="addSp new mod">
        <pc:chgData name="Felver, Gary L." userId="0aeb62cd-cfb6-42e0-9fed-954c0ccc54a7" providerId="ADAL" clId="{DA57081A-D0E3-475D-B91E-0AD964AEEE2E}" dt="2025-04-09T10:15:39.660" v="2364" actId="22"/>
        <pc:sldMkLst>
          <pc:docMk/>
          <pc:sldMk cId="2378208118" sldId="281"/>
        </pc:sldMkLst>
        <pc:picChg chg="add">
          <ac:chgData name="Felver, Gary L." userId="0aeb62cd-cfb6-42e0-9fed-954c0ccc54a7" providerId="ADAL" clId="{DA57081A-D0E3-475D-B91E-0AD964AEEE2E}" dt="2025-04-09T10:15:39.660" v="2364" actId="22"/>
          <ac:picMkLst>
            <pc:docMk/>
            <pc:sldMk cId="2378208118" sldId="281"/>
            <ac:picMk id="3" creationId="{C77C8A99-491C-65BA-FC46-C029AC2515AC}"/>
          </ac:picMkLst>
        </pc:picChg>
      </pc:sldChg>
      <pc:sldChg chg="new del">
        <pc:chgData name="Felver, Gary L." userId="0aeb62cd-cfb6-42e0-9fed-954c0ccc54a7" providerId="ADAL" clId="{DA57081A-D0E3-475D-B91E-0AD964AEEE2E}" dt="2025-04-09T21:30:09.477" v="3758" actId="47"/>
        <pc:sldMkLst>
          <pc:docMk/>
          <pc:sldMk cId="896288907" sldId="282"/>
        </pc:sldMkLst>
      </pc:sldChg>
      <pc:sldChg chg="addSp add del mod">
        <pc:chgData name="Felver, Gary L." userId="0aeb62cd-cfb6-42e0-9fed-954c0ccc54a7" providerId="ADAL" clId="{DA57081A-D0E3-475D-B91E-0AD964AEEE2E}" dt="2025-04-09T21:30:14.378" v="3760" actId="47"/>
        <pc:sldMkLst>
          <pc:docMk/>
          <pc:sldMk cId="3251928553" sldId="283"/>
        </pc:sldMkLst>
        <pc:inkChg chg="add">
          <ac:chgData name="Felver, Gary L." userId="0aeb62cd-cfb6-42e0-9fed-954c0ccc54a7" providerId="ADAL" clId="{DA57081A-D0E3-475D-B91E-0AD964AEEE2E}" dt="2025-04-09T21:30:12.073" v="3759" actId="9405"/>
          <ac:inkMkLst>
            <pc:docMk/>
            <pc:sldMk cId="3251928553" sldId="283"/>
            <ac:inkMk id="2" creationId="{5628421C-1D8A-39A1-3CF9-2EAFA4A7C39A}"/>
          </ac:inkMkLst>
        </pc:inkChg>
      </pc:sldChg>
      <pc:sldChg chg="modSp add mod ord">
        <pc:chgData name="Felver, Gary L." userId="0aeb62cd-cfb6-42e0-9fed-954c0ccc54a7" providerId="ADAL" clId="{DA57081A-D0E3-475D-B91E-0AD964AEEE2E}" dt="2025-04-09T11:58:42.958" v="3184" actId="207"/>
        <pc:sldMkLst>
          <pc:docMk/>
          <pc:sldMk cId="1279096781" sldId="284"/>
        </pc:sldMkLst>
        <pc:spChg chg="mod">
          <ac:chgData name="Felver, Gary L." userId="0aeb62cd-cfb6-42e0-9fed-954c0ccc54a7" providerId="ADAL" clId="{DA57081A-D0E3-475D-B91E-0AD964AEEE2E}" dt="2025-04-09T11:58:42.958" v="3184" actId="207"/>
          <ac:spMkLst>
            <pc:docMk/>
            <pc:sldMk cId="1279096781" sldId="284"/>
            <ac:spMk id="2" creationId="{CF3CF5C4-81B6-08D7-13B6-58DD68EE7690}"/>
          </ac:spMkLst>
        </pc:spChg>
        <pc:spChg chg="mod">
          <ac:chgData name="Felver, Gary L." userId="0aeb62cd-cfb6-42e0-9fed-954c0ccc54a7" providerId="ADAL" clId="{DA57081A-D0E3-475D-B91E-0AD964AEEE2E}" dt="2025-04-09T10:17:57.777" v="2400" actId="27636"/>
          <ac:spMkLst>
            <pc:docMk/>
            <pc:sldMk cId="1279096781" sldId="284"/>
            <ac:spMk id="3" creationId="{10C4F97E-B169-8E4F-2817-B5A3EBBA24FD}"/>
          </ac:spMkLst>
        </pc:spChg>
      </pc:sldChg>
      <pc:sldChg chg="addSp delSp modSp new add del mod">
        <pc:chgData name="Felver, Gary L." userId="0aeb62cd-cfb6-42e0-9fed-954c0ccc54a7" providerId="ADAL" clId="{DA57081A-D0E3-475D-B91E-0AD964AEEE2E}" dt="2025-04-21T17:22:10.165" v="4471" actId="255"/>
        <pc:sldMkLst>
          <pc:docMk/>
          <pc:sldMk cId="1028640466" sldId="285"/>
        </pc:sldMkLst>
        <pc:spChg chg="add mod">
          <ac:chgData name="Felver, Gary L." userId="0aeb62cd-cfb6-42e0-9fed-954c0ccc54a7" providerId="ADAL" clId="{DA57081A-D0E3-475D-B91E-0AD964AEEE2E}" dt="2025-04-09T11:22:03.563" v="2565" actId="13822"/>
          <ac:spMkLst>
            <pc:docMk/>
            <pc:sldMk cId="1028640466" sldId="285"/>
            <ac:spMk id="4" creationId="{28CD27F1-B5C6-1D0D-CFB1-0AC793EADF5E}"/>
          </ac:spMkLst>
        </pc:spChg>
        <pc:spChg chg="add mod">
          <ac:chgData name="Felver, Gary L." userId="0aeb62cd-cfb6-42e0-9fed-954c0ccc54a7" providerId="ADAL" clId="{DA57081A-D0E3-475D-B91E-0AD964AEEE2E}" dt="2025-04-09T11:22:32.951" v="2569" actId="13822"/>
          <ac:spMkLst>
            <pc:docMk/>
            <pc:sldMk cId="1028640466" sldId="285"/>
            <ac:spMk id="5" creationId="{231EB034-6B87-914B-AED6-102B24EA19B4}"/>
          </ac:spMkLst>
        </pc:spChg>
        <pc:spChg chg="add mod">
          <ac:chgData name="Felver, Gary L." userId="0aeb62cd-cfb6-42e0-9fed-954c0ccc54a7" providerId="ADAL" clId="{DA57081A-D0E3-475D-B91E-0AD964AEEE2E}" dt="2025-04-21T17:21:47.688" v="4468" actId="255"/>
          <ac:spMkLst>
            <pc:docMk/>
            <pc:sldMk cId="1028640466" sldId="285"/>
            <ac:spMk id="11" creationId="{4208BF99-1D89-4A9C-9955-DEABCA63A388}"/>
          </ac:spMkLst>
        </pc:spChg>
        <pc:spChg chg="add mod">
          <ac:chgData name="Felver, Gary L." userId="0aeb62cd-cfb6-42e0-9fed-954c0ccc54a7" providerId="ADAL" clId="{DA57081A-D0E3-475D-B91E-0AD964AEEE2E}" dt="2025-04-21T17:21:53.143" v="4469" actId="255"/>
          <ac:spMkLst>
            <pc:docMk/>
            <pc:sldMk cId="1028640466" sldId="285"/>
            <ac:spMk id="13" creationId="{DC4B0581-AD82-429E-918C-03B9156C8BAA}"/>
          </ac:spMkLst>
        </pc:spChg>
        <pc:spChg chg="add mod">
          <ac:chgData name="Felver, Gary L." userId="0aeb62cd-cfb6-42e0-9fed-954c0ccc54a7" providerId="ADAL" clId="{DA57081A-D0E3-475D-B91E-0AD964AEEE2E}" dt="2025-04-21T17:22:10.165" v="4471" actId="255"/>
          <ac:spMkLst>
            <pc:docMk/>
            <pc:sldMk cId="1028640466" sldId="285"/>
            <ac:spMk id="29" creationId="{008E721D-2F14-EA99-94F7-8EE6DB0396AE}"/>
          </ac:spMkLst>
        </pc:spChg>
        <pc:spChg chg="add mod">
          <ac:chgData name="Felver, Gary L." userId="0aeb62cd-cfb6-42e0-9fed-954c0ccc54a7" providerId="ADAL" clId="{DA57081A-D0E3-475D-B91E-0AD964AEEE2E}" dt="2025-04-21T17:22:04.136" v="4470" actId="255"/>
          <ac:spMkLst>
            <pc:docMk/>
            <pc:sldMk cId="1028640466" sldId="285"/>
            <ac:spMk id="30" creationId="{AFF767FD-3A72-5867-0A5D-2789B88F36FF}"/>
          </ac:spMkLst>
        </pc:spChg>
        <pc:picChg chg="add mod">
          <ac:chgData name="Felver, Gary L." userId="0aeb62cd-cfb6-42e0-9fed-954c0ccc54a7" providerId="ADAL" clId="{DA57081A-D0E3-475D-B91E-0AD964AEEE2E}" dt="2025-04-09T11:21:11.521" v="2561" actId="1076"/>
          <ac:picMkLst>
            <pc:docMk/>
            <pc:sldMk cId="1028640466" sldId="285"/>
            <ac:picMk id="3" creationId="{49149B77-BD9C-43B0-CCD3-36A7A01A25B9}"/>
          </ac:picMkLst>
        </pc:picChg>
        <pc:inkChg chg="add">
          <ac:chgData name="Felver, Gary L." userId="0aeb62cd-cfb6-42e0-9fed-954c0ccc54a7" providerId="ADAL" clId="{DA57081A-D0E3-475D-B91E-0AD964AEEE2E}" dt="2025-04-09T21:29:27.404" v="3757" actId="9405"/>
          <ac:inkMkLst>
            <pc:docMk/>
            <pc:sldMk cId="1028640466" sldId="285"/>
            <ac:inkMk id="2" creationId="{919BC974-2440-A7BC-1830-C8559E7F684B}"/>
          </ac:inkMkLst>
        </pc:inkChg>
        <pc:inkChg chg="add del">
          <ac:chgData name="Felver, Gary L." userId="0aeb62cd-cfb6-42e0-9fed-954c0ccc54a7" providerId="ADAL" clId="{DA57081A-D0E3-475D-B91E-0AD964AEEE2E}" dt="2025-04-09T11:23:38.255" v="2573"/>
          <ac:inkMkLst>
            <pc:docMk/>
            <pc:sldMk cId="1028640466" sldId="285"/>
            <ac:inkMk id="6" creationId="{9E48C705-B6B2-5D93-03EF-E745E0AA709B}"/>
          </ac:inkMkLst>
        </pc:inkChg>
        <pc:inkChg chg="add del">
          <ac:chgData name="Felver, Gary L." userId="0aeb62cd-cfb6-42e0-9fed-954c0ccc54a7" providerId="ADAL" clId="{DA57081A-D0E3-475D-B91E-0AD964AEEE2E}" dt="2025-04-09T11:23:38.271" v="2575"/>
          <ac:inkMkLst>
            <pc:docMk/>
            <pc:sldMk cId="1028640466" sldId="285"/>
            <ac:inkMk id="7" creationId="{F354FF6F-C2BE-C2D2-E7CF-1623D05BA1E0}"/>
          </ac:inkMkLst>
        </pc:inkChg>
        <pc:inkChg chg="add del">
          <ac:chgData name="Felver, Gary L." userId="0aeb62cd-cfb6-42e0-9fed-954c0ccc54a7" providerId="ADAL" clId="{DA57081A-D0E3-475D-B91E-0AD964AEEE2E}" dt="2025-04-09T11:23:38.271" v="2574"/>
          <ac:inkMkLst>
            <pc:docMk/>
            <pc:sldMk cId="1028640466" sldId="285"/>
            <ac:inkMk id="8" creationId="{072DAFDD-113E-57DC-2D39-3E70BB05F6FC}"/>
          </ac:inkMkLst>
        </pc:inkChg>
        <pc:inkChg chg="add">
          <ac:chgData name="Felver, Gary L." userId="0aeb62cd-cfb6-42e0-9fed-954c0ccc54a7" providerId="ADAL" clId="{DA57081A-D0E3-475D-B91E-0AD964AEEE2E}" dt="2025-04-09T11:23:53.553" v="2576" actId="9405"/>
          <ac:inkMkLst>
            <pc:docMk/>
            <pc:sldMk cId="1028640466" sldId="285"/>
            <ac:inkMk id="9" creationId="{A0669FD3-2375-5558-9F38-1D5C62237D67}"/>
          </ac:inkMkLst>
        </pc:inkChg>
        <pc:inkChg chg="add">
          <ac:chgData name="Felver, Gary L." userId="0aeb62cd-cfb6-42e0-9fed-954c0ccc54a7" providerId="ADAL" clId="{DA57081A-D0E3-475D-B91E-0AD964AEEE2E}" dt="2025-04-09T11:24:02.267" v="2577" actId="9405"/>
          <ac:inkMkLst>
            <pc:docMk/>
            <pc:sldMk cId="1028640466" sldId="285"/>
            <ac:inkMk id="10" creationId="{A4492337-4224-4A51-A97C-743A73711DDE}"/>
          </ac:inkMkLst>
        </pc:inkChg>
        <pc:inkChg chg="add">
          <ac:chgData name="Felver, Gary L." userId="0aeb62cd-cfb6-42e0-9fed-954c0ccc54a7" providerId="ADAL" clId="{DA57081A-D0E3-475D-B91E-0AD964AEEE2E}" dt="2025-04-09T11:26:51.491" v="2620" actId="9405"/>
          <ac:inkMkLst>
            <pc:docMk/>
            <pc:sldMk cId="1028640466" sldId="285"/>
            <ac:inkMk id="12" creationId="{A8B5DE88-3592-F902-726F-1F45E6D08DD6}"/>
          </ac:inkMkLst>
        </pc:inkChg>
        <pc:inkChg chg="add">
          <ac:chgData name="Felver, Gary L." userId="0aeb62cd-cfb6-42e0-9fed-954c0ccc54a7" providerId="ADAL" clId="{DA57081A-D0E3-475D-B91E-0AD964AEEE2E}" dt="2025-04-09T11:29:18.188" v="2711" actId="9405"/>
          <ac:inkMkLst>
            <pc:docMk/>
            <pc:sldMk cId="1028640466" sldId="285"/>
            <ac:inkMk id="14" creationId="{402E23C7-F8C9-3C08-597F-88D2FD41D084}"/>
          </ac:inkMkLst>
        </pc:inkChg>
        <pc:inkChg chg="add">
          <ac:chgData name="Felver, Gary L." userId="0aeb62cd-cfb6-42e0-9fed-954c0ccc54a7" providerId="ADAL" clId="{DA57081A-D0E3-475D-B91E-0AD964AEEE2E}" dt="2025-04-09T11:29:21.616" v="2712" actId="9405"/>
          <ac:inkMkLst>
            <pc:docMk/>
            <pc:sldMk cId="1028640466" sldId="285"/>
            <ac:inkMk id="15" creationId="{141E1616-0B5C-B275-5000-6EDE836EE77C}"/>
          </ac:inkMkLst>
        </pc:inkChg>
        <pc:inkChg chg="add">
          <ac:chgData name="Felver, Gary L." userId="0aeb62cd-cfb6-42e0-9fed-954c0ccc54a7" providerId="ADAL" clId="{DA57081A-D0E3-475D-B91E-0AD964AEEE2E}" dt="2025-04-09T11:29:24.987" v="2713" actId="9405"/>
          <ac:inkMkLst>
            <pc:docMk/>
            <pc:sldMk cId="1028640466" sldId="285"/>
            <ac:inkMk id="16" creationId="{50A9764C-B255-6C55-7795-836C64DEF973}"/>
          </ac:inkMkLst>
        </pc:inkChg>
        <pc:inkChg chg="add">
          <ac:chgData name="Felver, Gary L." userId="0aeb62cd-cfb6-42e0-9fed-954c0ccc54a7" providerId="ADAL" clId="{DA57081A-D0E3-475D-B91E-0AD964AEEE2E}" dt="2025-04-09T11:29:28.564" v="2714" actId="9405"/>
          <ac:inkMkLst>
            <pc:docMk/>
            <pc:sldMk cId="1028640466" sldId="285"/>
            <ac:inkMk id="17" creationId="{30116300-ECC6-4A92-CB1E-3261674D970F}"/>
          </ac:inkMkLst>
        </pc:inkChg>
        <pc:inkChg chg="add">
          <ac:chgData name="Felver, Gary L." userId="0aeb62cd-cfb6-42e0-9fed-954c0ccc54a7" providerId="ADAL" clId="{DA57081A-D0E3-475D-B91E-0AD964AEEE2E}" dt="2025-04-09T11:29:31.617" v="2715" actId="9405"/>
          <ac:inkMkLst>
            <pc:docMk/>
            <pc:sldMk cId="1028640466" sldId="285"/>
            <ac:inkMk id="18" creationId="{E2F1F220-580B-93EF-3384-09AABC6ECB98}"/>
          </ac:inkMkLst>
        </pc:inkChg>
        <pc:cxnChg chg="add mod">
          <ac:chgData name="Felver, Gary L." userId="0aeb62cd-cfb6-42e0-9fed-954c0ccc54a7" providerId="ADAL" clId="{DA57081A-D0E3-475D-B91E-0AD964AEEE2E}" dt="2025-04-09T11:30:30.880" v="2717" actId="14100"/>
          <ac:cxnSpMkLst>
            <pc:docMk/>
            <pc:sldMk cId="1028640466" sldId="285"/>
            <ac:cxnSpMk id="20" creationId="{4D1FCCFD-C22A-2E4C-3D91-837D80A39130}"/>
          </ac:cxnSpMkLst>
        </pc:cxnChg>
        <pc:cxnChg chg="add mod">
          <ac:chgData name="Felver, Gary L." userId="0aeb62cd-cfb6-42e0-9fed-954c0ccc54a7" providerId="ADAL" clId="{DA57081A-D0E3-475D-B91E-0AD964AEEE2E}" dt="2025-04-09T11:30:46.105" v="2719" actId="14100"/>
          <ac:cxnSpMkLst>
            <pc:docMk/>
            <pc:sldMk cId="1028640466" sldId="285"/>
            <ac:cxnSpMk id="23" creationId="{6E11048B-ED2E-1362-2D29-EA6B2A3D685C}"/>
          </ac:cxnSpMkLst>
        </pc:cxnChg>
        <pc:cxnChg chg="add del mod">
          <ac:chgData name="Felver, Gary L." userId="0aeb62cd-cfb6-42e0-9fed-954c0ccc54a7" providerId="ADAL" clId="{DA57081A-D0E3-475D-B91E-0AD964AEEE2E}" dt="2025-04-09T11:33:25.275" v="2766" actId="478"/>
          <ac:cxnSpMkLst>
            <pc:docMk/>
            <pc:sldMk cId="1028640466" sldId="285"/>
            <ac:cxnSpMk id="26" creationId="{2DFEB4D8-1C72-9F41-8F10-F9ABDA740281}"/>
          </ac:cxnSpMkLst>
        </pc:cxnChg>
      </pc:sldChg>
      <pc:sldChg chg="addSp modSp new mod">
        <pc:chgData name="Felver, Gary L." userId="0aeb62cd-cfb6-42e0-9fed-954c0ccc54a7" providerId="ADAL" clId="{DA57081A-D0E3-475D-B91E-0AD964AEEE2E}" dt="2025-04-21T17:22:54.304" v="4473" actId="1076"/>
        <pc:sldMkLst>
          <pc:docMk/>
          <pc:sldMk cId="1848383863" sldId="286"/>
        </pc:sldMkLst>
        <pc:spChg chg="add mod">
          <ac:chgData name="Felver, Gary L." userId="0aeb62cd-cfb6-42e0-9fed-954c0ccc54a7" providerId="ADAL" clId="{DA57081A-D0E3-475D-B91E-0AD964AEEE2E}" dt="2025-04-21T17:22:54.304" v="4473" actId="1076"/>
          <ac:spMkLst>
            <pc:docMk/>
            <pc:sldMk cId="1848383863" sldId="286"/>
            <ac:spMk id="5" creationId="{35C02995-75A1-F039-BFE3-5786F295C66D}"/>
          </ac:spMkLst>
        </pc:spChg>
        <pc:picChg chg="add">
          <ac:chgData name="Felver, Gary L." userId="0aeb62cd-cfb6-42e0-9fed-954c0ccc54a7" providerId="ADAL" clId="{DA57081A-D0E3-475D-B91E-0AD964AEEE2E}" dt="2025-04-09T11:20:22.453" v="2559" actId="22"/>
          <ac:picMkLst>
            <pc:docMk/>
            <pc:sldMk cId="1848383863" sldId="286"/>
            <ac:picMk id="3" creationId="{6CECD4F2-39B9-274F-3D9F-9C29F5EE4AC2}"/>
          </ac:picMkLst>
        </pc:picChg>
        <pc:inkChg chg="add">
          <ac:chgData name="Felver, Gary L." userId="0aeb62cd-cfb6-42e0-9fed-954c0ccc54a7" providerId="ADAL" clId="{DA57081A-D0E3-475D-B91E-0AD964AEEE2E}" dt="2025-04-09T11:36:23.981" v="2770" actId="9405"/>
          <ac:inkMkLst>
            <pc:docMk/>
            <pc:sldMk cId="1848383863" sldId="286"/>
            <ac:inkMk id="4" creationId="{074967AE-48C0-0CDA-5DAF-E32554F4627F}"/>
          </ac:inkMkLst>
        </pc:inkChg>
      </pc:sldChg>
      <pc:sldChg chg="modSp add del mod ord">
        <pc:chgData name="Felver, Gary L." userId="0aeb62cd-cfb6-42e0-9fed-954c0ccc54a7" providerId="ADAL" clId="{DA57081A-D0E3-475D-B91E-0AD964AEEE2E}" dt="2025-04-09T11:56:53.583" v="3178" actId="47"/>
        <pc:sldMkLst>
          <pc:docMk/>
          <pc:sldMk cId="3401766394" sldId="287"/>
        </pc:sldMkLst>
        <pc:spChg chg="mod">
          <ac:chgData name="Felver, Gary L." userId="0aeb62cd-cfb6-42e0-9fed-954c0ccc54a7" providerId="ADAL" clId="{DA57081A-D0E3-475D-B91E-0AD964AEEE2E}" dt="2025-04-09T11:48:37.723" v="3131" actId="20577"/>
          <ac:spMkLst>
            <pc:docMk/>
            <pc:sldMk cId="3401766394" sldId="287"/>
            <ac:spMk id="2" creationId="{CF3CF5C4-81B6-08D7-13B6-58DD68EE7690}"/>
          </ac:spMkLst>
        </pc:spChg>
        <pc:spChg chg="mod">
          <ac:chgData name="Felver, Gary L." userId="0aeb62cd-cfb6-42e0-9fed-954c0ccc54a7" providerId="ADAL" clId="{DA57081A-D0E3-475D-B91E-0AD964AEEE2E}" dt="2025-04-09T11:49:05.292" v="3175" actId="20577"/>
          <ac:spMkLst>
            <pc:docMk/>
            <pc:sldMk cId="3401766394" sldId="287"/>
            <ac:spMk id="3" creationId="{10C4F97E-B169-8E4F-2817-B5A3EBBA24FD}"/>
          </ac:spMkLst>
        </pc:spChg>
      </pc:sldChg>
      <pc:sldChg chg="modSp add mod ord">
        <pc:chgData name="Felver, Gary L." userId="0aeb62cd-cfb6-42e0-9fed-954c0ccc54a7" providerId="ADAL" clId="{DA57081A-D0E3-475D-B91E-0AD964AEEE2E}" dt="2025-04-21T11:32:50.014" v="3831" actId="255"/>
        <pc:sldMkLst>
          <pc:docMk/>
          <pc:sldMk cId="2116655077" sldId="288"/>
        </pc:sldMkLst>
        <pc:spChg chg="mod">
          <ac:chgData name="Felver, Gary L." userId="0aeb62cd-cfb6-42e0-9fed-954c0ccc54a7" providerId="ADAL" clId="{DA57081A-D0E3-475D-B91E-0AD964AEEE2E}" dt="2025-04-09T12:08:38.186" v="3237" actId="20577"/>
          <ac:spMkLst>
            <pc:docMk/>
            <pc:sldMk cId="2116655077" sldId="288"/>
            <ac:spMk id="4" creationId="{C98473A1-AC83-8AB4-DD17-F140FCB387B9}"/>
          </ac:spMkLst>
        </pc:spChg>
        <pc:spChg chg="mod">
          <ac:chgData name="Felver, Gary L." userId="0aeb62cd-cfb6-42e0-9fed-954c0ccc54a7" providerId="ADAL" clId="{DA57081A-D0E3-475D-B91E-0AD964AEEE2E}" dt="2025-04-21T11:32:50.014" v="3831" actId="255"/>
          <ac:spMkLst>
            <pc:docMk/>
            <pc:sldMk cId="2116655077" sldId="288"/>
            <ac:spMk id="7" creationId="{63DA4F03-EAF0-F841-792B-228990FEAD64}"/>
          </ac:spMkLst>
        </pc:spChg>
      </pc:sldChg>
      <pc:sldChg chg="modSp add mod">
        <pc:chgData name="Felver, Gary L." userId="0aeb62cd-cfb6-42e0-9fed-954c0ccc54a7" providerId="ADAL" clId="{DA57081A-D0E3-475D-B91E-0AD964AEEE2E}" dt="2025-04-21T11:29:46.129" v="3786" actId="27636"/>
        <pc:sldMkLst>
          <pc:docMk/>
          <pc:sldMk cId="1723212820" sldId="289"/>
        </pc:sldMkLst>
        <pc:spChg chg="mod">
          <ac:chgData name="Felver, Gary L." userId="0aeb62cd-cfb6-42e0-9fed-954c0ccc54a7" providerId="ADAL" clId="{DA57081A-D0E3-475D-B91E-0AD964AEEE2E}" dt="2025-04-09T21:07:08.881" v="3743" actId="20577"/>
          <ac:spMkLst>
            <pc:docMk/>
            <pc:sldMk cId="1723212820" sldId="289"/>
            <ac:spMk id="2" creationId="{CF3CF5C4-81B6-08D7-13B6-58DD68EE7690}"/>
          </ac:spMkLst>
        </pc:spChg>
        <pc:spChg chg="mod">
          <ac:chgData name="Felver, Gary L." userId="0aeb62cd-cfb6-42e0-9fed-954c0ccc54a7" providerId="ADAL" clId="{DA57081A-D0E3-475D-B91E-0AD964AEEE2E}" dt="2025-04-21T11:29:46.129" v="3786" actId="27636"/>
          <ac:spMkLst>
            <pc:docMk/>
            <pc:sldMk cId="1723212820" sldId="289"/>
            <ac:spMk id="3" creationId="{10C4F97E-B169-8E4F-2817-B5A3EBBA24FD}"/>
          </ac:spMkLst>
        </pc:spChg>
      </pc:sldChg>
      <pc:sldChg chg="add">
        <pc:chgData name="Felver, Gary L." userId="0aeb62cd-cfb6-42e0-9fed-954c0ccc54a7" providerId="ADAL" clId="{DA57081A-D0E3-475D-B91E-0AD964AEEE2E}" dt="2025-04-09T11:57:21.091" v="3180" actId="2890"/>
        <pc:sldMkLst>
          <pc:docMk/>
          <pc:sldMk cId="497234958" sldId="290"/>
        </pc:sldMkLst>
      </pc:sldChg>
      <pc:sldChg chg="add del">
        <pc:chgData name="Felver, Gary L." userId="0aeb62cd-cfb6-42e0-9fed-954c0ccc54a7" providerId="ADAL" clId="{DA57081A-D0E3-475D-B91E-0AD964AEEE2E}" dt="2025-04-09T11:57:03.210" v="3179" actId="2890"/>
        <pc:sldMkLst>
          <pc:docMk/>
          <pc:sldMk cId="1398819854" sldId="290"/>
        </pc:sldMkLst>
      </pc:sldChg>
      <pc:sldChg chg="modSp add mod ord">
        <pc:chgData name="Felver, Gary L." userId="0aeb62cd-cfb6-42e0-9fed-954c0ccc54a7" providerId="ADAL" clId="{DA57081A-D0E3-475D-B91E-0AD964AEEE2E}" dt="2025-04-09T11:59:27.950" v="3198"/>
        <pc:sldMkLst>
          <pc:docMk/>
          <pc:sldMk cId="3391505581" sldId="291"/>
        </pc:sldMkLst>
        <pc:spChg chg="mod">
          <ac:chgData name="Felver, Gary L." userId="0aeb62cd-cfb6-42e0-9fed-954c0ccc54a7" providerId="ADAL" clId="{DA57081A-D0E3-475D-B91E-0AD964AEEE2E}" dt="2025-04-09T11:59:18.303" v="3196" actId="20577"/>
          <ac:spMkLst>
            <pc:docMk/>
            <pc:sldMk cId="3391505581" sldId="291"/>
            <ac:spMk id="2" creationId="{CF3CF5C4-81B6-08D7-13B6-58DD68EE7690}"/>
          </ac:spMkLst>
        </pc:spChg>
      </pc:sldChg>
      <pc:sldChg chg="addSp modSp new mod">
        <pc:chgData name="Felver, Gary L." userId="0aeb62cd-cfb6-42e0-9fed-954c0ccc54a7" providerId="ADAL" clId="{DA57081A-D0E3-475D-B91E-0AD964AEEE2E}" dt="2025-04-21T11:59:56.035" v="4057" actId="113"/>
        <pc:sldMkLst>
          <pc:docMk/>
          <pc:sldMk cId="2106276803" sldId="292"/>
        </pc:sldMkLst>
        <pc:spChg chg="add mod">
          <ac:chgData name="Felver, Gary L." userId="0aeb62cd-cfb6-42e0-9fed-954c0ccc54a7" providerId="ADAL" clId="{DA57081A-D0E3-475D-B91E-0AD964AEEE2E}" dt="2025-04-21T11:57:50.218" v="3998" actId="113"/>
          <ac:spMkLst>
            <pc:docMk/>
            <pc:sldMk cId="2106276803" sldId="292"/>
            <ac:spMk id="2" creationId="{97BA8959-5064-019D-3646-02E944DE1335}"/>
          </ac:spMkLst>
        </pc:spChg>
        <pc:spChg chg="add mod">
          <ac:chgData name="Felver, Gary L." userId="0aeb62cd-cfb6-42e0-9fed-954c0ccc54a7" providerId="ADAL" clId="{DA57081A-D0E3-475D-B91E-0AD964AEEE2E}" dt="2025-04-21T11:59:56.035" v="4057" actId="113"/>
          <ac:spMkLst>
            <pc:docMk/>
            <pc:sldMk cId="2106276803" sldId="292"/>
            <ac:spMk id="8" creationId="{CB6621B7-1987-DE5A-D20E-CBE1539447D7}"/>
          </ac:spMkLst>
        </pc:spChg>
        <pc:picChg chg="add">
          <ac:chgData name="Felver, Gary L." userId="0aeb62cd-cfb6-42e0-9fed-954c0ccc54a7" providerId="ADAL" clId="{DA57081A-D0E3-475D-B91E-0AD964AEEE2E}" dt="2025-04-09T12:02:51.331" v="3202" actId="22"/>
          <ac:picMkLst>
            <pc:docMk/>
            <pc:sldMk cId="2106276803" sldId="292"/>
            <ac:picMk id="3" creationId="{8327EAB0-381B-BA68-0C4F-729F6E002BCC}"/>
          </ac:picMkLst>
        </pc:picChg>
        <pc:cxnChg chg="add mod">
          <ac:chgData name="Felver, Gary L." userId="0aeb62cd-cfb6-42e0-9fed-954c0ccc54a7" providerId="ADAL" clId="{DA57081A-D0E3-475D-B91E-0AD964AEEE2E}" dt="2025-04-21T11:56:36.671" v="3984" actId="14100"/>
          <ac:cxnSpMkLst>
            <pc:docMk/>
            <pc:sldMk cId="2106276803" sldId="292"/>
            <ac:cxnSpMk id="5" creationId="{94BBFD0C-E751-D370-24F4-5E026E9C400A}"/>
          </ac:cxnSpMkLst>
        </pc:cxnChg>
        <pc:cxnChg chg="add mod">
          <ac:chgData name="Felver, Gary L." userId="0aeb62cd-cfb6-42e0-9fed-954c0ccc54a7" providerId="ADAL" clId="{DA57081A-D0E3-475D-B91E-0AD964AEEE2E}" dt="2025-04-21T11:59:50.707" v="4056" actId="1076"/>
          <ac:cxnSpMkLst>
            <pc:docMk/>
            <pc:sldMk cId="2106276803" sldId="292"/>
            <ac:cxnSpMk id="10" creationId="{F63B3069-9D21-E9B9-8747-DAD008A82EE4}"/>
          </ac:cxnSpMkLst>
        </pc:cxnChg>
      </pc:sldChg>
      <pc:sldChg chg="addSp modSp new mod">
        <pc:chgData name="Felver, Gary L." userId="0aeb62cd-cfb6-42e0-9fed-954c0ccc54a7" providerId="ADAL" clId="{DA57081A-D0E3-475D-B91E-0AD964AEEE2E}" dt="2025-04-21T12:03:41.053" v="4094" actId="255"/>
        <pc:sldMkLst>
          <pc:docMk/>
          <pc:sldMk cId="2812349673" sldId="293"/>
        </pc:sldMkLst>
        <pc:spChg chg="add mod">
          <ac:chgData name="Felver, Gary L." userId="0aeb62cd-cfb6-42e0-9fed-954c0ccc54a7" providerId="ADAL" clId="{DA57081A-D0E3-475D-B91E-0AD964AEEE2E}" dt="2025-04-21T12:03:41.053" v="4094" actId="255"/>
          <ac:spMkLst>
            <pc:docMk/>
            <pc:sldMk cId="2812349673" sldId="293"/>
            <ac:spMk id="2" creationId="{591E5BFF-2063-3AF8-E34F-1895ECDB4C01}"/>
          </ac:spMkLst>
        </pc:spChg>
        <pc:picChg chg="add">
          <ac:chgData name="Felver, Gary L." userId="0aeb62cd-cfb6-42e0-9fed-954c0ccc54a7" providerId="ADAL" clId="{DA57081A-D0E3-475D-B91E-0AD964AEEE2E}" dt="2025-04-09T12:04:20.315" v="3203" actId="22"/>
          <ac:picMkLst>
            <pc:docMk/>
            <pc:sldMk cId="2812349673" sldId="293"/>
            <ac:picMk id="3" creationId="{8E387220-5C0D-66B0-8EEB-71DA4820834D}"/>
          </ac:picMkLst>
        </pc:picChg>
      </pc:sldChg>
      <pc:sldChg chg="addSp new mod">
        <pc:chgData name="Felver, Gary L." userId="0aeb62cd-cfb6-42e0-9fed-954c0ccc54a7" providerId="ADAL" clId="{DA57081A-D0E3-475D-B91E-0AD964AEEE2E}" dt="2025-04-09T12:05:02.933" v="3204" actId="22"/>
        <pc:sldMkLst>
          <pc:docMk/>
          <pc:sldMk cId="1502125978" sldId="294"/>
        </pc:sldMkLst>
        <pc:picChg chg="add">
          <ac:chgData name="Felver, Gary L." userId="0aeb62cd-cfb6-42e0-9fed-954c0ccc54a7" providerId="ADAL" clId="{DA57081A-D0E3-475D-B91E-0AD964AEEE2E}" dt="2025-04-09T12:05:02.933" v="3204" actId="22"/>
          <ac:picMkLst>
            <pc:docMk/>
            <pc:sldMk cId="1502125978" sldId="294"/>
            <ac:picMk id="3" creationId="{CF19A481-4A55-0CCC-05B7-436C29445355}"/>
          </ac:picMkLst>
        </pc:picChg>
      </pc:sldChg>
      <pc:sldChg chg="addSp new mod">
        <pc:chgData name="Felver, Gary L." userId="0aeb62cd-cfb6-42e0-9fed-954c0ccc54a7" providerId="ADAL" clId="{DA57081A-D0E3-475D-B91E-0AD964AEEE2E}" dt="2025-04-09T12:06:37.251" v="3206" actId="22"/>
        <pc:sldMkLst>
          <pc:docMk/>
          <pc:sldMk cId="3072001721" sldId="295"/>
        </pc:sldMkLst>
        <pc:picChg chg="add">
          <ac:chgData name="Felver, Gary L." userId="0aeb62cd-cfb6-42e0-9fed-954c0ccc54a7" providerId="ADAL" clId="{DA57081A-D0E3-475D-B91E-0AD964AEEE2E}" dt="2025-04-09T12:06:37.251" v="3206" actId="22"/>
          <ac:picMkLst>
            <pc:docMk/>
            <pc:sldMk cId="3072001721" sldId="295"/>
            <ac:picMk id="3" creationId="{AFE2F832-80A4-2180-8E43-E69EA16EE9D2}"/>
          </ac:picMkLst>
        </pc:picChg>
      </pc:sldChg>
      <pc:sldChg chg="new del">
        <pc:chgData name="Felver, Gary L." userId="0aeb62cd-cfb6-42e0-9fed-954c0ccc54a7" providerId="ADAL" clId="{DA57081A-D0E3-475D-B91E-0AD964AEEE2E}" dt="2025-04-09T12:07:48.935" v="3208" actId="47"/>
        <pc:sldMkLst>
          <pc:docMk/>
          <pc:sldMk cId="1023493147" sldId="296"/>
        </pc:sldMkLst>
      </pc:sldChg>
      <pc:sldChg chg="addSp new mod">
        <pc:chgData name="Felver, Gary L." userId="0aeb62cd-cfb6-42e0-9fed-954c0ccc54a7" providerId="ADAL" clId="{DA57081A-D0E3-475D-B91E-0AD964AEEE2E}" dt="2025-04-09T12:14:34.021" v="3548" actId="22"/>
        <pc:sldMkLst>
          <pc:docMk/>
          <pc:sldMk cId="3766159095" sldId="296"/>
        </pc:sldMkLst>
        <pc:picChg chg="add">
          <ac:chgData name="Felver, Gary L." userId="0aeb62cd-cfb6-42e0-9fed-954c0ccc54a7" providerId="ADAL" clId="{DA57081A-D0E3-475D-B91E-0AD964AEEE2E}" dt="2025-04-09T12:14:34.021" v="3548" actId="22"/>
          <ac:picMkLst>
            <pc:docMk/>
            <pc:sldMk cId="3766159095" sldId="296"/>
            <ac:picMk id="3" creationId="{5D6AF152-A7AB-BDB4-DBA1-1E838E0AC6F9}"/>
          </ac:picMkLst>
        </pc:picChg>
      </pc:sldChg>
      <pc:sldChg chg="addSp delSp modSp new mod">
        <pc:chgData name="Felver, Gary L." userId="0aeb62cd-cfb6-42e0-9fed-954c0ccc54a7" providerId="ADAL" clId="{DA57081A-D0E3-475D-B91E-0AD964AEEE2E}" dt="2025-04-21T17:21:31.020" v="4467" actId="1076"/>
        <pc:sldMkLst>
          <pc:docMk/>
          <pc:sldMk cId="2533727407" sldId="297"/>
        </pc:sldMkLst>
        <pc:spChg chg="add mod">
          <ac:chgData name="Felver, Gary L." userId="0aeb62cd-cfb6-42e0-9fed-954c0ccc54a7" providerId="ADAL" clId="{DA57081A-D0E3-475D-B91E-0AD964AEEE2E}" dt="2025-04-21T17:21:31.020" v="4467" actId="1076"/>
          <ac:spMkLst>
            <pc:docMk/>
            <pc:sldMk cId="2533727407" sldId="297"/>
            <ac:spMk id="21" creationId="{19C367AA-A9D0-9DA5-51D7-A78488F64D08}"/>
          </ac:spMkLst>
        </pc:spChg>
        <pc:spChg chg="add mod">
          <ac:chgData name="Felver, Gary L." userId="0aeb62cd-cfb6-42e0-9fed-954c0ccc54a7" providerId="ADAL" clId="{DA57081A-D0E3-475D-B91E-0AD964AEEE2E}" dt="2025-04-21T17:21:16.205" v="4465" actId="255"/>
          <ac:spMkLst>
            <pc:docMk/>
            <pc:sldMk cId="2533727407" sldId="297"/>
            <ac:spMk id="22" creationId="{0C6DA65D-AD7E-978B-264F-2F1E971A661D}"/>
          </ac:spMkLst>
        </pc:spChg>
        <pc:picChg chg="add">
          <ac:chgData name="Felver, Gary L." userId="0aeb62cd-cfb6-42e0-9fed-954c0ccc54a7" providerId="ADAL" clId="{DA57081A-D0E3-475D-B91E-0AD964AEEE2E}" dt="2025-04-09T12:15:03.538" v="3549" actId="22"/>
          <ac:picMkLst>
            <pc:docMk/>
            <pc:sldMk cId="2533727407" sldId="297"/>
            <ac:picMk id="3" creationId="{5BE5367D-60FC-205B-BC14-E816D8372B22}"/>
          </ac:picMkLst>
        </pc:picChg>
        <pc:inkChg chg="add">
          <ac:chgData name="Felver, Gary L." userId="0aeb62cd-cfb6-42e0-9fed-954c0ccc54a7" providerId="ADAL" clId="{DA57081A-D0E3-475D-B91E-0AD964AEEE2E}" dt="2025-04-09T21:00:16.245" v="3550" actId="9405"/>
          <ac:inkMkLst>
            <pc:docMk/>
            <pc:sldMk cId="2533727407" sldId="297"/>
            <ac:inkMk id="2" creationId="{48351A26-9FB7-062B-DF79-9D31CFBE7DF0}"/>
          </ac:inkMkLst>
        </pc:inkChg>
        <pc:inkChg chg="add">
          <ac:chgData name="Felver, Gary L." userId="0aeb62cd-cfb6-42e0-9fed-954c0ccc54a7" providerId="ADAL" clId="{DA57081A-D0E3-475D-B91E-0AD964AEEE2E}" dt="2025-04-09T21:00:23.957" v="3551" actId="9405"/>
          <ac:inkMkLst>
            <pc:docMk/>
            <pc:sldMk cId="2533727407" sldId="297"/>
            <ac:inkMk id="4" creationId="{8011F63F-A5B5-2A39-1AAF-1B4B4C3EC474}"/>
          </ac:inkMkLst>
        </pc:inkChg>
        <pc:inkChg chg="add">
          <ac:chgData name="Felver, Gary L." userId="0aeb62cd-cfb6-42e0-9fed-954c0ccc54a7" providerId="ADAL" clId="{DA57081A-D0E3-475D-B91E-0AD964AEEE2E}" dt="2025-04-09T21:00:27.278" v="3552" actId="9405"/>
          <ac:inkMkLst>
            <pc:docMk/>
            <pc:sldMk cId="2533727407" sldId="297"/>
            <ac:inkMk id="5" creationId="{42BC255E-A935-1B72-F814-FA6AF00F236C}"/>
          </ac:inkMkLst>
        </pc:inkChg>
        <pc:inkChg chg="add">
          <ac:chgData name="Felver, Gary L." userId="0aeb62cd-cfb6-42e0-9fed-954c0ccc54a7" providerId="ADAL" clId="{DA57081A-D0E3-475D-B91E-0AD964AEEE2E}" dt="2025-04-09T21:00:29.408" v="3553" actId="9405"/>
          <ac:inkMkLst>
            <pc:docMk/>
            <pc:sldMk cId="2533727407" sldId="297"/>
            <ac:inkMk id="6" creationId="{BE367521-6F84-8776-0C2E-37F38F33B3D7}"/>
          </ac:inkMkLst>
        </pc:inkChg>
        <pc:inkChg chg="add">
          <ac:chgData name="Felver, Gary L." userId="0aeb62cd-cfb6-42e0-9fed-954c0ccc54a7" providerId="ADAL" clId="{DA57081A-D0E3-475D-B91E-0AD964AEEE2E}" dt="2025-04-09T21:00:37.878" v="3554" actId="9405"/>
          <ac:inkMkLst>
            <pc:docMk/>
            <pc:sldMk cId="2533727407" sldId="297"/>
            <ac:inkMk id="7" creationId="{E4763AF3-BF7D-FBB2-5714-5F53F7E4E8BE}"/>
          </ac:inkMkLst>
        </pc:inkChg>
        <pc:inkChg chg="add">
          <ac:chgData name="Felver, Gary L." userId="0aeb62cd-cfb6-42e0-9fed-954c0ccc54a7" providerId="ADAL" clId="{DA57081A-D0E3-475D-B91E-0AD964AEEE2E}" dt="2025-04-09T21:00:39.628" v="3555" actId="9405"/>
          <ac:inkMkLst>
            <pc:docMk/>
            <pc:sldMk cId="2533727407" sldId="297"/>
            <ac:inkMk id="8" creationId="{B0E21F76-4470-7BC7-579C-E1BF1D75395F}"/>
          </ac:inkMkLst>
        </pc:inkChg>
        <pc:inkChg chg="add del">
          <ac:chgData name="Felver, Gary L." userId="0aeb62cd-cfb6-42e0-9fed-954c0ccc54a7" providerId="ADAL" clId="{DA57081A-D0E3-475D-B91E-0AD964AEEE2E}" dt="2025-04-09T21:00:49.261" v="3558"/>
          <ac:inkMkLst>
            <pc:docMk/>
            <pc:sldMk cId="2533727407" sldId="297"/>
            <ac:inkMk id="9" creationId="{26ED72D1-F772-FEA9-FB2F-60F9FCCF18D2}"/>
          </ac:inkMkLst>
        </pc:inkChg>
        <pc:inkChg chg="add del">
          <ac:chgData name="Felver, Gary L." userId="0aeb62cd-cfb6-42e0-9fed-954c0ccc54a7" providerId="ADAL" clId="{DA57081A-D0E3-475D-B91E-0AD964AEEE2E}" dt="2025-04-09T21:00:49.261" v="3559"/>
          <ac:inkMkLst>
            <pc:docMk/>
            <pc:sldMk cId="2533727407" sldId="297"/>
            <ac:inkMk id="10" creationId="{03EC9B17-2F6A-5857-2BCE-92643199261C}"/>
          </ac:inkMkLst>
        </pc:inkChg>
        <pc:inkChg chg="add">
          <ac:chgData name="Felver, Gary L." userId="0aeb62cd-cfb6-42e0-9fed-954c0ccc54a7" providerId="ADAL" clId="{DA57081A-D0E3-475D-B91E-0AD964AEEE2E}" dt="2025-04-09T21:00:54.729" v="3560" actId="9405"/>
          <ac:inkMkLst>
            <pc:docMk/>
            <pc:sldMk cId="2533727407" sldId="297"/>
            <ac:inkMk id="11" creationId="{74021230-C854-AB2A-F5FE-EBE0FC57382C}"/>
          </ac:inkMkLst>
        </pc:inkChg>
        <pc:inkChg chg="add">
          <ac:chgData name="Felver, Gary L." userId="0aeb62cd-cfb6-42e0-9fed-954c0ccc54a7" providerId="ADAL" clId="{DA57081A-D0E3-475D-B91E-0AD964AEEE2E}" dt="2025-04-09T21:01:00.962" v="3561" actId="9405"/>
          <ac:inkMkLst>
            <pc:docMk/>
            <pc:sldMk cId="2533727407" sldId="297"/>
            <ac:inkMk id="12" creationId="{55BC26E4-FE95-96D2-7931-B06BD1979F7A}"/>
          </ac:inkMkLst>
        </pc:inkChg>
        <pc:inkChg chg="add">
          <ac:chgData name="Felver, Gary L." userId="0aeb62cd-cfb6-42e0-9fed-954c0ccc54a7" providerId="ADAL" clId="{DA57081A-D0E3-475D-B91E-0AD964AEEE2E}" dt="2025-04-09T21:01:01.962" v="3562" actId="9405"/>
          <ac:inkMkLst>
            <pc:docMk/>
            <pc:sldMk cId="2533727407" sldId="297"/>
            <ac:inkMk id="13" creationId="{1D40CA4F-AC30-C4A3-D88A-824C5CB240EA}"/>
          </ac:inkMkLst>
        </pc:inkChg>
        <pc:inkChg chg="add">
          <ac:chgData name="Felver, Gary L." userId="0aeb62cd-cfb6-42e0-9fed-954c0ccc54a7" providerId="ADAL" clId="{DA57081A-D0E3-475D-B91E-0AD964AEEE2E}" dt="2025-04-09T21:01:03.586" v="3563" actId="9405"/>
          <ac:inkMkLst>
            <pc:docMk/>
            <pc:sldMk cId="2533727407" sldId="297"/>
            <ac:inkMk id="14" creationId="{E24CAD19-A2F0-DD14-CF5E-56E6E549DF45}"/>
          </ac:inkMkLst>
        </pc:inkChg>
        <pc:inkChg chg="add">
          <ac:chgData name="Felver, Gary L." userId="0aeb62cd-cfb6-42e0-9fed-954c0ccc54a7" providerId="ADAL" clId="{DA57081A-D0E3-475D-B91E-0AD964AEEE2E}" dt="2025-04-09T21:01:14.584" v="3564" actId="9405"/>
          <ac:inkMkLst>
            <pc:docMk/>
            <pc:sldMk cId="2533727407" sldId="297"/>
            <ac:inkMk id="15" creationId="{2E64FE09-8BDE-2968-5847-F7651B4E1098}"/>
          </ac:inkMkLst>
        </pc:inkChg>
        <pc:inkChg chg="add">
          <ac:chgData name="Felver, Gary L." userId="0aeb62cd-cfb6-42e0-9fed-954c0ccc54a7" providerId="ADAL" clId="{DA57081A-D0E3-475D-B91E-0AD964AEEE2E}" dt="2025-04-09T21:01:18.212" v="3565" actId="9405"/>
          <ac:inkMkLst>
            <pc:docMk/>
            <pc:sldMk cId="2533727407" sldId="297"/>
            <ac:inkMk id="16" creationId="{3A152F10-9E0E-61CB-259C-F2423C968612}"/>
          </ac:inkMkLst>
        </pc:inkChg>
        <pc:inkChg chg="add">
          <ac:chgData name="Felver, Gary L." userId="0aeb62cd-cfb6-42e0-9fed-954c0ccc54a7" providerId="ADAL" clId="{DA57081A-D0E3-475D-B91E-0AD964AEEE2E}" dt="2025-04-09T21:01:28.262" v="3566" actId="9405"/>
          <ac:inkMkLst>
            <pc:docMk/>
            <pc:sldMk cId="2533727407" sldId="297"/>
            <ac:inkMk id="17" creationId="{C08D1947-9DF7-03E6-1550-E8C715F2589C}"/>
          </ac:inkMkLst>
        </pc:inkChg>
        <pc:inkChg chg="add">
          <ac:chgData name="Felver, Gary L." userId="0aeb62cd-cfb6-42e0-9fed-954c0ccc54a7" providerId="ADAL" clId="{DA57081A-D0E3-475D-B91E-0AD964AEEE2E}" dt="2025-04-09T21:01:32.077" v="3567" actId="9405"/>
          <ac:inkMkLst>
            <pc:docMk/>
            <pc:sldMk cId="2533727407" sldId="297"/>
            <ac:inkMk id="18" creationId="{8BB8FC08-5ABE-409C-7DBF-635EF371FD4D}"/>
          </ac:inkMkLst>
        </pc:inkChg>
        <pc:inkChg chg="add">
          <ac:chgData name="Felver, Gary L." userId="0aeb62cd-cfb6-42e0-9fed-954c0ccc54a7" providerId="ADAL" clId="{DA57081A-D0E3-475D-B91E-0AD964AEEE2E}" dt="2025-04-09T21:01:35.095" v="3568" actId="9405"/>
          <ac:inkMkLst>
            <pc:docMk/>
            <pc:sldMk cId="2533727407" sldId="297"/>
            <ac:inkMk id="19" creationId="{3A58C26E-2B7E-26D6-AD95-986AAAC91B08}"/>
          </ac:inkMkLst>
        </pc:inkChg>
        <pc:inkChg chg="add">
          <ac:chgData name="Felver, Gary L." userId="0aeb62cd-cfb6-42e0-9fed-954c0ccc54a7" providerId="ADAL" clId="{DA57081A-D0E3-475D-B91E-0AD964AEEE2E}" dt="2025-04-09T21:01:38.828" v="3569" actId="9405"/>
          <ac:inkMkLst>
            <pc:docMk/>
            <pc:sldMk cId="2533727407" sldId="297"/>
            <ac:inkMk id="20" creationId="{4C490EF4-DD84-C450-9212-1766550AED5B}"/>
          </ac:inkMkLst>
        </pc:inkChg>
      </pc:sldChg>
      <pc:sldChg chg="del delDesignElem">
        <pc:chgData name="Felver, Gary L." userId="0aeb62cd-cfb6-42e0-9fed-954c0ccc54a7" providerId="ADAL" clId="{DA57081A-D0E3-475D-B91E-0AD964AEEE2E}" dt="2025-04-09T12:09:45.946" v="3239" actId="47"/>
        <pc:sldMkLst>
          <pc:docMk/>
          <pc:sldMk cId="2499555314" sldId="298"/>
        </pc:sldMkLst>
      </pc:sldChg>
      <pc:sldChg chg="modSp add mod ord">
        <pc:chgData name="Felver, Gary L." userId="0aeb62cd-cfb6-42e0-9fed-954c0ccc54a7" providerId="ADAL" clId="{DA57081A-D0E3-475D-B91E-0AD964AEEE2E}" dt="2025-04-09T12:12:32.420" v="3547" actId="20577"/>
        <pc:sldMkLst>
          <pc:docMk/>
          <pc:sldMk cId="3696991431" sldId="298"/>
        </pc:sldMkLst>
        <pc:spChg chg="mod">
          <ac:chgData name="Felver, Gary L." userId="0aeb62cd-cfb6-42e0-9fed-954c0ccc54a7" providerId="ADAL" clId="{DA57081A-D0E3-475D-B91E-0AD964AEEE2E}" dt="2025-04-09T12:10:41.222" v="3318" actId="14100"/>
          <ac:spMkLst>
            <pc:docMk/>
            <pc:sldMk cId="3696991431" sldId="298"/>
            <ac:spMk id="4" creationId="{C98473A1-AC83-8AB4-DD17-F140FCB387B9}"/>
          </ac:spMkLst>
        </pc:spChg>
        <pc:spChg chg="mod">
          <ac:chgData name="Felver, Gary L." userId="0aeb62cd-cfb6-42e0-9fed-954c0ccc54a7" providerId="ADAL" clId="{DA57081A-D0E3-475D-B91E-0AD964AEEE2E}" dt="2025-04-09T12:12:32.420" v="3547" actId="20577"/>
          <ac:spMkLst>
            <pc:docMk/>
            <pc:sldMk cId="3696991431" sldId="298"/>
            <ac:spMk id="7" creationId="{63DA4F03-EAF0-F841-792B-228990FEAD64}"/>
          </ac:spMkLst>
        </pc:spChg>
      </pc:sldChg>
      <pc:sldChg chg="add">
        <pc:chgData name="Felver, Gary L." userId="0aeb62cd-cfb6-42e0-9fed-954c0ccc54a7" providerId="ADAL" clId="{DA57081A-D0E3-475D-B91E-0AD964AEEE2E}" dt="2025-04-09T21:06:54.250" v="3730" actId="2890"/>
        <pc:sldMkLst>
          <pc:docMk/>
          <pc:sldMk cId="424969768" sldId="299"/>
        </pc:sldMkLst>
      </pc:sldChg>
      <pc:sldChg chg="addSp new mod">
        <pc:chgData name="Felver, Gary L." userId="0aeb62cd-cfb6-42e0-9fed-954c0ccc54a7" providerId="ADAL" clId="{DA57081A-D0E3-475D-B91E-0AD964AEEE2E}" dt="2025-04-09T21:21:17.013" v="3748" actId="22"/>
        <pc:sldMkLst>
          <pc:docMk/>
          <pc:sldMk cId="4029401929" sldId="300"/>
        </pc:sldMkLst>
        <pc:picChg chg="add">
          <ac:chgData name="Felver, Gary L." userId="0aeb62cd-cfb6-42e0-9fed-954c0ccc54a7" providerId="ADAL" clId="{DA57081A-D0E3-475D-B91E-0AD964AEEE2E}" dt="2025-04-09T21:21:17.013" v="3748" actId="22"/>
          <ac:picMkLst>
            <pc:docMk/>
            <pc:sldMk cId="4029401929" sldId="300"/>
            <ac:picMk id="3" creationId="{82BEEA08-DB1C-712A-13A4-734AEC2C346F}"/>
          </ac:picMkLst>
        </pc:picChg>
      </pc:sldChg>
      <pc:sldChg chg="addSp modSp new mod">
        <pc:chgData name="Felver, Gary L." userId="0aeb62cd-cfb6-42e0-9fed-954c0ccc54a7" providerId="ADAL" clId="{DA57081A-D0E3-475D-B91E-0AD964AEEE2E}" dt="2025-04-21T17:30:12.826" v="4615" actId="20577"/>
        <pc:sldMkLst>
          <pc:docMk/>
          <pc:sldMk cId="2112293852" sldId="301"/>
        </pc:sldMkLst>
        <pc:spChg chg="add mod">
          <ac:chgData name="Felver, Gary L." userId="0aeb62cd-cfb6-42e0-9fed-954c0ccc54a7" providerId="ADAL" clId="{DA57081A-D0E3-475D-B91E-0AD964AEEE2E}" dt="2025-04-21T17:27:55.619" v="4536" actId="20578"/>
          <ac:spMkLst>
            <pc:docMk/>
            <pc:sldMk cId="2112293852" sldId="301"/>
            <ac:spMk id="2" creationId="{30D8D703-26D6-5F4A-40DF-190F4458A9CD}"/>
          </ac:spMkLst>
        </pc:spChg>
        <pc:spChg chg="add mod">
          <ac:chgData name="Felver, Gary L." userId="0aeb62cd-cfb6-42e0-9fed-954c0ccc54a7" providerId="ADAL" clId="{DA57081A-D0E3-475D-B91E-0AD964AEEE2E}" dt="2025-04-21T17:30:12.826" v="4615" actId="20577"/>
          <ac:spMkLst>
            <pc:docMk/>
            <pc:sldMk cId="2112293852" sldId="301"/>
            <ac:spMk id="4" creationId="{D4C95CED-CC5F-260C-1F8D-CAA4C6E17BCE}"/>
          </ac:spMkLst>
        </pc:spChg>
        <pc:picChg chg="add">
          <ac:chgData name="Felver, Gary L." userId="0aeb62cd-cfb6-42e0-9fed-954c0ccc54a7" providerId="ADAL" clId="{DA57081A-D0E3-475D-B91E-0AD964AEEE2E}" dt="2025-04-09T21:21:43.445" v="3749" actId="22"/>
          <ac:picMkLst>
            <pc:docMk/>
            <pc:sldMk cId="2112293852" sldId="301"/>
            <ac:picMk id="3" creationId="{15A89959-379B-50BB-84E1-AF5BBAF3AA42}"/>
          </ac:picMkLst>
        </pc:picChg>
      </pc:sldChg>
      <pc:sldChg chg="addSp new mod">
        <pc:chgData name="Felver, Gary L." userId="0aeb62cd-cfb6-42e0-9fed-954c0ccc54a7" providerId="ADAL" clId="{DA57081A-D0E3-475D-B91E-0AD964AEEE2E}" dt="2025-04-09T21:22:14.262" v="3750" actId="22"/>
        <pc:sldMkLst>
          <pc:docMk/>
          <pc:sldMk cId="2435510168" sldId="302"/>
        </pc:sldMkLst>
        <pc:picChg chg="add">
          <ac:chgData name="Felver, Gary L." userId="0aeb62cd-cfb6-42e0-9fed-954c0ccc54a7" providerId="ADAL" clId="{DA57081A-D0E3-475D-B91E-0AD964AEEE2E}" dt="2025-04-09T21:22:14.262" v="3750" actId="22"/>
          <ac:picMkLst>
            <pc:docMk/>
            <pc:sldMk cId="2435510168" sldId="302"/>
            <ac:picMk id="3" creationId="{F77D6AF5-D0AA-E6C1-6BB1-51E54004C990}"/>
          </ac:picMkLst>
        </pc:picChg>
      </pc:sldChg>
      <pc:sldChg chg="addSp new mod">
        <pc:chgData name="Felver, Gary L." userId="0aeb62cd-cfb6-42e0-9fed-954c0ccc54a7" providerId="ADAL" clId="{DA57081A-D0E3-475D-B91E-0AD964AEEE2E}" dt="2025-04-09T21:22:52.613" v="3751" actId="22"/>
        <pc:sldMkLst>
          <pc:docMk/>
          <pc:sldMk cId="3469271552" sldId="303"/>
        </pc:sldMkLst>
        <pc:picChg chg="add">
          <ac:chgData name="Felver, Gary L." userId="0aeb62cd-cfb6-42e0-9fed-954c0ccc54a7" providerId="ADAL" clId="{DA57081A-D0E3-475D-B91E-0AD964AEEE2E}" dt="2025-04-09T21:22:52.613" v="3751" actId="22"/>
          <ac:picMkLst>
            <pc:docMk/>
            <pc:sldMk cId="3469271552" sldId="303"/>
            <ac:picMk id="3" creationId="{0BE36866-455D-305B-07E7-C899B9A43837}"/>
          </ac:picMkLst>
        </pc:picChg>
      </pc:sldChg>
      <pc:sldChg chg="addSp modSp new mod">
        <pc:chgData name="Felver, Gary L." userId="0aeb62cd-cfb6-42e0-9fed-954c0ccc54a7" providerId="ADAL" clId="{DA57081A-D0E3-475D-B91E-0AD964AEEE2E}" dt="2025-04-21T17:33:13.647" v="4711" actId="20577"/>
        <pc:sldMkLst>
          <pc:docMk/>
          <pc:sldMk cId="1894334374" sldId="304"/>
        </pc:sldMkLst>
        <pc:spChg chg="add mod">
          <ac:chgData name="Felver, Gary L." userId="0aeb62cd-cfb6-42e0-9fed-954c0ccc54a7" providerId="ADAL" clId="{DA57081A-D0E3-475D-B91E-0AD964AEEE2E}" dt="2025-04-21T17:33:13.647" v="4711" actId="20577"/>
          <ac:spMkLst>
            <pc:docMk/>
            <pc:sldMk cId="1894334374" sldId="304"/>
            <ac:spMk id="2" creationId="{424D39DB-8354-E402-F6FA-1C0419266ABC}"/>
          </ac:spMkLst>
        </pc:spChg>
        <pc:picChg chg="add">
          <ac:chgData name="Felver, Gary L." userId="0aeb62cd-cfb6-42e0-9fed-954c0ccc54a7" providerId="ADAL" clId="{DA57081A-D0E3-475D-B91E-0AD964AEEE2E}" dt="2025-04-09T21:23:47.416" v="3753" actId="22"/>
          <ac:picMkLst>
            <pc:docMk/>
            <pc:sldMk cId="1894334374" sldId="304"/>
            <ac:picMk id="3" creationId="{54F037EA-E511-424D-ADD9-44EFAA22E8A8}"/>
          </ac:picMkLst>
        </pc:picChg>
      </pc:sldChg>
      <pc:sldChg chg="addSp new mod">
        <pc:chgData name="Felver, Gary L." userId="0aeb62cd-cfb6-42e0-9fed-954c0ccc54a7" providerId="ADAL" clId="{DA57081A-D0E3-475D-B91E-0AD964AEEE2E}" dt="2025-04-09T21:24:50.166" v="3755" actId="22"/>
        <pc:sldMkLst>
          <pc:docMk/>
          <pc:sldMk cId="3570400992" sldId="305"/>
        </pc:sldMkLst>
        <pc:picChg chg="add">
          <ac:chgData name="Felver, Gary L." userId="0aeb62cd-cfb6-42e0-9fed-954c0ccc54a7" providerId="ADAL" clId="{DA57081A-D0E3-475D-B91E-0AD964AEEE2E}" dt="2025-04-09T21:24:50.166" v="3755" actId="22"/>
          <ac:picMkLst>
            <pc:docMk/>
            <pc:sldMk cId="3570400992" sldId="305"/>
            <ac:picMk id="3" creationId="{62170D0E-BB11-C806-836E-77D3482FBC2C}"/>
          </ac:picMkLst>
        </pc:picChg>
      </pc:sldChg>
      <pc:sldChg chg="addSp modSp new mod">
        <pc:chgData name="Felver, Gary L." userId="0aeb62cd-cfb6-42e0-9fed-954c0ccc54a7" providerId="ADAL" clId="{DA57081A-D0E3-475D-B91E-0AD964AEEE2E}" dt="2025-04-21T12:24:53.789" v="4238" actId="1076"/>
        <pc:sldMkLst>
          <pc:docMk/>
          <pc:sldMk cId="1159279874" sldId="306"/>
        </pc:sldMkLst>
        <pc:spChg chg="add mod">
          <ac:chgData name="Felver, Gary L." userId="0aeb62cd-cfb6-42e0-9fed-954c0ccc54a7" providerId="ADAL" clId="{DA57081A-D0E3-475D-B91E-0AD964AEEE2E}" dt="2025-04-21T12:22:08.759" v="4158" actId="255"/>
          <ac:spMkLst>
            <pc:docMk/>
            <pc:sldMk cId="1159279874" sldId="306"/>
            <ac:spMk id="4" creationId="{4AAEF58F-CF6F-533C-3ACE-F5C837E26DBA}"/>
          </ac:spMkLst>
        </pc:spChg>
        <pc:spChg chg="add mod">
          <ac:chgData name="Felver, Gary L." userId="0aeb62cd-cfb6-42e0-9fed-954c0ccc54a7" providerId="ADAL" clId="{DA57081A-D0E3-475D-B91E-0AD964AEEE2E}" dt="2025-04-21T12:22:37.896" v="4160" actId="1076"/>
          <ac:spMkLst>
            <pc:docMk/>
            <pc:sldMk cId="1159279874" sldId="306"/>
            <ac:spMk id="5" creationId="{664E0B57-3012-83D9-C181-84B601BC22B3}"/>
          </ac:spMkLst>
        </pc:spChg>
        <pc:spChg chg="add mod">
          <ac:chgData name="Felver, Gary L." userId="0aeb62cd-cfb6-42e0-9fed-954c0ccc54a7" providerId="ADAL" clId="{DA57081A-D0E3-475D-B91E-0AD964AEEE2E}" dt="2025-04-21T12:24:08.134" v="4204" actId="1076"/>
          <ac:spMkLst>
            <pc:docMk/>
            <pc:sldMk cId="1159279874" sldId="306"/>
            <ac:spMk id="6" creationId="{99FB9B11-61A6-9942-CEAB-206D73B86066}"/>
          </ac:spMkLst>
        </pc:spChg>
        <pc:spChg chg="add mod">
          <ac:chgData name="Felver, Gary L." userId="0aeb62cd-cfb6-42e0-9fed-954c0ccc54a7" providerId="ADAL" clId="{DA57081A-D0E3-475D-B91E-0AD964AEEE2E}" dt="2025-04-21T12:24:53.789" v="4238" actId="1076"/>
          <ac:spMkLst>
            <pc:docMk/>
            <pc:sldMk cId="1159279874" sldId="306"/>
            <ac:spMk id="7" creationId="{C5E22686-D556-2486-5DEB-C8AEFB80E264}"/>
          </ac:spMkLst>
        </pc:spChg>
        <pc:picChg chg="add">
          <ac:chgData name="Felver, Gary L." userId="0aeb62cd-cfb6-42e0-9fed-954c0ccc54a7" providerId="ADAL" clId="{DA57081A-D0E3-475D-B91E-0AD964AEEE2E}" dt="2025-04-21T12:16:24.349" v="4102" actId="22"/>
          <ac:picMkLst>
            <pc:docMk/>
            <pc:sldMk cId="1159279874" sldId="306"/>
            <ac:picMk id="3" creationId="{E8F9FF0B-6FEF-E83C-DA48-2553E666C738}"/>
          </ac:picMkLst>
        </pc:picChg>
      </pc:sldChg>
      <pc:sldChg chg="addSp new mod">
        <pc:chgData name="Felver, Gary L." userId="0aeb62cd-cfb6-42e0-9fed-954c0ccc54a7" providerId="ADAL" clId="{DA57081A-D0E3-475D-B91E-0AD964AEEE2E}" dt="2025-04-21T12:17:24.150" v="4103" actId="22"/>
        <pc:sldMkLst>
          <pc:docMk/>
          <pc:sldMk cId="2372068435" sldId="307"/>
        </pc:sldMkLst>
        <pc:picChg chg="add">
          <ac:chgData name="Felver, Gary L." userId="0aeb62cd-cfb6-42e0-9fed-954c0ccc54a7" providerId="ADAL" clId="{DA57081A-D0E3-475D-B91E-0AD964AEEE2E}" dt="2025-04-21T12:17:24.150" v="4103" actId="22"/>
          <ac:picMkLst>
            <pc:docMk/>
            <pc:sldMk cId="2372068435" sldId="307"/>
            <ac:picMk id="3" creationId="{4585A9B6-1ABC-A657-6531-61AA34D7B4A3}"/>
          </ac:picMkLst>
        </pc:picChg>
      </pc:sldChg>
      <pc:sldChg chg="addSp modSp new mod">
        <pc:chgData name="Felver, Gary L." userId="0aeb62cd-cfb6-42e0-9fed-954c0ccc54a7" providerId="ADAL" clId="{DA57081A-D0E3-475D-B91E-0AD964AEEE2E}" dt="2025-04-21T12:27:47.374" v="4330" actId="1076"/>
        <pc:sldMkLst>
          <pc:docMk/>
          <pc:sldMk cId="1549516471" sldId="308"/>
        </pc:sldMkLst>
        <pc:spChg chg="add mod">
          <ac:chgData name="Felver, Gary L." userId="0aeb62cd-cfb6-42e0-9fed-954c0ccc54a7" providerId="ADAL" clId="{DA57081A-D0E3-475D-B91E-0AD964AEEE2E}" dt="2025-04-21T12:25:58.841" v="4259" actId="1076"/>
          <ac:spMkLst>
            <pc:docMk/>
            <pc:sldMk cId="1549516471" sldId="308"/>
            <ac:spMk id="4" creationId="{06D5A68C-8501-56D4-F190-1124AEC294A0}"/>
          </ac:spMkLst>
        </pc:spChg>
        <pc:spChg chg="add mod">
          <ac:chgData name="Felver, Gary L." userId="0aeb62cd-cfb6-42e0-9fed-954c0ccc54a7" providerId="ADAL" clId="{DA57081A-D0E3-475D-B91E-0AD964AEEE2E}" dt="2025-04-21T12:27:47.374" v="4330" actId="1076"/>
          <ac:spMkLst>
            <pc:docMk/>
            <pc:sldMk cId="1549516471" sldId="308"/>
            <ac:spMk id="5" creationId="{4C7F4002-FAB5-2D4E-6AEA-7B47E0D8BFAD}"/>
          </ac:spMkLst>
        </pc:spChg>
        <pc:picChg chg="add">
          <ac:chgData name="Felver, Gary L." userId="0aeb62cd-cfb6-42e0-9fed-954c0ccc54a7" providerId="ADAL" clId="{DA57081A-D0E3-475D-B91E-0AD964AEEE2E}" dt="2025-04-21T12:17:47.867" v="4104" actId="22"/>
          <ac:picMkLst>
            <pc:docMk/>
            <pc:sldMk cId="1549516471" sldId="308"/>
            <ac:picMk id="3" creationId="{8C188FAC-313F-AE7C-FD2F-DD56BF65F2AE}"/>
          </ac:picMkLst>
        </pc:picChg>
      </pc:sldChg>
      <pc:sldChg chg="addSp modSp new mod">
        <pc:chgData name="Felver, Gary L." userId="0aeb62cd-cfb6-42e0-9fed-954c0ccc54a7" providerId="ADAL" clId="{DA57081A-D0E3-475D-B91E-0AD964AEEE2E}" dt="2025-04-21T12:29:35.858" v="4437" actId="14100"/>
        <pc:sldMkLst>
          <pc:docMk/>
          <pc:sldMk cId="407422767" sldId="309"/>
        </pc:sldMkLst>
        <pc:spChg chg="add mod">
          <ac:chgData name="Felver, Gary L." userId="0aeb62cd-cfb6-42e0-9fed-954c0ccc54a7" providerId="ADAL" clId="{DA57081A-D0E3-475D-B91E-0AD964AEEE2E}" dt="2025-04-21T12:29:13.640" v="4434" actId="20577"/>
          <ac:spMkLst>
            <pc:docMk/>
            <pc:sldMk cId="407422767" sldId="309"/>
            <ac:spMk id="4" creationId="{5673A387-325E-CE57-FE69-F0A554F761B9}"/>
          </ac:spMkLst>
        </pc:spChg>
        <pc:picChg chg="add">
          <ac:chgData name="Felver, Gary L." userId="0aeb62cd-cfb6-42e0-9fed-954c0ccc54a7" providerId="ADAL" clId="{DA57081A-D0E3-475D-B91E-0AD964AEEE2E}" dt="2025-04-21T12:18:47.368" v="4105" actId="22"/>
          <ac:picMkLst>
            <pc:docMk/>
            <pc:sldMk cId="407422767" sldId="309"/>
            <ac:picMk id="3" creationId="{D1609A06-36E4-959F-0BC0-9DA5E97027D7}"/>
          </ac:picMkLst>
        </pc:picChg>
        <pc:cxnChg chg="add mod">
          <ac:chgData name="Felver, Gary L." userId="0aeb62cd-cfb6-42e0-9fed-954c0ccc54a7" providerId="ADAL" clId="{DA57081A-D0E3-475D-B91E-0AD964AEEE2E}" dt="2025-04-21T12:29:35.858" v="4437" actId="14100"/>
          <ac:cxnSpMkLst>
            <pc:docMk/>
            <pc:sldMk cId="407422767" sldId="309"/>
            <ac:cxnSpMk id="6" creationId="{8C01FF39-0D0C-C435-8B00-34CCC5941126}"/>
          </ac:cxnSpMkLst>
        </pc:cxnChg>
      </pc:sldChg>
      <pc:sldChg chg="addSp delSp new del mod">
        <pc:chgData name="Felver, Gary L." userId="0aeb62cd-cfb6-42e0-9fed-954c0ccc54a7" providerId="ADAL" clId="{DA57081A-D0E3-475D-B91E-0AD964AEEE2E}" dt="2025-04-21T12:19:44.085" v="4106" actId="47"/>
        <pc:sldMkLst>
          <pc:docMk/>
          <pc:sldMk cId="2690321171" sldId="310"/>
        </pc:sldMkLst>
        <pc:picChg chg="add del">
          <ac:chgData name="Felver, Gary L." userId="0aeb62cd-cfb6-42e0-9fed-954c0ccc54a7" providerId="ADAL" clId="{DA57081A-D0E3-475D-B91E-0AD964AEEE2E}" dt="2025-04-21T12:16:19.156" v="4101" actId="22"/>
          <ac:picMkLst>
            <pc:docMk/>
            <pc:sldMk cId="2690321171" sldId="310"/>
            <ac:picMk id="3" creationId="{A9D62077-6481-7F95-9954-D73CD1623DB5}"/>
          </ac:picMkLst>
        </pc:picChg>
      </pc:sldChg>
    </pc:docChg>
  </pc:docChgLst>
  <pc:docChgLst>
    <pc:chgData name="Felver, Gary L." userId="0aeb62cd-cfb6-42e0-9fed-954c0ccc54a7" providerId="ADAL" clId="{58240CE1-2607-4734-86F8-A77C4064428D}"/>
    <pc:docChg chg="undo custSel addSld modSld">
      <pc:chgData name="Felver, Gary L." userId="0aeb62cd-cfb6-42e0-9fed-954c0ccc54a7" providerId="ADAL" clId="{58240CE1-2607-4734-86F8-A77C4064428D}" dt="2025-03-21T00:56:03.862" v="11" actId="22"/>
      <pc:docMkLst>
        <pc:docMk/>
      </pc:docMkLst>
      <pc:sldChg chg="addSp delSp modSp new mod modClrScheme chgLayout">
        <pc:chgData name="Felver, Gary L." userId="0aeb62cd-cfb6-42e0-9fed-954c0ccc54a7" providerId="ADAL" clId="{58240CE1-2607-4734-86F8-A77C4064428D}" dt="2025-03-21T00:56:03.862" v="11" actId="22"/>
        <pc:sldMkLst>
          <pc:docMk/>
          <pc:sldMk cId="3818238208" sldId="256"/>
        </pc:sldMkLst>
        <pc:spChg chg="del">
          <ac:chgData name="Felver, Gary L." userId="0aeb62cd-cfb6-42e0-9fed-954c0ccc54a7" providerId="ADAL" clId="{58240CE1-2607-4734-86F8-A77C4064428D}" dt="2025-03-21T00:51:35.128" v="1" actId="700"/>
          <ac:spMkLst>
            <pc:docMk/>
            <pc:sldMk cId="3818238208" sldId="256"/>
            <ac:spMk id="2" creationId="{4C6BA2CE-561D-0992-2B19-CAA56B5F6962}"/>
          </ac:spMkLst>
        </pc:spChg>
        <pc:spChg chg="del">
          <ac:chgData name="Felver, Gary L." userId="0aeb62cd-cfb6-42e0-9fed-954c0ccc54a7" providerId="ADAL" clId="{58240CE1-2607-4734-86F8-A77C4064428D}" dt="2025-03-21T00:51:35.128" v="1" actId="700"/>
          <ac:spMkLst>
            <pc:docMk/>
            <pc:sldMk cId="3818238208" sldId="256"/>
            <ac:spMk id="3" creationId="{15462112-2CA6-69C3-FFD9-C8CD9D8775D4}"/>
          </ac:spMkLst>
        </pc:spChg>
        <pc:picChg chg="add del mod">
          <ac:chgData name="Felver, Gary L." userId="0aeb62cd-cfb6-42e0-9fed-954c0ccc54a7" providerId="ADAL" clId="{58240CE1-2607-4734-86F8-A77C4064428D}" dt="2025-03-21T00:52:53.337" v="5" actId="22"/>
          <ac:picMkLst>
            <pc:docMk/>
            <pc:sldMk cId="3818238208" sldId="256"/>
            <ac:picMk id="5" creationId="{20DCC667-93C0-FEE8-6DB6-92BE13FB08CF}"/>
          </ac:picMkLst>
        </pc:picChg>
        <pc:picChg chg="add del">
          <ac:chgData name="Felver, Gary L." userId="0aeb62cd-cfb6-42e0-9fed-954c0ccc54a7" providerId="ADAL" clId="{58240CE1-2607-4734-86F8-A77C4064428D}" dt="2025-03-21T00:53:53.640" v="7" actId="22"/>
          <ac:picMkLst>
            <pc:docMk/>
            <pc:sldMk cId="3818238208" sldId="256"/>
            <ac:picMk id="7" creationId="{E459DE4A-C708-E4D2-D88C-E08E7657E78A}"/>
          </ac:picMkLst>
        </pc:picChg>
        <pc:picChg chg="add del">
          <ac:chgData name="Felver, Gary L." userId="0aeb62cd-cfb6-42e0-9fed-954c0ccc54a7" providerId="ADAL" clId="{58240CE1-2607-4734-86F8-A77C4064428D}" dt="2025-03-21T00:54:38.116" v="9" actId="22"/>
          <ac:picMkLst>
            <pc:docMk/>
            <pc:sldMk cId="3818238208" sldId="256"/>
            <ac:picMk id="9" creationId="{09DEF5CF-B21E-19F0-8F56-C8FF8419DC46}"/>
          </ac:picMkLst>
        </pc:picChg>
        <pc:picChg chg="add del">
          <ac:chgData name="Felver, Gary L." userId="0aeb62cd-cfb6-42e0-9fed-954c0ccc54a7" providerId="ADAL" clId="{58240CE1-2607-4734-86F8-A77C4064428D}" dt="2025-03-21T00:56:03.862" v="11" actId="22"/>
          <ac:picMkLst>
            <pc:docMk/>
            <pc:sldMk cId="3818238208" sldId="256"/>
            <ac:picMk id="11" creationId="{BEE8D560-C7F6-0D7E-C12C-0270AD68E62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0:16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28,'154'-2,"160"5,-227 9,19 1,114-14,57 3,-19 35,-187-23,0-3,105 3,1266-16,-1255-12,-65 2,235-36,-242 27,224-10,-121 29,265 5,-177 38,-72-9,-106-25,42 3,-29 1,190-9,-150-4,274 2,-423-2,0-2,0-1,37-10,-35 7,1 1,52-3,142-15,-224 24,54-10,-34 6,-1 1,42-1,2191 6,-2189 2,98 19,-165-22,47 10,89 31,19 4,-60-22,45 8,-124-28,0-2,0 0,0-1,0 0,0-2,23-4,-26 2,0-1,0-1,-1 0,15-9,36-16,-3 14,1 2,66-6,-20 3,-27 4,1 3,131 1,-157 10,-33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03.5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1 153,'100'-7,"0"-3,105-26,62-7,-217 37,243-35,-270 37,0 1,24 0,-26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14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1 203,'6'-4,"1"0,1 1,-1 0,0 0,1 0,-1 1,1 0,0 0,0 1,-1 0,14 1,23-6,515-94,-393 74,-79 9,-45 9,0 1,73-3,5959 14,-3218-6,-2826 3,-1 1,0 1,0 2,0 1,0 1,-1 1,52 24,-9-6,1-3,1-3,90 12,-151-30,45 6,-34-6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18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0,'4051'0,"-3733"13,24 0,-126-16,363 6,-365 8,201 4,1806-16,-2077 13,-23 0,-99-10,0 1,-1 1,39 13,-39-10,-1-1,0-2,1 0,31 2,53-8,111-17,-187 17,31-5,-57 7,0-1,0 0,0 0,0 0,0 0,-1-1,1 1,0-1,-1 1,1-1,-1 0,1 0,-1 0,0 0,3-5,3-8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28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76,'706'0,"-675"-1,60-12,-7 1,1 1,-32 4,61 0,71-5,2-1,390 14,-555-1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32.0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0 154,'95'-4,"95"-18,-58 6,560-22,7 40,-250 1,6155-3,-6552-3,-1-2,1-3,53-14,-53 9,0 3,101-6,1500 15,-764 3,-865-2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35.0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0 120,'1'-1,"-1"0,1 1,-1-1,1 0,0 0,-1 0,1 0,0 0,0 1,-1-1,1 0,0 1,0-1,0 1,0-1,0 1,0-1,0 1,0-1,0 1,0 0,0 0,0 0,0-1,2 1,35-4,-33 3,509-7,-320 10,2471-1,-2502-14,-13 0,573 12,-345 3,-343-4,0-2,68-15,-63 10,77-7,438 13,-278 6,2482-3,-2725-2,-41-3,-58-3,-11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38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27,'8543'0,"-8367"12,-22 1,266-12,-215-2,-177 3,0 1,0 1,36 11,49 7,326-14,-249-11,-177 3,12 1,1-1,0-1,0-1,0-1,-1-1,0-2,42-13,-42 8,-17 9,1-2,0 1,-1-1,0-1,0 1,0-1,13-12,-10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23:53.5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27,'0'-1,"0"0,1 0,-1 1,1-1,-1 0,1 0,-1 1,1-1,-1 0,1 1,0-1,-1 1,1-1,0 1,-1-1,1 1,0-1,0 1,0-1,-1 1,1 0,0 0,0-1,0 1,1 0,27-5,-26 5,86-7,115 6,-88 3,-48 2,-1 2,93 22,-95-14,0-4,110 5,-38-15,108-2,-130-10,67-1,243 14,-403-1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24:02.2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78,'0'-1,"0"-1,1 1,0 0,-1 0,1 0,0 0,-1 0,1 0,0 0,0 0,0 0,0 0,0 0,0 1,0-1,0 0,0 1,0-1,0 0,1 1,-1 0,0-1,0 1,1 0,-1-1,0 1,0 0,2 0,44-4,-40 4,580-4,-300 7,1088-3,-1333-2,-1-2,67-16,-67 12,0 0,69-2,538 12,-615-2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26:51.4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0 178,'115'-2,"125"5,-158 9,-51-6,57 2,640-9,-698 3,54 9,-54-6,53 3,1073-9,-1124-1,0-2,0 0,39-12,-38 8,0 1,62-4,129 14,107-5,-284-4,67-17,-15 3,-56 12,-4 1,0 1,55 0,-26 3,-1-4,1-2,80-22,-83 15,1 3,0 3,93-2,-156 12,0 0,1 0,-1 0,0 0,0 1,0-1,1 1,-1 0,0 0,0 0,0 0,0 1,0-1,-1 1,1 0,0 0,2 3,-3-3,-1 0,0 0,0 1,0-1,0 1,0-1,0 1,-1-1,1 1,-1-1,0 1,0 0,0-1,0 1,0 0,0-1,-1 1,1-1,-1 1,0-1,-1 5,-2 2,0-1,0 1,0-1,-1 0,0 0,-1 0,0-1,0 1,-1-1,1-1,-1 0,-1 0,-9 7,-12 4,-1 0,-42 16,62-28,-5 0,-1-1,1 0,-1-1,1-1,-1-1,0 0,0-1,-21-2,11 1,4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0:23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0 105,'108'-19,"473"-54,-514 66,0 2,117 6,-56 2,-105-3,69 0,166 19,-55 22,194 17,-181-30,-85-11,-47-8,-1 3,144 42,-195-41,-1 2,0 0,41 30,-45-27,1-1,1-1,0-2,36 13,107 41,-131-48,2-3,0-1,76 17,-41-14,-61-14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29:18.1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3,'141'-3,"154"6,-183 9,73 2,-32-17,170 6,-237 8,-51-5,45 1,98-7,-157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29:21.6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1,'16'1,"-1"0,1 2,16 4,38 5,389-9,-236-6,-202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29:24.9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91,'6'-3,"0"0,-1 0,2 0,-1 1,0 0,0 0,1 1,-1-1,1 1,-1 1,1-1,11 2,-4-2,272 0,12-1,-199-10,28-1,-113 12,0-1,0 0,-1-1,1-1,-1 0,21-10,-33 14,21-9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29:28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0 127,'428'0,"-411"-1,-1-1,1-1,-1 0,0-1,17-7,53-11,55-1,66-8,-136 28,-33 1,64-10,-84 9,-1 0,1 1,34 0,-44 3,-1 0,1 0,-1 0,1 1,-1 0,0 0,0 1,0 0,0 1,0-1,10 8,1 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29:31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2,'131'-2,"143"5,-190 9,-54-6,56 2,-34-9,0 3,0 2,0 2,66 16,-95-15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29:27.40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0,'4'3,"0"0,0 0,0-1,0 1,0-1,1 0,-1-1,1 1,0-1,-1 0,1 0,8 1,66-1,-54-1,663-1,-673 2,1 1,-1 0,0 2,0-1,25 11,-25-8,1-1,0-1,0 0,31 3,414-6,-215-4,1387 3,-1590 2,50 9,-49-5,47 1,2432-5,-1199-5,-1308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11:36:23.9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0,'1374'0,"-1343"2,58 10,-57-7,53 3,-40-8,-29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0:2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0 204,'2978'0,"-2852"-6,-1-6,214-49,-328 59,156-27,295-13,173 40,-306 5,3216-3,-3231-26,-12 0,1632 25,-894 4,-845-3,-174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0:29.4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0 202,'121'-15,"554"4,-280 11,-258-9,245-49,-93 9,-164 32,170-1,709 19,-961-3,50-9,-50 5,55-1,-14 8,-58-1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0:37.8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79,'0'-1,"0"0,1 0,-1 0,1 0,-1 0,1 0,-1 0,1 0,-1 0,1 1,0-1,0 0,-1 0,1 1,0-1,0 0,0 1,0-1,0 1,0-1,0 1,0 0,0-1,0 1,0 0,0 0,0-1,2 1,36-4,-32 4,524-6,-302 9,9648-3,-9862-1,-1-1,0 0,1-1,-1-1,23-8,-21 6,0 0,1 2,29-5,308 5,-185 7,143-3,-291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0:39.6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24,'236'3,"252"-6,-304-19,-160 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0:54.7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0 129,'2431'0,"-2319"-6,216-39,-210 24,178-8,142 30,77-2,-305-12,74 0,4312 12,-2159 3,-2403-2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00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28,'241'-13,"-21"1,1658 10,-917 4,-787 11,-18-1,538-11,-332-2,-321 3,53 9,-53-5,58 2,305 10,23-10,-246-11,1604 3,-1582 13,-16 0,-69-14,69 3,-88 9,60 3,1761-14,-880-1,-1038 1,1 0,1 0,-1 0,0 0,0 0,0-1,0 1,0-1,0 0,0 0,0 0,0 0,3-2,5-8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9T21:01:01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DDBD6-563F-4159-B6AF-25966C55887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A57CB-EEC9-46A5-AF1E-692E5FA9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A57CB-EEC9-46A5-AF1E-692E5FA9A47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45A5-14C4-D435-33A7-FA7EDAA5D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CA61C-7263-3AA6-17CE-774BF02B6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8EED-B5BA-7015-4161-47A1CEF2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0FCD3-984E-FDDA-CC73-D20D0D61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AB154-0286-E4B0-201E-6309A91F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9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C772-732B-7B9A-28F3-123D7B18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A97BD-125E-1147-6A86-D315D4785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5926-011B-93DD-0238-0CEB00D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5CA44-9FF2-A9FB-C649-72D406D1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ADA2C-8DA8-1EEF-E3A9-B7CE9C2C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51359-4F81-FD57-77E0-6C2D7F689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CCD66-F6A1-12C2-70E1-3DF707E5B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D9A5-BD38-D242-F3B8-E989BBFF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C2672-ABB1-D646-A161-11E017FF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A0620-964B-39D3-F477-DBA7294D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8181-E883-2C54-9314-D3976AAF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B7AE-3300-0F9E-DA3F-9161A0182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28E39-B336-C532-94D1-0EAC06E8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08155-2B9D-BAEF-816F-8AEDC940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CD99-59CC-C27A-2905-79975B36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FEAD-679B-BAAA-A85D-C166970D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472A6-A31A-481F-363B-89327C019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6F404-5FDD-1885-0F57-61E31B17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A2CA9-F421-DD19-CCAA-D56A00D4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4285-9F9C-A9B1-C4AB-EA7F0310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EBFD-FB50-748B-BC53-29AEDD1C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6934-B00A-84B8-C0A6-C68AC5B97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00B1E-551E-09BD-9156-5491BD41D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6FBB1-564E-B306-6E48-9168D774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86336-E6B6-C9C0-AB7B-80F9D065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29B29-F66F-62F2-66BF-DEDB517A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15A5-C99E-B1A8-A0CE-2B8611DC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8A365-621E-F265-5CCC-DA291A05E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6AE75-F192-C133-A0FE-3372F43CF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92D06-795A-B26C-DAC8-94E652641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B088E-D4C2-F016-DF35-346F0F321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AF574-AD7C-92DE-731F-97F7AB30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6FE60-AD35-CBC7-830F-C5AD99E9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B4F1C-475F-7B88-5811-BF01F77D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CEEB-B2CB-A75F-37F6-132C7DB7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EAEAF-2E16-A2A6-F272-12946E2B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80BB8-0109-9762-D97C-31AC61B1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E2CDF-116B-F19F-89B3-35C47D9D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CB4F1-A251-C2D1-9D30-EA77A385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13F99-A119-5A13-D054-CD3AB101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FFBF-D980-617A-9339-80FF44E7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5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33EF-8FD0-FDCB-7A74-4D07EBB1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71B1-F988-811E-22E5-6727E80E0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E6EC1-FC46-939B-C7F9-1D70F087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79443-16D7-9412-0413-74C1A663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63877-E46D-604B-7E69-CE0E3E61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604E3-A7B5-34E3-A376-025D32A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70C1-8084-E142-EDC1-F47041F4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4B610-6F88-049E-A801-7DEA1383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E25C-7B58-D7FF-0425-F0D0EADB9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AD408-7A8D-8276-DECA-43D2DFD2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D63B2-0E3E-D664-C050-125A1E90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E4859-CE85-3751-56FB-B761D690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3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F4A86-A0FB-D8AC-2EAB-B6F4F55E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95E2D-F68B-A347-DE3D-F282AC063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F844-BD9C-19BA-C4A2-0BAD76DA5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C8433-738E-481B-A3E2-B262317EC8D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70E83-25C1-8244-88C6-EA79DFA65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C1363-6AF1-07B8-90C9-EFFFF36A2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9F4DF-2DF5-45F1-8672-1E53D786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6.xml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34.png"/><Relationship Id="rId7" Type="http://schemas.openxmlformats.org/officeDocument/2006/relationships/customXml" Target="../ink/ink3.xml"/><Relationship Id="rId12" Type="http://schemas.openxmlformats.org/officeDocument/2006/relationships/image" Target="../media/image23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customXml" Target="../ink/ink5.xml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9.png"/><Relationship Id="rId9" Type="http://schemas.openxmlformats.org/officeDocument/2006/relationships/customXml" Target="../ink/ink4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customXml" Target="../ink/ink13.xml"/><Relationship Id="rId30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customXml" Target="../ink/ink22.xml"/><Relationship Id="rId18" Type="http://schemas.openxmlformats.org/officeDocument/2006/relationships/image" Target="../media/image270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240.png"/><Relationship Id="rId17" Type="http://schemas.openxmlformats.org/officeDocument/2006/relationships/customXml" Target="../ink/ink24.xml"/><Relationship Id="rId2" Type="http://schemas.openxmlformats.org/officeDocument/2006/relationships/image" Target="../media/image41.png"/><Relationship Id="rId16" Type="http://schemas.openxmlformats.org/officeDocument/2006/relationships/image" Target="../media/image26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230.png"/><Relationship Id="rId19" Type="http://schemas.openxmlformats.org/officeDocument/2006/relationships/customXml" Target="../ink/ink25.xml"/><Relationship Id="rId4" Type="http://schemas.openxmlformats.org/officeDocument/2006/relationships/image" Target="../media/image200.png"/><Relationship Id="rId9" Type="http://schemas.openxmlformats.org/officeDocument/2006/relationships/customXml" Target="../ink/ink20.xml"/><Relationship Id="rId14" Type="http://schemas.openxmlformats.org/officeDocument/2006/relationships/image" Target="../media/image2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35D47AE-459A-7646-EFE5-84D03790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 Correspondence and Internal Documents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8B80303A-979F-83EF-4720-FD756F50A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383" y="3566810"/>
            <a:ext cx="5692953" cy="2651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Gary Felver, DSO Dayton VAMC</a:t>
            </a:r>
          </a:p>
        </p:txBody>
      </p:sp>
      <p:pic>
        <p:nvPicPr>
          <p:cNvPr id="3" name="Picture 2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0E2BD68D-12CF-CC40-F7A7-31015A7A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19" y="3914587"/>
            <a:ext cx="3568254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D9ACD-2469-FE4C-8C09-BCA374CE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792" y="0"/>
            <a:ext cx="530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430FF-7F80-63F2-4971-91EEA3AD7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41" y="0"/>
            <a:ext cx="534011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9743D2-5ACB-1202-DFD7-58A19869D4B9}"/>
              </a:ext>
            </a:extLst>
          </p:cNvPr>
          <p:cNvCxnSpPr>
            <a:cxnSpLocks/>
          </p:cNvCxnSpPr>
          <p:nvPr/>
        </p:nvCxnSpPr>
        <p:spPr>
          <a:xfrm flipH="1">
            <a:off x="3132499" y="1792585"/>
            <a:ext cx="4020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18AE16-377A-3B4B-BC89-A9ADEA16D2B1}"/>
              </a:ext>
            </a:extLst>
          </p:cNvPr>
          <p:cNvSpPr txBox="1"/>
          <p:nvPr/>
        </p:nvSpPr>
        <p:spPr>
          <a:xfrm>
            <a:off x="715224" y="1469419"/>
            <a:ext cx="241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Verify dependents listed are correct</a:t>
            </a:r>
          </a:p>
        </p:txBody>
      </p:sp>
    </p:spTree>
    <p:extLst>
      <p:ext uri="{BB962C8B-B14F-4D97-AF65-F5344CB8AC3E}">
        <p14:creationId xmlns:p14="http://schemas.microsoft.com/office/powerpoint/2010/main" val="236175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D2A88-D5FA-BB89-4F5C-0C50198A6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42" y="0"/>
            <a:ext cx="537711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B4DDD4-51E7-B858-0B47-FE9B30FC94B4}"/>
              </a:ext>
            </a:extLst>
          </p:cNvPr>
          <p:cNvSpPr txBox="1"/>
          <p:nvPr/>
        </p:nvSpPr>
        <p:spPr>
          <a:xfrm>
            <a:off x="446958" y="1865013"/>
            <a:ext cx="296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Complete box 1-7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C7B87-F326-C404-9229-EE4FA806F417}"/>
              </a:ext>
            </a:extLst>
          </p:cNvPr>
          <p:cNvSpPr txBox="1"/>
          <p:nvPr/>
        </p:nvSpPr>
        <p:spPr>
          <a:xfrm>
            <a:off x="446958" y="2987644"/>
            <a:ext cx="3092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Box 8: no changes mark “NO” and sign box 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0164A-E6C0-A870-969D-0230302644CC}"/>
              </a:ext>
            </a:extLst>
          </p:cNvPr>
          <p:cNvSpPr txBox="1"/>
          <p:nvPr/>
        </p:nvSpPr>
        <p:spPr>
          <a:xfrm>
            <a:off x="525102" y="4345663"/>
            <a:ext cx="3014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there are changes then mark “YES” and complete the applicable section(s) </a:t>
            </a:r>
          </a:p>
        </p:txBody>
      </p:sp>
    </p:spTree>
    <p:extLst>
      <p:ext uri="{BB962C8B-B14F-4D97-AF65-F5344CB8AC3E}">
        <p14:creationId xmlns:p14="http://schemas.microsoft.com/office/powerpoint/2010/main" val="241044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F4EC4-475C-6DCD-C26E-39799AF7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21" y="0"/>
            <a:ext cx="5319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9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Notification Letter for Rating Decision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365 day response to maintain effective date of claim</a:t>
            </a: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71447-2D3C-7D68-057E-DDEA0E1C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319087"/>
            <a:ext cx="6067425" cy="62198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94441E-3F21-5641-E560-3B0AF31FB238}"/>
              </a:ext>
            </a:extLst>
          </p:cNvPr>
          <p:cNvCxnSpPr>
            <a:cxnSpLocks/>
          </p:cNvCxnSpPr>
          <p:nvPr/>
        </p:nvCxnSpPr>
        <p:spPr>
          <a:xfrm>
            <a:off x="3062287" y="3356572"/>
            <a:ext cx="4323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BD1F18-E1F0-C953-AF7A-DBB4469909E8}"/>
              </a:ext>
            </a:extLst>
          </p:cNvPr>
          <p:cNvSpPr txBox="1"/>
          <p:nvPr/>
        </p:nvSpPr>
        <p:spPr>
          <a:xfrm>
            <a:off x="1113575" y="3033406"/>
            <a:ext cx="194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Overview of rating decision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0984F4-9C62-E687-7D60-FE1AFBBA2F41}"/>
              </a:ext>
            </a:extLst>
          </p:cNvPr>
          <p:cNvCxnSpPr>
            <a:cxnSpLocks/>
          </p:cNvCxnSpPr>
          <p:nvPr/>
        </p:nvCxnSpPr>
        <p:spPr>
          <a:xfrm flipH="1">
            <a:off x="3132499" y="5830432"/>
            <a:ext cx="3621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699FC0-9C37-9042-32A9-1077C309F1AC}"/>
              </a:ext>
            </a:extLst>
          </p:cNvPr>
          <p:cNvSpPr txBox="1"/>
          <p:nvPr/>
        </p:nvSpPr>
        <p:spPr>
          <a:xfrm>
            <a:off x="796705" y="5507266"/>
            <a:ext cx="233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Change in combined ratings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158559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969F4-E9D1-8F9F-0B46-CBED3A0D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890587"/>
            <a:ext cx="6048375" cy="50768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4DA85B-A294-0DD2-B3BB-9C64E066AC78}"/>
              </a:ext>
            </a:extLst>
          </p:cNvPr>
          <p:cNvCxnSpPr>
            <a:cxnSpLocks/>
          </p:cNvCxnSpPr>
          <p:nvPr/>
        </p:nvCxnSpPr>
        <p:spPr>
          <a:xfrm flipH="1">
            <a:off x="3071812" y="5477347"/>
            <a:ext cx="3594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1FA5B3-B07A-A351-0256-4F8A64D75325}"/>
              </a:ext>
            </a:extLst>
          </p:cNvPr>
          <p:cNvSpPr txBox="1"/>
          <p:nvPr/>
        </p:nvSpPr>
        <p:spPr>
          <a:xfrm>
            <a:off x="506995" y="5015682"/>
            <a:ext cx="2462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area is often missed; veteran needs to ensure it is correct.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40BD90-D6BA-A119-0B6B-41859DF1CB79}"/>
              </a:ext>
            </a:extLst>
          </p:cNvPr>
          <p:cNvCxnSpPr>
            <a:cxnSpLocks/>
          </p:cNvCxnSpPr>
          <p:nvPr/>
        </p:nvCxnSpPr>
        <p:spPr>
          <a:xfrm flipH="1">
            <a:off x="3071812" y="1982709"/>
            <a:ext cx="3594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A88022-F960-34A1-287E-48FBF597051A}"/>
              </a:ext>
            </a:extLst>
          </p:cNvPr>
          <p:cNvSpPr txBox="1"/>
          <p:nvPr/>
        </p:nvSpPr>
        <p:spPr>
          <a:xfrm>
            <a:off x="579423" y="1659543"/>
            <a:ext cx="231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Change in disability pay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412284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7A314-4065-DC84-CBC8-0E3CC771D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985837"/>
            <a:ext cx="5610225" cy="48863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7ACC3A-F191-9088-5D30-041683CF9D29}"/>
              </a:ext>
            </a:extLst>
          </p:cNvPr>
          <p:cNvCxnSpPr>
            <a:cxnSpLocks/>
          </p:cNvCxnSpPr>
          <p:nvPr/>
        </p:nvCxnSpPr>
        <p:spPr>
          <a:xfrm flipH="1">
            <a:off x="2942376" y="1883121"/>
            <a:ext cx="4164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DBC072-0E89-3A4A-111A-0E6A91443D66}"/>
              </a:ext>
            </a:extLst>
          </p:cNvPr>
          <p:cNvSpPr txBox="1"/>
          <p:nvPr/>
        </p:nvSpPr>
        <p:spPr>
          <a:xfrm>
            <a:off x="1367073" y="1698455"/>
            <a:ext cx="1575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Direct deposit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588AFC19-9999-0BEA-FD9B-557173946A70}"/>
              </a:ext>
            </a:extLst>
          </p:cNvPr>
          <p:cNvSpPr/>
          <p:nvPr/>
        </p:nvSpPr>
        <p:spPr>
          <a:xfrm>
            <a:off x="2598343" y="4374097"/>
            <a:ext cx="525101" cy="48075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A21AF-C0FE-1D36-818F-C7C0D8789196}"/>
              </a:ext>
            </a:extLst>
          </p:cNvPr>
          <p:cNvSpPr txBox="1"/>
          <p:nvPr/>
        </p:nvSpPr>
        <p:spPr>
          <a:xfrm>
            <a:off x="848784" y="4291310"/>
            <a:ext cx="157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Seek help of service officer</a:t>
            </a:r>
          </a:p>
        </p:txBody>
      </p:sp>
    </p:spTree>
    <p:extLst>
      <p:ext uri="{BB962C8B-B14F-4D97-AF65-F5344CB8AC3E}">
        <p14:creationId xmlns:p14="http://schemas.microsoft.com/office/powerpoint/2010/main" val="2982948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EF76E-AA01-BC70-2874-A969D472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94" y="0"/>
            <a:ext cx="5303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2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98DAB-4958-624E-23E6-30F2A473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519237"/>
            <a:ext cx="5934075" cy="38195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8E4D86-10DF-0AC9-7C39-65438D5FDA22}"/>
              </a:ext>
            </a:extLst>
          </p:cNvPr>
          <p:cNvCxnSpPr>
            <a:cxnSpLocks/>
            <a:endCxn id="3" idx="1"/>
          </p:cNvCxnSpPr>
          <p:nvPr/>
        </p:nvCxnSpPr>
        <p:spPr>
          <a:xfrm flipH="1">
            <a:off x="3128962" y="3429000"/>
            <a:ext cx="401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E5F6E0-C779-D3D0-2CF1-3B79766AADA0}"/>
              </a:ext>
            </a:extLst>
          </p:cNvPr>
          <p:cNvSpPr txBox="1"/>
          <p:nvPr/>
        </p:nvSpPr>
        <p:spPr>
          <a:xfrm>
            <a:off x="796705" y="3059667"/>
            <a:ext cx="2332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Ensure ALL the evidence that was submitted with the claim is listed</a:t>
            </a:r>
          </a:p>
        </p:txBody>
      </p:sp>
    </p:spTree>
    <p:extLst>
      <p:ext uri="{BB962C8B-B14F-4D97-AF65-F5344CB8AC3E}">
        <p14:creationId xmlns:p14="http://schemas.microsoft.com/office/powerpoint/2010/main" val="168405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473A1-AC83-8AB4-DD17-F140FCB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 Correspondence to the Veteran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F3467-31F5-80E9-D480-6B783405A860}"/>
              </a:ext>
            </a:extLst>
          </p:cNvPr>
          <p:cNvSpPr txBox="1"/>
          <p:nvPr/>
        </p:nvSpPr>
        <p:spPr>
          <a:xfrm>
            <a:off x="5792994" y="1590840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ogo">
            <a:extLst>
              <a:ext uri="{FF2B5EF4-FFF2-40B4-BE49-F238E27FC236}">
                <a16:creationId xmlns:a16="http://schemas.microsoft.com/office/drawing/2014/main" id="{7BFF7FB8-BA5A-8791-0B40-3A6D0339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17" y="1598246"/>
            <a:ext cx="5596888" cy="31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CB0272-5D79-4167-D108-11F254FD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1200150"/>
            <a:ext cx="5629275" cy="44577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C652DA-944B-7F99-6F69-D9D5408D4094}"/>
              </a:ext>
            </a:extLst>
          </p:cNvPr>
          <p:cNvCxnSpPr>
            <a:cxnSpLocks/>
          </p:cNvCxnSpPr>
          <p:nvPr/>
        </p:nvCxnSpPr>
        <p:spPr>
          <a:xfrm>
            <a:off x="3204927" y="2797798"/>
            <a:ext cx="3480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9E62D8-1E69-5E40-0FD5-B8DCC1AFECC8}"/>
              </a:ext>
            </a:extLst>
          </p:cNvPr>
          <p:cNvSpPr txBox="1"/>
          <p:nvPr/>
        </p:nvSpPr>
        <p:spPr>
          <a:xfrm>
            <a:off x="638268" y="2474632"/>
            <a:ext cx="248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Why an increased evaluation was granted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F5782D-E062-26C1-F3A7-2DD74A8A31F6}"/>
              </a:ext>
            </a:extLst>
          </p:cNvPr>
          <p:cNvCxnSpPr>
            <a:cxnSpLocks/>
          </p:cNvCxnSpPr>
          <p:nvPr/>
        </p:nvCxnSpPr>
        <p:spPr>
          <a:xfrm flipH="1">
            <a:off x="3204927" y="4739213"/>
            <a:ext cx="3480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8AC7FF-3F74-D109-3769-35F2881BBE9A}"/>
              </a:ext>
            </a:extLst>
          </p:cNvPr>
          <p:cNvSpPr txBox="1"/>
          <p:nvPr/>
        </p:nvSpPr>
        <p:spPr>
          <a:xfrm>
            <a:off x="561314" y="4416047"/>
            <a:ext cx="26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What is need to meet the next higher evaluation</a:t>
            </a:r>
          </a:p>
        </p:txBody>
      </p:sp>
    </p:spTree>
    <p:extLst>
      <p:ext uri="{BB962C8B-B14F-4D97-AF65-F5344CB8AC3E}">
        <p14:creationId xmlns:p14="http://schemas.microsoft.com/office/powerpoint/2010/main" val="1848110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8C0A9-9E3E-C6B4-42AF-1DF67AA8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304800"/>
            <a:ext cx="3733800" cy="6248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E7B175-E4EC-3335-5C92-DF08991C51F6}"/>
              </a:ext>
            </a:extLst>
          </p:cNvPr>
          <p:cNvCxnSpPr>
            <a:cxnSpLocks/>
          </p:cNvCxnSpPr>
          <p:nvPr/>
        </p:nvCxnSpPr>
        <p:spPr>
          <a:xfrm>
            <a:off x="3947311" y="5604095"/>
            <a:ext cx="407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C770E0-6D3C-34C9-DC5F-5EA2A9ADE9FA}"/>
              </a:ext>
            </a:extLst>
          </p:cNvPr>
          <p:cNvSpPr txBox="1"/>
          <p:nvPr/>
        </p:nvSpPr>
        <p:spPr>
          <a:xfrm>
            <a:off x="574329" y="5019319"/>
            <a:ext cx="3232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Favorable findings lists which of the three criteria for Service Connection have been met </a:t>
            </a:r>
          </a:p>
          <a:p>
            <a:r>
              <a:rPr lang="en-US" sz="1400" dirty="0"/>
              <a:t>(In-service event, current diagnosis, and/or nexus)</a:t>
            </a:r>
          </a:p>
        </p:txBody>
      </p:sp>
    </p:spTree>
    <p:extLst>
      <p:ext uri="{BB962C8B-B14F-4D97-AF65-F5344CB8AC3E}">
        <p14:creationId xmlns:p14="http://schemas.microsoft.com/office/powerpoint/2010/main" val="78501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Notification Letter for Proposal to Reduce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30 days for hearing / 60 days for evidence</a:t>
            </a: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6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473A1-AC83-8AB4-DD17-F140FCB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33" y="448516"/>
            <a:ext cx="10539285" cy="13000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What may trigger an exam that will lead to a reduction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8F3467-31F5-80E9-D480-6B783405A860}"/>
              </a:ext>
            </a:extLst>
          </p:cNvPr>
          <p:cNvSpPr txBox="1"/>
          <p:nvPr/>
        </p:nvSpPr>
        <p:spPr>
          <a:xfrm>
            <a:off x="5792994" y="1590840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A4F03-EAF0-F841-792B-228990FEAD64}"/>
              </a:ext>
            </a:extLst>
          </p:cNvPr>
          <p:cNvSpPr txBox="1"/>
          <p:nvPr/>
        </p:nvSpPr>
        <p:spPr>
          <a:xfrm>
            <a:off x="1782147" y="3574389"/>
            <a:ext cx="96033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Cancer going into remission / surgically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Heart bypass / stent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Veteran submits a claim for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Veteran submits a claim for secondary condition (primary condition will be re-evaluated)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9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AF152-A7AB-BDB4-DBA1-1E838E0A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61" y="0"/>
            <a:ext cx="5050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59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5367D-60FC-205B-BC14-E816D837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205" y="0"/>
            <a:ext cx="549158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351A26-9FB7-062B-DF79-9D31CFBE7DF0}"/>
                  </a:ext>
                </a:extLst>
              </p14:cNvPr>
              <p14:cNvContentPartPr/>
              <p14:nvPr/>
            </p14:nvContentPartPr>
            <p14:xfrm>
              <a:off x="3955783" y="2298105"/>
              <a:ext cx="4264560" cy="6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351A26-9FB7-062B-DF79-9D31CFBE7D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2143" y="2190465"/>
                <a:ext cx="43722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11F63F-A5B5-2A39-1AAF-1B4B4C3EC474}"/>
                  </a:ext>
                </a:extLst>
              </p14:cNvPr>
              <p14:cNvContentPartPr/>
              <p14:nvPr/>
            </p14:nvContentPartPr>
            <p14:xfrm>
              <a:off x="4001503" y="2370105"/>
              <a:ext cx="1334520" cy="21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11F63F-A5B5-2A39-1AAF-1B4B4C3EC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7503" y="2262465"/>
                <a:ext cx="14421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BC255E-A935-1B72-F814-FA6AF00F236C}"/>
                  </a:ext>
                </a:extLst>
              </p14:cNvPr>
              <p14:cNvContentPartPr/>
              <p14:nvPr/>
            </p14:nvContentPartPr>
            <p14:xfrm>
              <a:off x="3947143" y="2388825"/>
              <a:ext cx="4508640" cy="7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BC255E-A935-1B72-F814-FA6AF00F23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3143" y="2280825"/>
                <a:ext cx="46162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367521-6F84-8776-0C2E-37F38F33B3D7}"/>
                  </a:ext>
                </a:extLst>
              </p14:cNvPr>
              <p14:cNvContentPartPr/>
              <p14:nvPr/>
            </p14:nvContentPartPr>
            <p14:xfrm>
              <a:off x="3965143" y="2570625"/>
              <a:ext cx="1371960" cy="7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367521-6F84-8776-0C2E-37F38F33B3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11143" y="2462625"/>
                <a:ext cx="14796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763AF3-BF7D-FBB2-5714-5F53F7E4E8BE}"/>
                  </a:ext>
                </a:extLst>
              </p14:cNvPr>
              <p14:cNvContentPartPr/>
              <p14:nvPr/>
            </p14:nvContentPartPr>
            <p14:xfrm>
              <a:off x="3955783" y="4778865"/>
              <a:ext cx="4236480" cy="2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763AF3-BF7D-FBB2-5714-5F53F7E4E8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2143" y="4670865"/>
                <a:ext cx="43441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E21F76-4470-7BC7-579C-E1BF1D75395F}"/>
                  </a:ext>
                </a:extLst>
              </p14:cNvPr>
              <p14:cNvContentPartPr/>
              <p14:nvPr/>
            </p14:nvContentPartPr>
            <p14:xfrm>
              <a:off x="3983143" y="4961385"/>
              <a:ext cx="33588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E21F76-4470-7BC7-579C-E1BF1D7539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29503" y="4853385"/>
                <a:ext cx="443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4021230-C854-AB2A-F5FE-EBE0FC57382C}"/>
                  </a:ext>
                </a:extLst>
              </p14:cNvPr>
              <p14:cNvContentPartPr/>
              <p14:nvPr/>
            </p14:nvContentPartPr>
            <p14:xfrm>
              <a:off x="3937783" y="3792105"/>
              <a:ext cx="4248000" cy="46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4021230-C854-AB2A-F5FE-EBE0FC57382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83783" y="3684465"/>
                <a:ext cx="4355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BC26E4-FE95-96D2-7931-B06BD1979F7A}"/>
                  </a:ext>
                </a:extLst>
              </p14:cNvPr>
              <p14:cNvContentPartPr/>
              <p14:nvPr/>
            </p14:nvContentPartPr>
            <p14:xfrm>
              <a:off x="3965143" y="3955185"/>
              <a:ext cx="4222080" cy="4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BC26E4-FE95-96D2-7931-B06BD1979F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11143" y="3847545"/>
                <a:ext cx="43297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40CA4F-AC30-C4A3-D88A-824C5CB240EA}"/>
                  </a:ext>
                </a:extLst>
              </p14:cNvPr>
              <p14:cNvContentPartPr/>
              <p14:nvPr/>
            </p14:nvContentPartPr>
            <p14:xfrm>
              <a:off x="4055503" y="411898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40CA4F-AC30-C4A3-D88A-824C5CB240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01503" y="40113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4CAD19-A2F0-DD14-CF5E-56E6E549DF45}"/>
                  </a:ext>
                </a:extLst>
              </p14:cNvPr>
              <p14:cNvContentPartPr/>
              <p14:nvPr/>
            </p14:nvContentPartPr>
            <p14:xfrm>
              <a:off x="3983143" y="4064265"/>
              <a:ext cx="406800" cy="55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4CAD19-A2F0-DD14-CF5E-56E6E549DF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29503" y="3956265"/>
                <a:ext cx="5144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E64FE09-8BDE-2968-5847-F7651B4E1098}"/>
                  </a:ext>
                </a:extLst>
              </p14:cNvPr>
              <p14:cNvContentPartPr/>
              <p14:nvPr/>
            </p14:nvContentPartPr>
            <p14:xfrm>
              <a:off x="4426663" y="4054905"/>
              <a:ext cx="3903120" cy="73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E64FE09-8BDE-2968-5847-F7651B4E109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73023" y="3947265"/>
                <a:ext cx="40107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152F10-9E0E-61CB-259C-F2423C968612}"/>
                  </a:ext>
                </a:extLst>
              </p14:cNvPr>
              <p14:cNvContentPartPr/>
              <p14:nvPr/>
            </p14:nvContentPartPr>
            <p14:xfrm>
              <a:off x="3992143" y="4236705"/>
              <a:ext cx="3363840" cy="4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152F10-9E0E-61CB-259C-F2423C9686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38503" y="4128705"/>
                <a:ext cx="34714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8D1947-9DF7-03E6-1550-E8C715F2589C}"/>
                  </a:ext>
                </a:extLst>
              </p14:cNvPr>
              <p14:cNvContentPartPr/>
              <p14:nvPr/>
            </p14:nvContentPartPr>
            <p14:xfrm>
              <a:off x="7432303" y="4209345"/>
              <a:ext cx="768960" cy="27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8D1947-9DF7-03E6-1550-E8C715F258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78663" y="4101345"/>
                <a:ext cx="8766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BB8FC08-5ABE-409C-7DBF-635EF371FD4D}"/>
                  </a:ext>
                </a:extLst>
              </p14:cNvPr>
              <p14:cNvContentPartPr/>
              <p14:nvPr/>
            </p14:nvContentPartPr>
            <p14:xfrm>
              <a:off x="3947143" y="4362345"/>
              <a:ext cx="4300200" cy="5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BB8FC08-5ABE-409C-7DBF-635EF371FD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3143" y="4254705"/>
                <a:ext cx="44078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58C26E-2B7E-26D6-AD95-986AAAC91B08}"/>
                  </a:ext>
                </a:extLst>
              </p14:cNvPr>
              <p14:cNvContentPartPr/>
              <p14:nvPr/>
            </p14:nvContentPartPr>
            <p14:xfrm>
              <a:off x="3965143" y="4428945"/>
              <a:ext cx="31716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58C26E-2B7E-26D6-AD95-986AAAC91B0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11143" y="4320945"/>
                <a:ext cx="32792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C490EF4-DD84-C450-9212-1766550AED5B}"/>
                  </a:ext>
                </a:extLst>
              </p14:cNvPr>
              <p14:cNvContentPartPr/>
              <p14:nvPr/>
            </p14:nvContentPartPr>
            <p14:xfrm>
              <a:off x="4372303" y="4453425"/>
              <a:ext cx="3875040" cy="38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C490EF4-DD84-C450-9212-1766550AED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18663" y="4345425"/>
                <a:ext cx="3982680" cy="2541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9C367AA-A9D0-9DA5-51D7-A78488F64D08}"/>
              </a:ext>
            </a:extLst>
          </p:cNvPr>
          <p:cNvSpPr txBox="1"/>
          <p:nvPr/>
        </p:nvSpPr>
        <p:spPr>
          <a:xfrm>
            <a:off x="778744" y="3609433"/>
            <a:ext cx="285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Request hearing within 30 days, reduction will not start until after hearing, could cause overpayment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DA65D-AD7E-978B-264F-2F1E971A661D}"/>
              </a:ext>
            </a:extLst>
          </p:cNvPr>
          <p:cNvSpPr txBox="1"/>
          <p:nvPr/>
        </p:nvSpPr>
        <p:spPr>
          <a:xfrm>
            <a:off x="787744" y="2155299"/>
            <a:ext cx="231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Additional evidence can be </a:t>
            </a:r>
          </a:p>
          <a:p>
            <a:r>
              <a:rPr lang="en-US" sz="1400" dirty="0"/>
              <a:t>submitted for 60 days</a:t>
            </a:r>
          </a:p>
        </p:txBody>
      </p:sp>
    </p:spTree>
    <p:extLst>
      <p:ext uri="{BB962C8B-B14F-4D97-AF65-F5344CB8AC3E}">
        <p14:creationId xmlns:p14="http://schemas.microsoft.com/office/powerpoint/2010/main" val="253372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BVA Decision Letter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365 day response to maintain effective date of claim</a:t>
            </a:r>
          </a:p>
          <a:p>
            <a:pPr algn="l"/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EEA08-DB1C-712A-13A4-734AEC2C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28" y="0"/>
            <a:ext cx="4925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1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89959-379B-50BB-84E1-AF5BBAF3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97" y="0"/>
            <a:ext cx="51992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D8D703-26D6-5F4A-40DF-190F4458A9CD}"/>
              </a:ext>
            </a:extLst>
          </p:cNvPr>
          <p:cNvSpPr txBox="1"/>
          <p:nvPr/>
        </p:nvSpPr>
        <p:spPr>
          <a:xfrm>
            <a:off x="660903" y="2190939"/>
            <a:ext cx="2135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Grant</a:t>
            </a:r>
            <a:r>
              <a:rPr lang="en-US" sz="1400" dirty="0"/>
              <a:t> – returned to VARO</a:t>
            </a:r>
          </a:p>
          <a:p>
            <a:r>
              <a:rPr lang="en-US" sz="1400" dirty="0"/>
              <a:t> for a rating decision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95CED-CC5F-260C-1F8D-CAA4C6E17BCE}"/>
              </a:ext>
            </a:extLst>
          </p:cNvPr>
          <p:cNvSpPr txBox="1"/>
          <p:nvPr/>
        </p:nvSpPr>
        <p:spPr>
          <a:xfrm>
            <a:off x="660903" y="3229824"/>
            <a:ext cx="2536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Remand</a:t>
            </a:r>
            <a:r>
              <a:rPr lang="en-US" sz="1400" dirty="0"/>
              <a:t> – returned to VARO</a:t>
            </a:r>
          </a:p>
          <a:p>
            <a:r>
              <a:rPr lang="en-US" sz="1400" dirty="0"/>
              <a:t>to correct an error </a:t>
            </a:r>
          </a:p>
          <a:p>
            <a:r>
              <a:rPr lang="en-US" sz="1400" dirty="0"/>
              <a:t>(DTA, new exam, new opinion) </a:t>
            </a:r>
          </a:p>
          <a:p>
            <a:r>
              <a:rPr lang="en-US" sz="1400" dirty="0"/>
              <a:t>and to get a rating decision</a:t>
            </a:r>
          </a:p>
        </p:txBody>
      </p:sp>
    </p:spTree>
    <p:extLst>
      <p:ext uri="{BB962C8B-B14F-4D97-AF65-F5344CB8AC3E}">
        <p14:creationId xmlns:p14="http://schemas.microsoft.com/office/powerpoint/2010/main" val="2112293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D6AF5-D0AA-E6C1-6BB1-51E54004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05" y="0"/>
            <a:ext cx="5197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1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473A1-AC83-8AB4-DD17-F140FCB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33" y="448517"/>
            <a:ext cx="10539285" cy="97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 Correspondence to the Veteran</a:t>
            </a: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8F3467-31F5-80E9-D480-6B783405A860}"/>
              </a:ext>
            </a:extLst>
          </p:cNvPr>
          <p:cNvSpPr txBox="1"/>
          <p:nvPr/>
        </p:nvSpPr>
        <p:spPr>
          <a:xfrm>
            <a:off x="5792994" y="1590840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A4F03-EAF0-F841-792B-228990FEAD64}"/>
              </a:ext>
            </a:extLst>
          </p:cNvPr>
          <p:cNvSpPr txBox="1"/>
          <p:nvPr/>
        </p:nvSpPr>
        <p:spPr>
          <a:xfrm>
            <a:off x="1782147" y="3574389"/>
            <a:ext cx="96033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Development Letter with 5103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Dependent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Notification Letter for Rating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Notification Letter for Proposal to Reduce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BVA Decision Letter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Debt Management 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5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36866-455D-305B-07E7-C899B9A43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2266950"/>
            <a:ext cx="57340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71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037EA-E511-424D-ADD9-44EFAA22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342900"/>
            <a:ext cx="5981700" cy="617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4D39DB-8354-E402-F6FA-1C0419266ABC}"/>
              </a:ext>
            </a:extLst>
          </p:cNvPr>
          <p:cNvSpPr txBox="1"/>
          <p:nvPr/>
        </p:nvSpPr>
        <p:spPr>
          <a:xfrm>
            <a:off x="561315" y="742384"/>
            <a:ext cx="2952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Board tells the VARO specifically </a:t>
            </a:r>
          </a:p>
          <a:p>
            <a:r>
              <a:rPr lang="en-US" sz="1400" dirty="0"/>
              <a:t>what they must do before rendering </a:t>
            </a:r>
          </a:p>
          <a:p>
            <a:r>
              <a:rPr lang="en-US" sz="1400" dirty="0"/>
              <a:t>a new decision</a:t>
            </a:r>
          </a:p>
        </p:txBody>
      </p:sp>
    </p:spTree>
    <p:extLst>
      <p:ext uri="{BB962C8B-B14F-4D97-AF65-F5344CB8AC3E}">
        <p14:creationId xmlns:p14="http://schemas.microsoft.com/office/powerpoint/2010/main" val="1894334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70D0E-BB11-C806-836E-77D3482F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57162"/>
            <a:ext cx="59721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0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Debt Management Letter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30 days</a:t>
            </a: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9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473A1-AC83-8AB4-DD17-F140FCB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33" y="448517"/>
            <a:ext cx="10539285" cy="97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Causes of 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Debt</a:t>
            </a: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8F3467-31F5-80E9-D480-6B783405A860}"/>
              </a:ext>
            </a:extLst>
          </p:cNvPr>
          <p:cNvSpPr txBox="1"/>
          <p:nvPr/>
        </p:nvSpPr>
        <p:spPr>
          <a:xfrm>
            <a:off x="5792994" y="1590840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A4F03-EAF0-F841-792B-228990FEAD64}"/>
              </a:ext>
            </a:extLst>
          </p:cNvPr>
          <p:cNvSpPr txBox="1"/>
          <p:nvPr/>
        </p:nvSpPr>
        <p:spPr>
          <a:xfrm>
            <a:off x="1782147" y="3574389"/>
            <a:ext cx="9603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Dependency change (ex: spouse dies / divorce)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Incarceration / Fugitive Felon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NSC Pension (ex: social security starts after NSC granted)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Reduction in Service-Connected disability.</a:t>
            </a:r>
          </a:p>
        </p:txBody>
      </p:sp>
    </p:spTree>
    <p:extLst>
      <p:ext uri="{BB962C8B-B14F-4D97-AF65-F5344CB8AC3E}">
        <p14:creationId xmlns:p14="http://schemas.microsoft.com/office/powerpoint/2010/main" val="2116655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49B77-BD9C-43B0-CCD3-36A7A01A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78" y="0"/>
            <a:ext cx="569264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CD27F1-B5C6-1D0D-CFB1-0AC793EADF5E}"/>
              </a:ext>
            </a:extLst>
          </p:cNvPr>
          <p:cNvSpPr/>
          <p:nvPr/>
        </p:nvSpPr>
        <p:spPr>
          <a:xfrm>
            <a:off x="4049856" y="966873"/>
            <a:ext cx="914400" cy="5269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EB034-6B87-914B-AED6-102B24EA19B4}"/>
              </a:ext>
            </a:extLst>
          </p:cNvPr>
          <p:cNvSpPr/>
          <p:nvPr/>
        </p:nvSpPr>
        <p:spPr>
          <a:xfrm>
            <a:off x="7704499" y="831071"/>
            <a:ext cx="914400" cy="5269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669FD3-2375-5558-9F38-1D5C62237D67}"/>
                  </a:ext>
                </a:extLst>
              </p14:cNvPr>
              <p14:cNvContentPartPr/>
              <p14:nvPr/>
            </p14:nvContentPartPr>
            <p14:xfrm>
              <a:off x="4046503" y="2199105"/>
              <a:ext cx="786960" cy="2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669FD3-2375-5558-9F38-1D5C62237D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2863" y="2091105"/>
                <a:ext cx="894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492337-4224-4A51-A97C-743A73711DDE}"/>
                  </a:ext>
                </a:extLst>
              </p14:cNvPr>
              <p14:cNvContentPartPr/>
              <p14:nvPr/>
            </p14:nvContentPartPr>
            <p14:xfrm>
              <a:off x="5277703" y="2325825"/>
              <a:ext cx="1223280" cy="2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492337-4224-4A51-A97C-743A73711D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4063" y="2217825"/>
                <a:ext cx="1330920" cy="2440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08BF99-1D89-4A9C-9955-DEABCA63A388}"/>
              </a:ext>
            </a:extLst>
          </p:cNvPr>
          <p:cNvSpPr txBox="1"/>
          <p:nvPr/>
        </p:nvSpPr>
        <p:spPr>
          <a:xfrm>
            <a:off x="1076846" y="1864160"/>
            <a:ext cx="217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Debt must be paid back within 36 months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B5DE88-3592-F902-726F-1F45E6D08DD6}"/>
                  </a:ext>
                </a:extLst>
              </p14:cNvPr>
              <p14:cNvContentPartPr/>
              <p14:nvPr/>
            </p14:nvContentPartPr>
            <p14:xfrm>
              <a:off x="5966023" y="3212865"/>
              <a:ext cx="1728000" cy="10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B5DE88-3592-F902-726F-1F45E6D08D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2023" y="3105225"/>
                <a:ext cx="1835640" cy="3178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C4B0581-AD82-429E-918C-03B9156C8BAA}"/>
              </a:ext>
            </a:extLst>
          </p:cNvPr>
          <p:cNvSpPr txBox="1"/>
          <p:nvPr/>
        </p:nvSpPr>
        <p:spPr>
          <a:xfrm>
            <a:off x="380247" y="3530851"/>
            <a:ext cx="30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VAF 5655, Financial Status Report (Income minus expenses)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2E23C7-F8C9-3C08-597F-88D2FD41D084}"/>
                  </a:ext>
                </a:extLst>
              </p14:cNvPr>
              <p14:cNvContentPartPr/>
              <p14:nvPr/>
            </p14:nvContentPartPr>
            <p14:xfrm>
              <a:off x="4037503" y="3475305"/>
              <a:ext cx="579600" cy="1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2E23C7-F8C9-3C08-597F-88D2FD41D0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3503" y="3367305"/>
                <a:ext cx="6872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E1616-0B5C-B275-5000-6EDE836EE77C}"/>
                  </a:ext>
                </a:extLst>
              </p14:cNvPr>
              <p14:cNvContentPartPr/>
              <p14:nvPr/>
            </p14:nvContentPartPr>
            <p14:xfrm>
              <a:off x="4091863" y="3738825"/>
              <a:ext cx="307080" cy="10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E1616-0B5C-B275-5000-6EDE836EE7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7863" y="3631185"/>
                <a:ext cx="414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0A9764C-B255-6C55-7795-836C64DEF973}"/>
                  </a:ext>
                </a:extLst>
              </p14:cNvPr>
              <p14:cNvContentPartPr/>
              <p14:nvPr/>
            </p14:nvContentPartPr>
            <p14:xfrm>
              <a:off x="4064863" y="4004865"/>
              <a:ext cx="380520" cy="3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0A9764C-B255-6C55-7795-836C64DEF9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0863" y="3897225"/>
                <a:ext cx="488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116300-ECC6-4A92-CB1E-3261674D970F}"/>
                  </a:ext>
                </a:extLst>
              </p14:cNvPr>
              <p14:cNvContentPartPr/>
              <p14:nvPr/>
            </p14:nvContentPartPr>
            <p14:xfrm>
              <a:off x="4082863" y="4444785"/>
              <a:ext cx="506880" cy="46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116300-ECC6-4A92-CB1E-3261674D97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28863" y="4336785"/>
                <a:ext cx="6145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F1F220-580B-93EF-3384-09AABC6ECB98}"/>
                  </a:ext>
                </a:extLst>
              </p14:cNvPr>
              <p14:cNvContentPartPr/>
              <p14:nvPr/>
            </p14:nvContentPartPr>
            <p14:xfrm>
              <a:off x="4073503" y="4851585"/>
              <a:ext cx="343800" cy="24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F1F220-580B-93EF-3384-09AABC6ECB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19863" y="4743585"/>
                <a:ext cx="451440" cy="24048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1FCCFD-C22A-2E4C-3D91-837D80A39130}"/>
              </a:ext>
            </a:extLst>
          </p:cNvPr>
          <p:cNvCxnSpPr>
            <a:cxnSpLocks/>
          </p:cNvCxnSpPr>
          <p:nvPr/>
        </p:nvCxnSpPr>
        <p:spPr>
          <a:xfrm>
            <a:off x="8942321" y="4004865"/>
            <a:ext cx="34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11048B-ED2E-1362-2D29-EA6B2A3D685C}"/>
              </a:ext>
            </a:extLst>
          </p:cNvPr>
          <p:cNvCxnSpPr>
            <a:cxnSpLocks/>
          </p:cNvCxnSpPr>
          <p:nvPr/>
        </p:nvCxnSpPr>
        <p:spPr>
          <a:xfrm>
            <a:off x="8942321" y="4444785"/>
            <a:ext cx="34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8E721D-2F14-EA99-94F7-8EE6DB0396AE}"/>
              </a:ext>
            </a:extLst>
          </p:cNvPr>
          <p:cNvSpPr txBox="1"/>
          <p:nvPr/>
        </p:nvSpPr>
        <p:spPr>
          <a:xfrm>
            <a:off x="9286121" y="4260119"/>
            <a:ext cx="2405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Lump sum payment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F767FD-3A72-5867-0A5D-2789B88F36FF}"/>
              </a:ext>
            </a:extLst>
          </p:cNvPr>
          <p:cNvSpPr txBox="1"/>
          <p:nvPr/>
        </p:nvSpPr>
        <p:spPr>
          <a:xfrm>
            <a:off x="9286121" y="3807850"/>
            <a:ext cx="214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Financial hardship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9BC974-2440-A7BC-1830-C8559E7F684B}"/>
                  </a:ext>
                </a:extLst>
              </p14:cNvPr>
              <p14:cNvContentPartPr/>
              <p14:nvPr/>
            </p14:nvContentPartPr>
            <p14:xfrm>
              <a:off x="4073503" y="2779065"/>
              <a:ext cx="2720880" cy="3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9BC974-2440-A7BC-1830-C8559E7F68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19863" y="2671065"/>
                <a:ext cx="282852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640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CD4F2-39B9-274F-3D9F-9C29F5EE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973" y="0"/>
            <a:ext cx="535405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4967AE-48C0-0CDA-5DAF-E32554F4627F}"/>
                  </a:ext>
                </a:extLst>
              </p14:cNvPr>
              <p14:cNvContentPartPr/>
              <p14:nvPr/>
            </p14:nvContentPartPr>
            <p14:xfrm>
              <a:off x="7776823" y="1439145"/>
              <a:ext cx="60228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4967AE-48C0-0CDA-5DAF-E32554F46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2823" y="1331145"/>
                <a:ext cx="709920" cy="225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5C02995-75A1-F039-BFE3-5786F295C66D}"/>
              </a:ext>
            </a:extLst>
          </p:cNvPr>
          <p:cNvSpPr txBox="1"/>
          <p:nvPr/>
        </p:nvSpPr>
        <p:spPr>
          <a:xfrm>
            <a:off x="298764" y="1111545"/>
            <a:ext cx="28757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veteran does not respond the VA will send the debt to the Department of Treasury.</a:t>
            </a:r>
          </a:p>
          <a:p>
            <a:r>
              <a:rPr lang="en-US" sz="1400" dirty="0"/>
              <a:t>Any Federal Payment can be offset (social security, federal retirement)</a:t>
            </a:r>
          </a:p>
        </p:txBody>
      </p:sp>
    </p:spTree>
    <p:extLst>
      <p:ext uri="{BB962C8B-B14F-4D97-AF65-F5344CB8AC3E}">
        <p14:creationId xmlns:p14="http://schemas.microsoft.com/office/powerpoint/2010/main" val="1848383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473A1-AC83-8AB4-DD17-F140FCB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 Internal Documents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F3467-31F5-80E9-D480-6B783405A860}"/>
              </a:ext>
            </a:extLst>
          </p:cNvPr>
          <p:cNvSpPr txBox="1"/>
          <p:nvPr/>
        </p:nvSpPr>
        <p:spPr>
          <a:xfrm>
            <a:off x="5792994" y="1590840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ogo">
            <a:extLst>
              <a:ext uri="{FF2B5EF4-FFF2-40B4-BE49-F238E27FC236}">
                <a16:creationId xmlns:a16="http://schemas.microsoft.com/office/drawing/2014/main" id="{7BFF7FB8-BA5A-8791-0B40-3A6D0339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17" y="1598246"/>
            <a:ext cx="5596888" cy="31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3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473A1-AC83-8AB4-DD17-F140FCB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33" y="448517"/>
            <a:ext cx="10539285" cy="970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 Internal Documents</a:t>
            </a: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8F3467-31F5-80E9-D480-6B783405A860}"/>
              </a:ext>
            </a:extLst>
          </p:cNvPr>
          <p:cNvSpPr txBox="1"/>
          <p:nvPr/>
        </p:nvSpPr>
        <p:spPr>
          <a:xfrm>
            <a:off x="5792994" y="1590840"/>
            <a:ext cx="5672176" cy="509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4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A4F03-EAF0-F841-792B-228990FEAD64}"/>
              </a:ext>
            </a:extLst>
          </p:cNvPr>
          <p:cNvSpPr txBox="1"/>
          <p:nvPr/>
        </p:nvSpPr>
        <p:spPr>
          <a:xfrm>
            <a:off x="1782147" y="3885715"/>
            <a:ext cx="96033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Code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ILER – Individual Longitudinal Exposure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TERA – Toxic Exposure Risk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35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</a:rPr>
              <a:t>Code Sheet</a:t>
            </a:r>
            <a:br>
              <a:rPr lang="en-US" sz="8000" dirty="0"/>
            </a:b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/>
          </a:bodyPr>
          <a:lstStyle/>
          <a:p>
            <a:pPr algn="l"/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0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Development Letter with </a:t>
            </a:r>
            <a:br>
              <a:rPr lang="en-US" sz="8000" dirty="0">
                <a:solidFill>
                  <a:srgbClr val="FFFFFF"/>
                </a:solidFill>
              </a:rPr>
            </a:br>
            <a:r>
              <a:rPr lang="en-US" sz="8000" dirty="0">
                <a:solidFill>
                  <a:srgbClr val="FFFFFF"/>
                </a:solidFill>
              </a:rPr>
              <a:t>5103 Notice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30 day response</a:t>
            </a: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50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9FF0B-6FEF-E83C-DA48-2553E666C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31" y="0"/>
            <a:ext cx="50481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EF58F-CF6F-533C-3ACE-F5C837E26DBA}"/>
              </a:ext>
            </a:extLst>
          </p:cNvPr>
          <p:cNvSpPr txBox="1"/>
          <p:nvPr/>
        </p:nvSpPr>
        <p:spPr>
          <a:xfrm>
            <a:off x="1084082" y="1923068"/>
            <a:ext cx="166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Active duty periods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E0B57-3012-83D9-C181-84B601BC22B3}"/>
              </a:ext>
            </a:extLst>
          </p:cNvPr>
          <p:cNvSpPr txBox="1"/>
          <p:nvPr/>
        </p:nvSpPr>
        <p:spPr>
          <a:xfrm>
            <a:off x="1084082" y="2960017"/>
            <a:ext cx="252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Date the claim was received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B9B11-61A6-9942-CEAB-206D73B86066}"/>
              </a:ext>
            </a:extLst>
          </p:cNvPr>
          <p:cNvSpPr txBox="1"/>
          <p:nvPr/>
        </p:nvSpPr>
        <p:spPr>
          <a:xfrm>
            <a:off x="1084082" y="3843077"/>
            <a:ext cx="297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Disabilities listed highest to lowest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22686-D556-2486-5DEB-C8AEFB80E264}"/>
              </a:ext>
            </a:extLst>
          </p:cNvPr>
          <p:cNvSpPr txBox="1"/>
          <p:nvPr/>
        </p:nvSpPr>
        <p:spPr>
          <a:xfrm>
            <a:off x="1084082" y="5505253"/>
            <a:ext cx="2545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Change in rating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1159279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5A9B6-1ABC-A657-6531-61AA34D7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20" y="0"/>
            <a:ext cx="5181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68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88FAC-313F-AE7C-FD2F-DD56BF65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91" y="0"/>
            <a:ext cx="528721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5A68C-8501-56D4-F190-1124AEC294A0}"/>
              </a:ext>
            </a:extLst>
          </p:cNvPr>
          <p:cNvSpPr txBox="1"/>
          <p:nvPr/>
        </p:nvSpPr>
        <p:spPr>
          <a:xfrm>
            <a:off x="1150070" y="2865748"/>
            <a:ext cx="17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Combined Rating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F4002-FAB5-2D4E-6AEA-7B47E0D8BFAD}"/>
              </a:ext>
            </a:extLst>
          </p:cNvPr>
          <p:cNvSpPr txBox="1"/>
          <p:nvPr/>
        </p:nvSpPr>
        <p:spPr>
          <a:xfrm>
            <a:off x="1150070" y="5750351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Denied issues and original </a:t>
            </a:r>
          </a:p>
          <a:p>
            <a:r>
              <a:rPr lang="en-US" sz="1400" dirty="0"/>
              <a:t>date of denial</a:t>
            </a:r>
          </a:p>
        </p:txBody>
      </p:sp>
    </p:spTree>
    <p:extLst>
      <p:ext uri="{BB962C8B-B14F-4D97-AF65-F5344CB8AC3E}">
        <p14:creationId xmlns:p14="http://schemas.microsoft.com/office/powerpoint/2010/main" val="1549516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09A06-36E4-959F-0BC0-9DA5E970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223" y="0"/>
            <a:ext cx="51475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73A387-325E-CE57-FE69-F0A554F761B9}"/>
              </a:ext>
            </a:extLst>
          </p:cNvPr>
          <p:cNvSpPr txBox="1"/>
          <p:nvPr/>
        </p:nvSpPr>
        <p:spPr>
          <a:xfrm>
            <a:off x="1027522" y="5627802"/>
            <a:ext cx="2364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Any issues that are deferred </a:t>
            </a:r>
          </a:p>
          <a:p>
            <a:r>
              <a:rPr lang="en-US" sz="1400" dirty="0"/>
              <a:t>would be listed next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01FF39-0D0C-C435-8B00-34CCC5941126}"/>
              </a:ext>
            </a:extLst>
          </p:cNvPr>
          <p:cNvCxnSpPr>
            <a:cxnSpLocks/>
          </p:cNvCxnSpPr>
          <p:nvPr/>
        </p:nvCxnSpPr>
        <p:spPr>
          <a:xfrm>
            <a:off x="2085616" y="6151022"/>
            <a:ext cx="0" cy="391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22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</a:rPr>
              <a:t>Individual Longitudinal Exposure Record</a:t>
            </a:r>
            <a:br>
              <a:rPr lang="en-US" sz="8000" dirty="0"/>
            </a:b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/>
          </a:bodyPr>
          <a:lstStyle/>
          <a:p>
            <a:pPr algn="l"/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96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7EAB0-381B-BA68-0C4F-729F6E00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571500"/>
            <a:ext cx="6238875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BA8959-5064-019D-3646-02E944DE1335}"/>
              </a:ext>
            </a:extLst>
          </p:cNvPr>
          <p:cNvSpPr txBox="1"/>
          <p:nvPr/>
        </p:nvSpPr>
        <p:spPr>
          <a:xfrm>
            <a:off x="1517210" y="2411575"/>
            <a:ext cx="1122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State Side:</a:t>
            </a:r>
          </a:p>
          <a:p>
            <a:r>
              <a:rPr lang="en-US" sz="1400" dirty="0"/>
              <a:t>Duty station</a:t>
            </a:r>
          </a:p>
          <a:p>
            <a:r>
              <a:rPr lang="en-US" sz="1400" dirty="0"/>
              <a:t>Time frame</a:t>
            </a:r>
          </a:p>
          <a:p>
            <a:r>
              <a:rPr lang="en-US" sz="1400" dirty="0"/>
              <a:t>MOS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BBFD0C-E751-D370-24F4-5E026E9C400A}"/>
              </a:ext>
            </a:extLst>
          </p:cNvPr>
          <p:cNvCxnSpPr>
            <a:cxnSpLocks/>
          </p:cNvCxnSpPr>
          <p:nvPr/>
        </p:nvCxnSpPr>
        <p:spPr>
          <a:xfrm flipH="1">
            <a:off x="2639505" y="2780907"/>
            <a:ext cx="443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6621B7-1987-DE5A-D20E-CBE1539447D7}"/>
              </a:ext>
            </a:extLst>
          </p:cNvPr>
          <p:cNvSpPr txBox="1"/>
          <p:nvPr/>
        </p:nvSpPr>
        <p:spPr>
          <a:xfrm>
            <a:off x="863250" y="4620982"/>
            <a:ext cx="1776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Deployments:</a:t>
            </a:r>
          </a:p>
          <a:p>
            <a:r>
              <a:rPr lang="en-US" sz="1400" dirty="0"/>
              <a:t>Country/duty station</a:t>
            </a:r>
          </a:p>
          <a:p>
            <a:r>
              <a:rPr lang="en-US" sz="1400" dirty="0"/>
              <a:t>Time frame</a:t>
            </a:r>
          </a:p>
          <a:p>
            <a:r>
              <a:rPr lang="en-US" sz="1400" dirty="0"/>
              <a:t>MOS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3B3069-9D21-E9B9-8747-DAD008A82EE4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2639505" y="5098036"/>
            <a:ext cx="443060" cy="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76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87220-5C0D-66B0-8EEB-71DA4820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871662"/>
            <a:ext cx="6191250" cy="3114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1E5BFF-2063-3AF8-E34F-1895ECDB4C01}"/>
              </a:ext>
            </a:extLst>
          </p:cNvPr>
          <p:cNvSpPr txBox="1"/>
          <p:nvPr/>
        </p:nvSpPr>
        <p:spPr>
          <a:xfrm>
            <a:off x="829559" y="2733773"/>
            <a:ext cx="153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exposures </a:t>
            </a:r>
          </a:p>
          <a:p>
            <a:r>
              <a:rPr lang="en-US" sz="1400" dirty="0"/>
              <a:t>listed individually</a:t>
            </a:r>
          </a:p>
        </p:txBody>
      </p:sp>
    </p:spTree>
    <p:extLst>
      <p:ext uri="{BB962C8B-B14F-4D97-AF65-F5344CB8AC3E}">
        <p14:creationId xmlns:p14="http://schemas.microsoft.com/office/powerpoint/2010/main" val="2812349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19A481-4A55-0CCC-05B7-436C2944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09612"/>
            <a:ext cx="62484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5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2F832-80A4-2180-8E43-E69EA16E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1143000"/>
            <a:ext cx="61626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1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Total Exposure Risk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/>
          </a:bodyPr>
          <a:lstStyle/>
          <a:p>
            <a:pPr algn="l"/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3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A9CC2-3583-F793-D02F-700BFCB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228" y="0"/>
            <a:ext cx="5436611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2AC204-4C38-FFA2-A9AD-0FBDDA4DD827}"/>
              </a:ext>
            </a:extLst>
          </p:cNvPr>
          <p:cNvCxnSpPr>
            <a:cxnSpLocks/>
          </p:cNvCxnSpPr>
          <p:nvPr/>
        </p:nvCxnSpPr>
        <p:spPr>
          <a:xfrm flipH="1">
            <a:off x="3468228" y="4282289"/>
            <a:ext cx="4172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BA9BBF-254D-887D-2A26-1024BEB13AE4}"/>
              </a:ext>
            </a:extLst>
          </p:cNvPr>
          <p:cNvSpPr txBox="1"/>
          <p:nvPr/>
        </p:nvSpPr>
        <p:spPr>
          <a:xfrm>
            <a:off x="712312" y="3374348"/>
            <a:ext cx="2755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These letters are normally generic requesting any private medical evidence or lay statements.</a:t>
            </a:r>
          </a:p>
          <a:p>
            <a:endParaRPr lang="en-US" sz="1400" dirty="0"/>
          </a:p>
          <a:p>
            <a:r>
              <a:rPr lang="en-US" sz="1400" dirty="0"/>
              <a:t>They may also request information on toxin, asbestos, and/or radiation exposure.</a:t>
            </a:r>
          </a:p>
        </p:txBody>
      </p:sp>
    </p:spTree>
    <p:extLst>
      <p:ext uri="{BB962C8B-B14F-4D97-AF65-F5344CB8AC3E}">
        <p14:creationId xmlns:p14="http://schemas.microsoft.com/office/powerpoint/2010/main" val="20203724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90C22-BF90-3682-10D4-E87E7FE7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029" y="0"/>
            <a:ext cx="486394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8BE71-7203-E9AC-02DA-AA7C893ACEAF}"/>
              </a:ext>
            </a:extLst>
          </p:cNvPr>
          <p:cNvSpPr txBox="1"/>
          <p:nvPr/>
        </p:nvSpPr>
        <p:spPr>
          <a:xfrm>
            <a:off x="8947706" y="1841173"/>
            <a:ext cx="280878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Pact Act</a:t>
            </a:r>
          </a:p>
          <a:p>
            <a:r>
              <a:rPr lang="en-US" sz="1400" b="1" dirty="0"/>
              <a:t>Sect 1119: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August 2, 1990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Bahrain;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(ii) Iraq;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(iii) Kuwait;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(iv) Oman;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(v) Qatar;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(vi) Saudi Arabia;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(vii) Somalia; or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(viii) United Arab Emirates</a:t>
            </a:r>
          </a:p>
          <a:p>
            <a:r>
              <a:rPr lang="en-US" sz="1400" dirty="0"/>
              <a:t>September 11, 2001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Afghanistan;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(ii) Djibouti;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(iii) Egypt;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(iv) Jordan;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(v) Lebanon;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(vi) Syria;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(vii) Yemen;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(viii) Uzbekistan; or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(ix) any other country determined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relevant by the Secretary.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1DE147-D7CB-965A-B8F0-FAC507C83A2A}"/>
              </a:ext>
            </a:extLst>
          </p:cNvPr>
          <p:cNvCxnSpPr>
            <a:cxnSpLocks/>
          </p:cNvCxnSpPr>
          <p:nvPr/>
        </p:nvCxnSpPr>
        <p:spPr>
          <a:xfrm>
            <a:off x="8280638" y="5895975"/>
            <a:ext cx="5966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6A9429-EBBC-BE18-56F4-5E41608B0F8E}"/>
              </a:ext>
            </a:extLst>
          </p:cNvPr>
          <p:cNvSpPr txBox="1"/>
          <p:nvPr/>
        </p:nvSpPr>
        <p:spPr>
          <a:xfrm>
            <a:off x="1273632" y="3800475"/>
            <a:ext cx="22154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Persian Gulf War</a:t>
            </a:r>
          </a:p>
          <a:p>
            <a:r>
              <a:rPr lang="en-US" sz="1400" b="1" dirty="0"/>
              <a:t>Sect 1117: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Bahrain;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(ii) Iraq;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(iii) Kuwait;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(iv) Oman;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(v) Qatar;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(vi) Saudi Arabia; or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(vii) United Arab Emirates</a:t>
            </a:r>
          </a:p>
          <a:p>
            <a:endParaRPr lang="en-US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434948-8492-D9B8-9E41-3B8A4C274662}"/>
              </a:ext>
            </a:extLst>
          </p:cNvPr>
          <p:cNvCxnSpPr>
            <a:cxnSpLocks/>
          </p:cNvCxnSpPr>
          <p:nvPr/>
        </p:nvCxnSpPr>
        <p:spPr>
          <a:xfrm flipH="1">
            <a:off x="3524250" y="3990975"/>
            <a:ext cx="571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965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C8A99-491C-65BA-FC46-C029AC251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80" y="0"/>
            <a:ext cx="534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0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A3510-C846-400A-1205-B7094EC9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07" y="0"/>
            <a:ext cx="5281986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DAC31D-D664-1CF6-F89B-4DEAAECFAFBB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3420502" y="1426831"/>
            <a:ext cx="427221" cy="30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7FA441-AC53-DF0C-7C40-8CD85B9BC19A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3458937" y="5200337"/>
            <a:ext cx="388786" cy="2000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9F4ED02-2615-695F-9643-77C271E716A3}"/>
              </a:ext>
            </a:extLst>
          </p:cNvPr>
          <p:cNvSpPr txBox="1"/>
          <p:nvPr/>
        </p:nvSpPr>
        <p:spPr>
          <a:xfrm>
            <a:off x="1803348" y="1272942"/>
            <a:ext cx="1617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Duty to Assist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6D56B-2309-3240-848D-CC5E832B469B}"/>
              </a:ext>
            </a:extLst>
          </p:cNvPr>
          <p:cNvSpPr txBox="1"/>
          <p:nvPr/>
        </p:nvSpPr>
        <p:spPr>
          <a:xfrm>
            <a:off x="615637" y="4938727"/>
            <a:ext cx="28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Claim on HOLD for 30 days or until 5103 Notice is received</a:t>
            </a:r>
          </a:p>
        </p:txBody>
      </p:sp>
    </p:spTree>
    <p:extLst>
      <p:ext uri="{BB962C8B-B14F-4D97-AF65-F5344CB8AC3E}">
        <p14:creationId xmlns:p14="http://schemas.microsoft.com/office/powerpoint/2010/main" val="228272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865BB-50F5-D465-626D-229C713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7" y="0"/>
            <a:ext cx="5629825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208703-2A89-54EB-06ED-035743CB3086}"/>
              </a:ext>
            </a:extLst>
          </p:cNvPr>
          <p:cNvCxnSpPr>
            <a:cxnSpLocks/>
          </p:cNvCxnSpPr>
          <p:nvPr/>
        </p:nvCxnSpPr>
        <p:spPr>
          <a:xfrm flipH="1">
            <a:off x="3453103" y="4173648"/>
            <a:ext cx="2859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A17247-319E-4628-7894-7788DFA3E876}"/>
              </a:ext>
            </a:extLst>
          </p:cNvPr>
          <p:cNvSpPr txBox="1"/>
          <p:nvPr/>
        </p:nvSpPr>
        <p:spPr>
          <a:xfrm>
            <a:off x="841972" y="3711983"/>
            <a:ext cx="2611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Mark the appropriate box, sign, and submit to the VA immediately</a:t>
            </a:r>
          </a:p>
        </p:txBody>
      </p:sp>
    </p:spTree>
    <p:extLst>
      <p:ext uri="{BB962C8B-B14F-4D97-AF65-F5344CB8AC3E}">
        <p14:creationId xmlns:p14="http://schemas.microsoft.com/office/powerpoint/2010/main" val="148551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CF5C4-81B6-08D7-13B6-58DD68EE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Dependent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F97E-B169-8E4F-2817-B5A3EBBA2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785232"/>
            <a:ext cx="8578699" cy="69176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60 day response</a:t>
            </a:r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3C161A-6097-8FF9-F842-D7BCBF69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OVERPAYMENT!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311D-9F01-E058-F5C5-A5A79B30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Failing to respond to a dependent verification letter is one of the biggest reasons a debt is incurred by the veteran.</a:t>
            </a:r>
          </a:p>
          <a:p>
            <a:r>
              <a:rPr lang="en-US" sz="1800" dirty="0">
                <a:solidFill>
                  <a:schemeClr val="bg1"/>
                </a:solidFill>
              </a:rPr>
              <a:t>But once the veteran receives a Debt Management Letter then they are quick to respond.</a:t>
            </a:r>
          </a:p>
        </p:txBody>
      </p:sp>
    </p:spTree>
    <p:extLst>
      <p:ext uri="{BB962C8B-B14F-4D97-AF65-F5344CB8AC3E}">
        <p14:creationId xmlns:p14="http://schemas.microsoft.com/office/powerpoint/2010/main" val="330265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783</Words>
  <Application>Microsoft Office PowerPoint</Application>
  <PresentationFormat>Widescreen</PresentationFormat>
  <Paragraphs>133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Aptos</vt:lpstr>
      <vt:lpstr>Aptos Display</vt:lpstr>
      <vt:lpstr>Arial</vt:lpstr>
      <vt:lpstr>Office Theme</vt:lpstr>
      <vt:lpstr>VA Correspondence and Internal Documents</vt:lpstr>
      <vt:lpstr>VA Correspondence to the Veteran</vt:lpstr>
      <vt:lpstr>VA Correspondence to the Veteran</vt:lpstr>
      <vt:lpstr>Development Letter with  5103 Notice</vt:lpstr>
      <vt:lpstr>PowerPoint Presentation</vt:lpstr>
      <vt:lpstr>PowerPoint Presentation</vt:lpstr>
      <vt:lpstr>PowerPoint Presentation</vt:lpstr>
      <vt:lpstr>Dependent Verification</vt:lpstr>
      <vt:lpstr>OVERPAYMENT!</vt:lpstr>
      <vt:lpstr>PowerPoint Presentation</vt:lpstr>
      <vt:lpstr>PowerPoint Presentation</vt:lpstr>
      <vt:lpstr>PowerPoint Presentation</vt:lpstr>
      <vt:lpstr>PowerPoint Presentation</vt:lpstr>
      <vt:lpstr>Notification Letter for Rating Decision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Notification Letter for Proposal to Reduce</vt:lpstr>
      <vt:lpstr>What may trigger an exam that will lead to a reduction</vt:lpstr>
      <vt:lpstr>PowerPoint Presentation</vt:lpstr>
      <vt:lpstr>PowerPoint Presentation</vt:lpstr>
      <vt:lpstr>BVA Decision Letter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 Management Letter</vt:lpstr>
      <vt:lpstr>Causes of Debt</vt:lpstr>
      <vt:lpstr>PowerPoint Presentation</vt:lpstr>
      <vt:lpstr>PowerPoint Presentation</vt:lpstr>
      <vt:lpstr>VA Internal Documents</vt:lpstr>
      <vt:lpstr>VA Internal Documents</vt:lpstr>
      <vt:lpstr>Code Sheet </vt:lpstr>
      <vt:lpstr>PowerPoint Presentation</vt:lpstr>
      <vt:lpstr>PowerPoint Presentation</vt:lpstr>
      <vt:lpstr>PowerPoint Presentation</vt:lpstr>
      <vt:lpstr>PowerPoint Presentation</vt:lpstr>
      <vt:lpstr>Individual Longitudinal Exposure Record </vt:lpstr>
      <vt:lpstr>PowerPoint Presentation</vt:lpstr>
      <vt:lpstr>PowerPoint Presentation</vt:lpstr>
      <vt:lpstr>PowerPoint Presentation</vt:lpstr>
      <vt:lpstr>PowerPoint Presentation</vt:lpstr>
      <vt:lpstr>Total Exposure Risk Activity</vt:lpstr>
      <vt:lpstr>PowerPoint Presentation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Felver, Gary L.</dc:creator>
  <cp:lastModifiedBy>Felver, Gary L.</cp:lastModifiedBy>
  <cp:revision>1</cp:revision>
  <dcterms:created xsi:type="dcterms:W3CDTF">2025-03-21T00:51:22Z</dcterms:created>
  <dcterms:modified xsi:type="dcterms:W3CDTF">2025-04-21T17:33:19Z</dcterms:modified>
</cp:coreProperties>
</file>