
<file path=[Content_Types].xml><?xml version="1.0" encoding="utf-8"?>
<Types xmlns="http://schemas.openxmlformats.org/package/2006/content-types">
  <Default Extension="jfif" ContentType="image/jpeg"/>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4"/>
  </p:notesMasterIdLst>
  <p:handoutMasterIdLst>
    <p:handoutMasterId r:id="rId15"/>
  </p:handoutMasterIdLst>
  <p:sldIdLst>
    <p:sldId id="323" r:id="rId5"/>
    <p:sldId id="262" r:id="rId6"/>
    <p:sldId id="284" r:id="rId7"/>
    <p:sldId id="285" r:id="rId8"/>
    <p:sldId id="286" r:id="rId9"/>
    <p:sldId id="287" r:id="rId10"/>
    <p:sldId id="283" r:id="rId11"/>
    <p:sldId id="296" r:id="rId12"/>
    <p:sldId id="324"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5B8BF"/>
    <a:srgbClr val="58696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D055BDA-B41F-4946-B1E5-FC3EE4475CD1}" v="8" dt="2025-09-03T12:28:05.184"/>
  </p1510:revLst>
</p1510:revInfo>
</file>

<file path=ppt/tableStyles.xml><?xml version="1.0" encoding="utf-8"?>
<a:tblStyleLst xmlns:a="http://schemas.openxmlformats.org/drawingml/2006/main" def="{0E3FDE45-AF77-4B5C-9715-49D594BDF05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388" autoAdjust="0"/>
  </p:normalViewPr>
  <p:slideViewPr>
    <p:cSldViewPr snapToGrid="0">
      <p:cViewPr varScale="1">
        <p:scale>
          <a:sx n="105" d="100"/>
          <a:sy n="105" d="100"/>
        </p:scale>
        <p:origin x="834" y="114"/>
      </p:cViewPr>
      <p:guideLst/>
    </p:cSldViewPr>
  </p:slideViewPr>
  <p:outlineViewPr>
    <p:cViewPr>
      <p:scale>
        <a:sx n="33" d="100"/>
        <a:sy n="33" d="100"/>
      </p:scale>
      <p:origin x="0" y="-7776"/>
    </p:cViewPr>
  </p:outlineViewPr>
  <p:notesTextViewPr>
    <p:cViewPr>
      <p:scale>
        <a:sx n="1" d="1"/>
        <a:sy n="1" d="1"/>
      </p:scale>
      <p:origin x="0" y="0"/>
    </p:cViewPr>
  </p:notesTextViewPr>
  <p:sorterViewPr>
    <p:cViewPr>
      <p:scale>
        <a:sx n="100" d="100"/>
        <a:sy n="100" d="100"/>
      </p:scale>
      <p:origin x="0" y="0"/>
    </p:cViewPr>
  </p:sorterViewPr>
  <p:notesViewPr>
    <p:cSldViewPr snapToGrid="0">
      <p:cViewPr>
        <p:scale>
          <a:sx n="1" d="2"/>
          <a:sy n="1" d="2"/>
        </p:scale>
        <p:origin x="3480" y="5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enochio, William, VBACLE" userId="2ef655ee-4d46-4cb7-b5d9-8a97e03de3a2" providerId="ADAL" clId="{E6162207-1197-4BDA-ACEC-766A4F12B45A}"/>
    <pc:docChg chg="custSel addSld modSld">
      <pc:chgData name="Genochio, William, VBACLE" userId="2ef655ee-4d46-4cb7-b5d9-8a97e03de3a2" providerId="ADAL" clId="{E6162207-1197-4BDA-ACEC-766A4F12B45A}" dt="2025-07-31T14:48:48.774" v="13" actId="26606"/>
      <pc:docMkLst>
        <pc:docMk/>
      </pc:docMkLst>
      <pc:sldChg chg="modSp">
        <pc:chgData name="Genochio, William, VBACLE" userId="2ef655ee-4d46-4cb7-b5d9-8a97e03de3a2" providerId="ADAL" clId="{E6162207-1197-4BDA-ACEC-766A4F12B45A}" dt="2025-07-31T14:48:13.697" v="1" actId="20577"/>
        <pc:sldMkLst>
          <pc:docMk/>
          <pc:sldMk cId="3114267691" sldId="283"/>
        </pc:sldMkLst>
        <pc:graphicFrameChg chg="mod">
          <ac:chgData name="Genochio, William, VBACLE" userId="2ef655ee-4d46-4cb7-b5d9-8a97e03de3a2" providerId="ADAL" clId="{E6162207-1197-4BDA-ACEC-766A4F12B45A}" dt="2025-07-31T14:48:13.697" v="1" actId="20577"/>
          <ac:graphicFrameMkLst>
            <pc:docMk/>
            <pc:sldMk cId="3114267691" sldId="283"/>
            <ac:graphicFrameMk id="19" creationId="{454F1FE1-0B8D-326C-810F-B585D44377F8}"/>
          </ac:graphicFrameMkLst>
        </pc:graphicFrameChg>
      </pc:sldChg>
      <pc:sldChg chg="modSp mod">
        <pc:chgData name="Genochio, William, VBACLE" userId="2ef655ee-4d46-4cb7-b5d9-8a97e03de3a2" providerId="ADAL" clId="{E6162207-1197-4BDA-ACEC-766A4F12B45A}" dt="2025-07-31T14:48:24.380" v="2" actId="313"/>
        <pc:sldMkLst>
          <pc:docMk/>
          <pc:sldMk cId="3887245610" sldId="296"/>
        </pc:sldMkLst>
        <pc:spChg chg="mod">
          <ac:chgData name="Genochio, William, VBACLE" userId="2ef655ee-4d46-4cb7-b5d9-8a97e03de3a2" providerId="ADAL" clId="{E6162207-1197-4BDA-ACEC-766A4F12B45A}" dt="2025-07-31T14:48:24.380" v="2" actId="313"/>
          <ac:spMkLst>
            <pc:docMk/>
            <pc:sldMk cId="3887245610" sldId="296"/>
            <ac:spMk id="3" creationId="{5EE57904-0EB1-48BF-9B3F-1172BC332ABD}"/>
          </ac:spMkLst>
        </pc:spChg>
      </pc:sldChg>
      <pc:sldChg chg="addSp delSp modSp new mod modClrScheme chgLayout">
        <pc:chgData name="Genochio, William, VBACLE" userId="2ef655ee-4d46-4cb7-b5d9-8a97e03de3a2" providerId="ADAL" clId="{E6162207-1197-4BDA-ACEC-766A4F12B45A}" dt="2025-07-31T14:48:48.774" v="13" actId="26606"/>
        <pc:sldMkLst>
          <pc:docMk/>
          <pc:sldMk cId="1057166989" sldId="324"/>
        </pc:sldMkLst>
        <pc:spChg chg="mod">
          <ac:chgData name="Genochio, William, VBACLE" userId="2ef655ee-4d46-4cb7-b5d9-8a97e03de3a2" providerId="ADAL" clId="{E6162207-1197-4BDA-ACEC-766A4F12B45A}" dt="2025-07-31T14:48:48.774" v="13" actId="26606"/>
          <ac:spMkLst>
            <pc:docMk/>
            <pc:sldMk cId="1057166989" sldId="324"/>
            <ac:spMk id="2" creationId="{1C4A5EED-52A9-027E-925C-4C694ACA4421}"/>
          </ac:spMkLst>
        </pc:spChg>
        <pc:picChg chg="add">
          <ac:chgData name="Genochio, William, VBACLE" userId="2ef655ee-4d46-4cb7-b5d9-8a97e03de3a2" providerId="ADAL" clId="{E6162207-1197-4BDA-ACEC-766A4F12B45A}" dt="2025-07-31T14:48:48.774" v="13" actId="26606"/>
          <ac:picMkLst>
            <pc:docMk/>
            <pc:sldMk cId="1057166989" sldId="324"/>
            <ac:picMk id="5" creationId="{61B41956-157C-02C7-E772-A9F3F17B170F}"/>
          </ac:picMkLst>
        </pc:picChg>
      </pc:sldChg>
    </pc:docChg>
  </pc:docChgLst>
  <pc:docChgLst>
    <pc:chgData name="Genochio, William, VBACLE" userId="2ef655ee-4d46-4cb7-b5d9-8a97e03de3a2" providerId="ADAL" clId="{ED055BDA-B41F-4946-B1E5-FC3EE4475CD1}"/>
    <pc:docChg chg="custSel modSld">
      <pc:chgData name="Genochio, William, VBACLE" userId="2ef655ee-4d46-4cb7-b5d9-8a97e03de3a2" providerId="ADAL" clId="{ED055BDA-B41F-4946-B1E5-FC3EE4475CD1}" dt="2025-09-03T12:28:10.139" v="13" actId="122"/>
      <pc:docMkLst>
        <pc:docMk/>
      </pc:docMkLst>
      <pc:sldChg chg="addSp delSp modSp mod">
        <pc:chgData name="Genochio, William, VBACLE" userId="2ef655ee-4d46-4cb7-b5d9-8a97e03de3a2" providerId="ADAL" clId="{ED055BDA-B41F-4946-B1E5-FC3EE4475CD1}" dt="2025-09-03T12:26:54.325" v="3" actId="26606"/>
        <pc:sldMkLst>
          <pc:docMk/>
          <pc:sldMk cId="2609385238" sldId="287"/>
        </pc:sldMkLst>
        <pc:spChg chg="mod">
          <ac:chgData name="Genochio, William, VBACLE" userId="2ef655ee-4d46-4cb7-b5d9-8a97e03de3a2" providerId="ADAL" clId="{ED055BDA-B41F-4946-B1E5-FC3EE4475CD1}" dt="2025-09-03T12:26:54.325" v="3" actId="26606"/>
          <ac:spMkLst>
            <pc:docMk/>
            <pc:sldMk cId="2609385238" sldId="287"/>
            <ac:spMk id="11" creationId="{BF00C5A3-E4DF-74E0-8A52-98A6BF0DE434}"/>
          </ac:spMkLst>
        </pc:spChg>
        <pc:picChg chg="del">
          <ac:chgData name="Genochio, William, VBACLE" userId="2ef655ee-4d46-4cb7-b5d9-8a97e03de3a2" providerId="ADAL" clId="{ED055BDA-B41F-4946-B1E5-FC3EE4475CD1}" dt="2025-09-03T12:26:28.031" v="0" actId="478"/>
          <ac:picMkLst>
            <pc:docMk/>
            <pc:sldMk cId="2609385238" sldId="287"/>
            <ac:picMk id="6" creationId="{B34ED79C-BC1C-ED96-D940-177456200475}"/>
          </ac:picMkLst>
        </pc:picChg>
        <pc:picChg chg="add mod ord">
          <ac:chgData name="Genochio, William, VBACLE" userId="2ef655ee-4d46-4cb7-b5d9-8a97e03de3a2" providerId="ADAL" clId="{ED055BDA-B41F-4946-B1E5-FC3EE4475CD1}" dt="2025-09-03T12:26:54.325" v="3" actId="26606"/>
          <ac:picMkLst>
            <pc:docMk/>
            <pc:sldMk cId="2609385238" sldId="287"/>
            <ac:picMk id="1026" creationId="{E46BBF7B-319C-752B-511D-28B7864A3B03}"/>
          </ac:picMkLst>
        </pc:picChg>
      </pc:sldChg>
      <pc:sldChg chg="addSp modSp">
        <pc:chgData name="Genochio, William, VBACLE" userId="2ef655ee-4d46-4cb7-b5d9-8a97e03de3a2" providerId="ADAL" clId="{ED055BDA-B41F-4946-B1E5-FC3EE4475CD1}" dt="2025-09-03T12:27:42.558" v="9" actId="14100"/>
        <pc:sldMkLst>
          <pc:docMk/>
          <pc:sldMk cId="3887245610" sldId="296"/>
        </pc:sldMkLst>
        <pc:picChg chg="add mod">
          <ac:chgData name="Genochio, William, VBACLE" userId="2ef655ee-4d46-4cb7-b5d9-8a97e03de3a2" providerId="ADAL" clId="{ED055BDA-B41F-4946-B1E5-FC3EE4475CD1}" dt="2025-09-03T12:27:42.558" v="9" actId="14100"/>
          <ac:picMkLst>
            <pc:docMk/>
            <pc:sldMk cId="3887245610" sldId="296"/>
            <ac:picMk id="5" creationId="{4B7DD831-4665-96DE-586C-73DE9255053D}"/>
          </ac:picMkLst>
        </pc:picChg>
      </pc:sldChg>
      <pc:sldChg chg="addSp delSp modSp mod modClrScheme chgLayout">
        <pc:chgData name="Genochio, William, VBACLE" userId="2ef655ee-4d46-4cb7-b5d9-8a97e03de3a2" providerId="ADAL" clId="{ED055BDA-B41F-4946-B1E5-FC3EE4475CD1}" dt="2025-09-03T12:28:10.139" v="13" actId="122"/>
        <pc:sldMkLst>
          <pc:docMk/>
          <pc:sldMk cId="1057166989" sldId="324"/>
        </pc:sldMkLst>
        <pc:spChg chg="mod">
          <ac:chgData name="Genochio, William, VBACLE" userId="2ef655ee-4d46-4cb7-b5d9-8a97e03de3a2" providerId="ADAL" clId="{ED055BDA-B41F-4946-B1E5-FC3EE4475CD1}" dt="2025-09-03T12:28:10.139" v="13" actId="122"/>
          <ac:spMkLst>
            <pc:docMk/>
            <pc:sldMk cId="1057166989" sldId="324"/>
            <ac:spMk id="2" creationId="{1C4A5EED-52A9-027E-925C-4C694ACA4421}"/>
          </ac:spMkLst>
        </pc:spChg>
        <pc:spChg chg="add del mod">
          <ac:chgData name="Genochio, William, VBACLE" userId="2ef655ee-4d46-4cb7-b5d9-8a97e03de3a2" providerId="ADAL" clId="{ED055BDA-B41F-4946-B1E5-FC3EE4475CD1}" dt="2025-09-03T12:28:00.472" v="11" actId="478"/>
          <ac:spMkLst>
            <pc:docMk/>
            <pc:sldMk cId="1057166989" sldId="324"/>
            <ac:spMk id="2055" creationId="{00D7AB57-C53C-2905-417C-B4CEE1ED1201}"/>
          </ac:spMkLst>
        </pc:spChg>
        <pc:spChg chg="add mod">
          <ac:chgData name="Genochio, William, VBACLE" userId="2ef655ee-4d46-4cb7-b5d9-8a97e03de3a2" providerId="ADAL" clId="{ED055BDA-B41F-4946-B1E5-FC3EE4475CD1}" dt="2025-09-03T12:27:48.567" v="10" actId="26606"/>
          <ac:spMkLst>
            <pc:docMk/>
            <pc:sldMk cId="1057166989" sldId="324"/>
            <ac:spMk id="2057" creationId="{BC9EA989-8DF0-2439-8E1B-F817E1CFE46B}"/>
          </ac:spMkLst>
        </pc:spChg>
        <pc:picChg chg="del">
          <ac:chgData name="Genochio, William, VBACLE" userId="2ef655ee-4d46-4cb7-b5d9-8a97e03de3a2" providerId="ADAL" clId="{ED055BDA-B41F-4946-B1E5-FC3EE4475CD1}" dt="2025-09-03T12:27:17.640" v="4" actId="478"/>
          <ac:picMkLst>
            <pc:docMk/>
            <pc:sldMk cId="1057166989" sldId="324"/>
            <ac:picMk id="5" creationId="{61B41956-157C-02C7-E772-A9F3F17B170F}"/>
          </ac:picMkLst>
        </pc:picChg>
        <pc:picChg chg="add mod">
          <ac:chgData name="Genochio, William, VBACLE" userId="2ef655ee-4d46-4cb7-b5d9-8a97e03de3a2" providerId="ADAL" clId="{ED055BDA-B41F-4946-B1E5-FC3EE4475CD1}" dt="2025-09-03T12:28:05.184" v="12" actId="1076"/>
          <ac:picMkLst>
            <pc:docMk/>
            <pc:sldMk cId="1057166989" sldId="324"/>
            <ac:picMk id="2050" creationId="{2F8D30F7-47DD-6BA6-EE6B-C9B98CAF5FDC}"/>
          </ac:picMkLst>
        </pc:picChg>
      </pc:sld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diagrams/_rels/data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_rels/drawing1.xml.rels><?xml version="1.0" encoding="UTF-8" standalone="yes"?>
<Relationships xmlns="http://schemas.openxmlformats.org/package/2006/relationships"><Relationship Id="rId8" Type="http://schemas.openxmlformats.org/officeDocument/2006/relationships/image" Target="../media/image11.svg"/><Relationship Id="rId3" Type="http://schemas.openxmlformats.org/officeDocument/2006/relationships/image" Target="../media/image6.png"/><Relationship Id="rId7" Type="http://schemas.openxmlformats.org/officeDocument/2006/relationships/image" Target="../media/image10.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10" Type="http://schemas.openxmlformats.org/officeDocument/2006/relationships/image" Target="../media/image13.svg"/><Relationship Id="rId4" Type="http://schemas.openxmlformats.org/officeDocument/2006/relationships/image" Target="../media/image7.svg"/><Relationship Id="rId9" Type="http://schemas.openxmlformats.org/officeDocument/2006/relationships/image" Target="../media/image12.png"/></Relationships>
</file>

<file path=ppt/diagrams/_rels/drawing2.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18.svg"/></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13063E9-2E6E-44A0-AE42-1EDB83569D3A}" type="doc">
      <dgm:prSet loTypeId="urn:microsoft.com/office/officeart/2018/2/layout/IconVerticalSolidList" loCatId="icon" qsTypeId="urn:microsoft.com/office/officeart/2005/8/quickstyle/simple1" qsCatId="simple" csTypeId="urn:microsoft.com/office/officeart/2005/8/colors/accent3_2" csCatId="accent3" phldr="1"/>
      <dgm:spPr/>
      <dgm:t>
        <a:bodyPr/>
        <a:lstStyle/>
        <a:p>
          <a:endParaRPr lang="en-US"/>
        </a:p>
      </dgm:t>
    </dgm:pt>
    <dgm:pt modelId="{70E1B362-DCE4-4236-BFF1-2A1446EB39EA}">
      <dgm:prSet/>
      <dgm:spPr/>
      <dgm:t>
        <a:bodyPr/>
        <a:lstStyle/>
        <a:p>
          <a:r>
            <a:rPr lang="en-US"/>
            <a:t>Used when no new evidence is needed to prove the claim and the veteran feels the VA missed something in the record.</a:t>
          </a:r>
        </a:p>
      </dgm:t>
    </dgm:pt>
    <dgm:pt modelId="{0211C04C-CFFD-48D7-8490-910EAAE4CE0D}" type="parTrans" cxnId="{1CDBD488-9BBC-4369-826A-DB0944CFA44C}">
      <dgm:prSet/>
      <dgm:spPr/>
      <dgm:t>
        <a:bodyPr/>
        <a:lstStyle/>
        <a:p>
          <a:endParaRPr lang="en-US"/>
        </a:p>
      </dgm:t>
    </dgm:pt>
    <dgm:pt modelId="{1A98BEFD-B534-4E44-B07D-EF76F39F7F0D}" type="sibTrans" cxnId="{1CDBD488-9BBC-4369-826A-DB0944CFA44C}">
      <dgm:prSet/>
      <dgm:spPr/>
      <dgm:t>
        <a:bodyPr/>
        <a:lstStyle/>
        <a:p>
          <a:endParaRPr lang="en-US"/>
        </a:p>
      </dgm:t>
    </dgm:pt>
    <dgm:pt modelId="{617CCD07-09FA-4ED0-8D4B-96B462FF0A43}">
      <dgm:prSet/>
      <dgm:spPr/>
      <dgm:t>
        <a:bodyPr/>
        <a:lstStyle/>
        <a:p>
          <a:r>
            <a:rPr lang="en-US"/>
            <a:t>This is the fastest decision process for appeals.</a:t>
          </a:r>
        </a:p>
      </dgm:t>
    </dgm:pt>
    <dgm:pt modelId="{E142063C-B1BE-4F91-8ED1-470B12AA8091}" type="parTrans" cxnId="{CF54C51C-9803-46A6-878F-F9560285CF5D}">
      <dgm:prSet/>
      <dgm:spPr/>
      <dgm:t>
        <a:bodyPr/>
        <a:lstStyle/>
        <a:p>
          <a:endParaRPr lang="en-US"/>
        </a:p>
      </dgm:t>
    </dgm:pt>
    <dgm:pt modelId="{9112C84D-D3DE-4EDE-BA84-1E72FEA4E341}" type="sibTrans" cxnId="{CF54C51C-9803-46A6-878F-F9560285CF5D}">
      <dgm:prSet/>
      <dgm:spPr/>
      <dgm:t>
        <a:bodyPr/>
        <a:lstStyle/>
        <a:p>
          <a:endParaRPr lang="en-US"/>
        </a:p>
      </dgm:t>
    </dgm:pt>
    <dgm:pt modelId="{3042E45E-7249-423E-9596-C09D0E746DA6}">
      <dgm:prSet/>
      <dgm:spPr/>
      <dgm:t>
        <a:bodyPr/>
        <a:lstStyle/>
        <a:p>
          <a:r>
            <a:rPr lang="en-US"/>
            <a:t>The VA Duty to assist does not apply in this lane, if an error is found the claim will be kicked to the Supplemental lane.</a:t>
          </a:r>
        </a:p>
      </dgm:t>
    </dgm:pt>
    <dgm:pt modelId="{B9B4288C-92A1-4DBE-9707-9B6F37E103BE}" type="parTrans" cxnId="{9C8E1277-A05A-40A5-A189-EF1AE5BD655B}">
      <dgm:prSet/>
      <dgm:spPr/>
      <dgm:t>
        <a:bodyPr/>
        <a:lstStyle/>
        <a:p>
          <a:endParaRPr lang="en-US"/>
        </a:p>
      </dgm:t>
    </dgm:pt>
    <dgm:pt modelId="{DE5E3BC5-9AE3-4EDF-A474-A786DA8E97D5}" type="sibTrans" cxnId="{9C8E1277-A05A-40A5-A189-EF1AE5BD655B}">
      <dgm:prSet/>
      <dgm:spPr/>
      <dgm:t>
        <a:bodyPr/>
        <a:lstStyle/>
        <a:p>
          <a:endParaRPr lang="en-US"/>
        </a:p>
      </dgm:t>
    </dgm:pt>
    <dgm:pt modelId="{D6B7F5E1-36B7-4F9B-9D32-CA61E5342BC0}">
      <dgm:prSet/>
      <dgm:spPr/>
      <dgm:t>
        <a:bodyPr/>
        <a:lstStyle/>
        <a:p>
          <a:r>
            <a:rPr lang="en-US"/>
            <a:t>Veteran can not send in any additional evidence to support the claim.</a:t>
          </a:r>
        </a:p>
      </dgm:t>
    </dgm:pt>
    <dgm:pt modelId="{484C60FD-45E1-452C-BA1C-044C47CB630A}" type="parTrans" cxnId="{39A9948B-1B24-44BD-8149-6DCE1837F185}">
      <dgm:prSet/>
      <dgm:spPr/>
      <dgm:t>
        <a:bodyPr/>
        <a:lstStyle/>
        <a:p>
          <a:endParaRPr lang="en-US"/>
        </a:p>
      </dgm:t>
    </dgm:pt>
    <dgm:pt modelId="{6461C282-63A3-4B34-A3F4-70DF4B5DE844}" type="sibTrans" cxnId="{39A9948B-1B24-44BD-8149-6DCE1837F185}">
      <dgm:prSet/>
      <dgm:spPr/>
      <dgm:t>
        <a:bodyPr/>
        <a:lstStyle/>
        <a:p>
          <a:endParaRPr lang="en-US"/>
        </a:p>
      </dgm:t>
    </dgm:pt>
    <dgm:pt modelId="{4477B8F1-9605-4143-9101-1B8C590A5B47}">
      <dgm:prSet/>
      <dgm:spPr/>
      <dgm:t>
        <a:bodyPr/>
        <a:lstStyle/>
        <a:p>
          <a:r>
            <a:rPr lang="en-US"/>
            <a:t>Advocates can submit a VA Form 21-4138 pointing out the veteran's record, and errors found. This is helpful to guide the Senior Rater to the discrepancies with the denial.</a:t>
          </a:r>
        </a:p>
      </dgm:t>
    </dgm:pt>
    <dgm:pt modelId="{7979579B-B25F-42C2-9F48-49C732DA8DFF}" type="parTrans" cxnId="{5B23FC87-C611-4EC6-A929-FBAD74A4D5CE}">
      <dgm:prSet/>
      <dgm:spPr/>
      <dgm:t>
        <a:bodyPr/>
        <a:lstStyle/>
        <a:p>
          <a:endParaRPr lang="en-US"/>
        </a:p>
      </dgm:t>
    </dgm:pt>
    <dgm:pt modelId="{7A9F765A-266D-441E-A45D-F41E752C6345}" type="sibTrans" cxnId="{5B23FC87-C611-4EC6-A929-FBAD74A4D5CE}">
      <dgm:prSet/>
      <dgm:spPr/>
      <dgm:t>
        <a:bodyPr/>
        <a:lstStyle/>
        <a:p>
          <a:endParaRPr lang="en-US"/>
        </a:p>
      </dgm:t>
    </dgm:pt>
    <dgm:pt modelId="{AAF8425C-E446-4A69-9217-9979BE52A536}" type="pres">
      <dgm:prSet presAssocID="{E13063E9-2E6E-44A0-AE42-1EDB83569D3A}" presName="root" presStyleCnt="0">
        <dgm:presLayoutVars>
          <dgm:dir/>
          <dgm:resizeHandles val="exact"/>
        </dgm:presLayoutVars>
      </dgm:prSet>
      <dgm:spPr/>
    </dgm:pt>
    <dgm:pt modelId="{2B60307B-458B-48B0-8152-EABE48EA181A}" type="pres">
      <dgm:prSet presAssocID="{70E1B362-DCE4-4236-BFF1-2A1446EB39EA}" presName="compNode" presStyleCnt="0"/>
      <dgm:spPr/>
    </dgm:pt>
    <dgm:pt modelId="{E9B80BA8-F9B0-4B70-B019-F092CFE10ED8}" type="pres">
      <dgm:prSet presAssocID="{70E1B362-DCE4-4236-BFF1-2A1446EB39EA}" presName="bgRect" presStyleLbl="bgShp" presStyleIdx="0" presStyleCnt="5"/>
      <dgm:spPr/>
    </dgm:pt>
    <dgm:pt modelId="{A19D7FF3-4212-4BB4-8D6A-0FFF751F175A}" type="pres">
      <dgm:prSet presAssocID="{70E1B362-DCE4-4236-BFF1-2A1446EB39EA}"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Doctor"/>
        </a:ext>
      </dgm:extLst>
    </dgm:pt>
    <dgm:pt modelId="{AF6A6DE9-81A4-4477-A5A9-BA3FFB24F90A}" type="pres">
      <dgm:prSet presAssocID="{70E1B362-DCE4-4236-BFF1-2A1446EB39EA}" presName="spaceRect" presStyleCnt="0"/>
      <dgm:spPr/>
    </dgm:pt>
    <dgm:pt modelId="{FEB0DB5C-9B20-4BF5-A60E-7823E06407E3}" type="pres">
      <dgm:prSet presAssocID="{70E1B362-DCE4-4236-BFF1-2A1446EB39EA}" presName="parTx" presStyleLbl="revTx" presStyleIdx="0" presStyleCnt="5">
        <dgm:presLayoutVars>
          <dgm:chMax val="0"/>
          <dgm:chPref val="0"/>
        </dgm:presLayoutVars>
      </dgm:prSet>
      <dgm:spPr/>
    </dgm:pt>
    <dgm:pt modelId="{2ABD28F3-6063-48EF-86C8-328E0B6ADF7C}" type="pres">
      <dgm:prSet presAssocID="{1A98BEFD-B534-4E44-B07D-EF76F39F7F0D}" presName="sibTrans" presStyleCnt="0"/>
      <dgm:spPr/>
    </dgm:pt>
    <dgm:pt modelId="{17578C57-4989-4033-9EC9-BED909DA8376}" type="pres">
      <dgm:prSet presAssocID="{617CCD07-09FA-4ED0-8D4B-96B462FF0A43}" presName="compNode" presStyleCnt="0"/>
      <dgm:spPr/>
    </dgm:pt>
    <dgm:pt modelId="{5C56F389-43EF-419A-8EE9-316D3179047E}" type="pres">
      <dgm:prSet presAssocID="{617CCD07-09FA-4ED0-8D4B-96B462FF0A43}" presName="bgRect" presStyleLbl="bgShp" presStyleIdx="1" presStyleCnt="5"/>
      <dgm:spPr/>
    </dgm:pt>
    <dgm:pt modelId="{6E05833A-B673-4375-B7A6-513F62A0CF95}" type="pres">
      <dgm:prSet presAssocID="{617CCD07-09FA-4ED0-8D4B-96B462FF0A43}"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Judge"/>
        </a:ext>
      </dgm:extLst>
    </dgm:pt>
    <dgm:pt modelId="{1EE9B5CB-9FBC-4391-BFC6-DB53EB2BCE46}" type="pres">
      <dgm:prSet presAssocID="{617CCD07-09FA-4ED0-8D4B-96B462FF0A43}" presName="spaceRect" presStyleCnt="0"/>
      <dgm:spPr/>
    </dgm:pt>
    <dgm:pt modelId="{E367D915-C95A-40C1-B543-7E7871D84BBB}" type="pres">
      <dgm:prSet presAssocID="{617CCD07-09FA-4ED0-8D4B-96B462FF0A43}" presName="parTx" presStyleLbl="revTx" presStyleIdx="1" presStyleCnt="5">
        <dgm:presLayoutVars>
          <dgm:chMax val="0"/>
          <dgm:chPref val="0"/>
        </dgm:presLayoutVars>
      </dgm:prSet>
      <dgm:spPr/>
    </dgm:pt>
    <dgm:pt modelId="{E917B165-621B-4B1D-AFEF-00C1423105E5}" type="pres">
      <dgm:prSet presAssocID="{9112C84D-D3DE-4EDE-BA84-1E72FEA4E341}" presName="sibTrans" presStyleCnt="0"/>
      <dgm:spPr/>
    </dgm:pt>
    <dgm:pt modelId="{38BBCAAA-BAF2-4FB7-8773-DBE0F1ED824C}" type="pres">
      <dgm:prSet presAssocID="{3042E45E-7249-423E-9596-C09D0E746DA6}" presName="compNode" presStyleCnt="0"/>
      <dgm:spPr/>
    </dgm:pt>
    <dgm:pt modelId="{DAFC1E8E-DD47-418C-9644-686F9EBF4B6C}" type="pres">
      <dgm:prSet presAssocID="{3042E45E-7249-423E-9596-C09D0E746DA6}" presName="bgRect" presStyleLbl="bgShp" presStyleIdx="2" presStyleCnt="5"/>
      <dgm:spPr/>
    </dgm:pt>
    <dgm:pt modelId="{54AF4A6E-3C1A-499B-AC99-F3BFFAF0C949}" type="pres">
      <dgm:prSet presAssocID="{3042E45E-7249-423E-9596-C09D0E746DA6}"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ilot"/>
        </a:ext>
      </dgm:extLst>
    </dgm:pt>
    <dgm:pt modelId="{C1C7AB78-8F60-4E7A-A4CA-4486408E7E4D}" type="pres">
      <dgm:prSet presAssocID="{3042E45E-7249-423E-9596-C09D0E746DA6}" presName="spaceRect" presStyleCnt="0"/>
      <dgm:spPr/>
    </dgm:pt>
    <dgm:pt modelId="{AA73AE6E-4A4A-4399-8415-5C1E67D43E81}" type="pres">
      <dgm:prSet presAssocID="{3042E45E-7249-423E-9596-C09D0E746DA6}" presName="parTx" presStyleLbl="revTx" presStyleIdx="2" presStyleCnt="5">
        <dgm:presLayoutVars>
          <dgm:chMax val="0"/>
          <dgm:chPref val="0"/>
        </dgm:presLayoutVars>
      </dgm:prSet>
      <dgm:spPr/>
    </dgm:pt>
    <dgm:pt modelId="{88A056F2-70F1-48C9-9DBA-42A745BA0EA3}" type="pres">
      <dgm:prSet presAssocID="{DE5E3BC5-9AE3-4EDF-A474-A786DA8E97D5}" presName="sibTrans" presStyleCnt="0"/>
      <dgm:spPr/>
    </dgm:pt>
    <dgm:pt modelId="{67D00505-FD91-427F-9110-3046976293BC}" type="pres">
      <dgm:prSet presAssocID="{D6B7F5E1-36B7-4F9B-9D32-CA61E5342BC0}" presName="compNode" presStyleCnt="0"/>
      <dgm:spPr/>
    </dgm:pt>
    <dgm:pt modelId="{97555DBF-1984-4CCC-8C0E-1DF9D881071E}" type="pres">
      <dgm:prSet presAssocID="{D6B7F5E1-36B7-4F9B-9D32-CA61E5342BC0}" presName="bgRect" presStyleLbl="bgShp" presStyleIdx="3" presStyleCnt="5"/>
      <dgm:spPr/>
    </dgm:pt>
    <dgm:pt modelId="{50C10E7D-F2C0-4CE4-95E9-F928C45CCEC4}" type="pres">
      <dgm:prSet presAssocID="{D6B7F5E1-36B7-4F9B-9D32-CA61E5342BC0}"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Hospital"/>
        </a:ext>
      </dgm:extLst>
    </dgm:pt>
    <dgm:pt modelId="{68090A2F-2839-4E30-A196-2DFBB04662B1}" type="pres">
      <dgm:prSet presAssocID="{D6B7F5E1-36B7-4F9B-9D32-CA61E5342BC0}" presName="spaceRect" presStyleCnt="0"/>
      <dgm:spPr/>
    </dgm:pt>
    <dgm:pt modelId="{7F08D993-C0F8-40F9-A59D-B168A17A20B3}" type="pres">
      <dgm:prSet presAssocID="{D6B7F5E1-36B7-4F9B-9D32-CA61E5342BC0}" presName="parTx" presStyleLbl="revTx" presStyleIdx="3" presStyleCnt="5">
        <dgm:presLayoutVars>
          <dgm:chMax val="0"/>
          <dgm:chPref val="0"/>
        </dgm:presLayoutVars>
      </dgm:prSet>
      <dgm:spPr/>
    </dgm:pt>
    <dgm:pt modelId="{E5F4540F-9502-4E72-94FF-254E52728A0A}" type="pres">
      <dgm:prSet presAssocID="{6461C282-63A3-4B34-A3F4-70DF4B5DE844}" presName="sibTrans" presStyleCnt="0"/>
      <dgm:spPr/>
    </dgm:pt>
    <dgm:pt modelId="{5664C8C3-77A7-4E8E-B865-0063B2D155AD}" type="pres">
      <dgm:prSet presAssocID="{4477B8F1-9605-4143-9101-1B8C590A5B47}" presName="compNode" presStyleCnt="0"/>
      <dgm:spPr/>
    </dgm:pt>
    <dgm:pt modelId="{8AD28D65-E2DD-4595-B7FF-AFB600C16EAA}" type="pres">
      <dgm:prSet presAssocID="{4477B8F1-9605-4143-9101-1B8C590A5B47}" presName="bgRect" presStyleLbl="bgShp" presStyleIdx="4" presStyleCnt="5"/>
      <dgm:spPr/>
    </dgm:pt>
    <dgm:pt modelId="{4C18CA58-624C-446A-9FB1-AB17ADE4A7AD}" type="pres">
      <dgm:prSet presAssocID="{4477B8F1-9605-4143-9101-1B8C590A5B47}"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Irritant"/>
        </a:ext>
      </dgm:extLst>
    </dgm:pt>
    <dgm:pt modelId="{1CA8E6C3-5DD1-463A-B99E-B5DB2B2527BF}" type="pres">
      <dgm:prSet presAssocID="{4477B8F1-9605-4143-9101-1B8C590A5B47}" presName="spaceRect" presStyleCnt="0"/>
      <dgm:spPr/>
    </dgm:pt>
    <dgm:pt modelId="{05E74F5B-50D2-480A-A466-EB8DBE5D63C3}" type="pres">
      <dgm:prSet presAssocID="{4477B8F1-9605-4143-9101-1B8C590A5B47}" presName="parTx" presStyleLbl="revTx" presStyleIdx="4" presStyleCnt="5">
        <dgm:presLayoutVars>
          <dgm:chMax val="0"/>
          <dgm:chPref val="0"/>
        </dgm:presLayoutVars>
      </dgm:prSet>
      <dgm:spPr/>
    </dgm:pt>
  </dgm:ptLst>
  <dgm:cxnLst>
    <dgm:cxn modelId="{E7E1210E-459A-4EB5-9BFD-C88B3D989F0C}" type="presOf" srcId="{70E1B362-DCE4-4236-BFF1-2A1446EB39EA}" destId="{FEB0DB5C-9B20-4BF5-A60E-7823E06407E3}" srcOrd="0" destOrd="0" presId="urn:microsoft.com/office/officeart/2018/2/layout/IconVerticalSolidList"/>
    <dgm:cxn modelId="{CF54C51C-9803-46A6-878F-F9560285CF5D}" srcId="{E13063E9-2E6E-44A0-AE42-1EDB83569D3A}" destId="{617CCD07-09FA-4ED0-8D4B-96B462FF0A43}" srcOrd="1" destOrd="0" parTransId="{E142063C-B1BE-4F91-8ED1-470B12AA8091}" sibTransId="{9112C84D-D3DE-4EDE-BA84-1E72FEA4E341}"/>
    <dgm:cxn modelId="{3916EC4B-E034-455C-B8E2-ED8D5C32F700}" type="presOf" srcId="{4477B8F1-9605-4143-9101-1B8C590A5B47}" destId="{05E74F5B-50D2-480A-A466-EB8DBE5D63C3}" srcOrd="0" destOrd="0" presId="urn:microsoft.com/office/officeart/2018/2/layout/IconVerticalSolidList"/>
    <dgm:cxn modelId="{4CE8384C-57A1-435A-A86C-43E9F44B4E36}" type="presOf" srcId="{617CCD07-09FA-4ED0-8D4B-96B462FF0A43}" destId="{E367D915-C95A-40C1-B543-7E7871D84BBB}" srcOrd="0" destOrd="0" presId="urn:microsoft.com/office/officeart/2018/2/layout/IconVerticalSolidList"/>
    <dgm:cxn modelId="{9C8E1277-A05A-40A5-A189-EF1AE5BD655B}" srcId="{E13063E9-2E6E-44A0-AE42-1EDB83569D3A}" destId="{3042E45E-7249-423E-9596-C09D0E746DA6}" srcOrd="2" destOrd="0" parTransId="{B9B4288C-92A1-4DBE-9707-9B6F37E103BE}" sibTransId="{DE5E3BC5-9AE3-4EDF-A474-A786DA8E97D5}"/>
    <dgm:cxn modelId="{5B23FC87-C611-4EC6-A929-FBAD74A4D5CE}" srcId="{E13063E9-2E6E-44A0-AE42-1EDB83569D3A}" destId="{4477B8F1-9605-4143-9101-1B8C590A5B47}" srcOrd="4" destOrd="0" parTransId="{7979579B-B25F-42C2-9F48-49C732DA8DFF}" sibTransId="{7A9F765A-266D-441E-A45D-F41E752C6345}"/>
    <dgm:cxn modelId="{1CDBD488-9BBC-4369-826A-DB0944CFA44C}" srcId="{E13063E9-2E6E-44A0-AE42-1EDB83569D3A}" destId="{70E1B362-DCE4-4236-BFF1-2A1446EB39EA}" srcOrd="0" destOrd="0" parTransId="{0211C04C-CFFD-48D7-8490-910EAAE4CE0D}" sibTransId="{1A98BEFD-B534-4E44-B07D-EF76F39F7F0D}"/>
    <dgm:cxn modelId="{39A9948B-1B24-44BD-8149-6DCE1837F185}" srcId="{E13063E9-2E6E-44A0-AE42-1EDB83569D3A}" destId="{D6B7F5E1-36B7-4F9B-9D32-CA61E5342BC0}" srcOrd="3" destOrd="0" parTransId="{484C60FD-45E1-452C-BA1C-044C47CB630A}" sibTransId="{6461C282-63A3-4B34-A3F4-70DF4B5DE844}"/>
    <dgm:cxn modelId="{B2A5C5D5-37BF-46EA-8A7F-A61AB20FCFE3}" type="presOf" srcId="{D6B7F5E1-36B7-4F9B-9D32-CA61E5342BC0}" destId="{7F08D993-C0F8-40F9-A59D-B168A17A20B3}" srcOrd="0" destOrd="0" presId="urn:microsoft.com/office/officeart/2018/2/layout/IconVerticalSolidList"/>
    <dgm:cxn modelId="{32E995E9-FD58-466E-88F9-2A29DF3FF053}" type="presOf" srcId="{3042E45E-7249-423E-9596-C09D0E746DA6}" destId="{AA73AE6E-4A4A-4399-8415-5C1E67D43E81}" srcOrd="0" destOrd="0" presId="urn:microsoft.com/office/officeart/2018/2/layout/IconVerticalSolidList"/>
    <dgm:cxn modelId="{537D35FF-7F1A-40DF-A6C7-B8E1DFD7C45C}" type="presOf" srcId="{E13063E9-2E6E-44A0-AE42-1EDB83569D3A}" destId="{AAF8425C-E446-4A69-9217-9979BE52A536}" srcOrd="0" destOrd="0" presId="urn:microsoft.com/office/officeart/2018/2/layout/IconVerticalSolidList"/>
    <dgm:cxn modelId="{FB2952D3-3D78-4889-9DE3-093CFCF8ECA2}" type="presParOf" srcId="{AAF8425C-E446-4A69-9217-9979BE52A536}" destId="{2B60307B-458B-48B0-8152-EABE48EA181A}" srcOrd="0" destOrd="0" presId="urn:microsoft.com/office/officeart/2018/2/layout/IconVerticalSolidList"/>
    <dgm:cxn modelId="{4CC91CA2-955B-4813-ACBB-6FCD60AAB8D0}" type="presParOf" srcId="{2B60307B-458B-48B0-8152-EABE48EA181A}" destId="{E9B80BA8-F9B0-4B70-B019-F092CFE10ED8}" srcOrd="0" destOrd="0" presId="urn:microsoft.com/office/officeart/2018/2/layout/IconVerticalSolidList"/>
    <dgm:cxn modelId="{4C431BBF-6F06-4289-A5FE-B5F4F0637E6E}" type="presParOf" srcId="{2B60307B-458B-48B0-8152-EABE48EA181A}" destId="{A19D7FF3-4212-4BB4-8D6A-0FFF751F175A}" srcOrd="1" destOrd="0" presId="urn:microsoft.com/office/officeart/2018/2/layout/IconVerticalSolidList"/>
    <dgm:cxn modelId="{44E8F32C-8B5F-452F-A13F-A410CA07CB40}" type="presParOf" srcId="{2B60307B-458B-48B0-8152-EABE48EA181A}" destId="{AF6A6DE9-81A4-4477-A5A9-BA3FFB24F90A}" srcOrd="2" destOrd="0" presId="urn:microsoft.com/office/officeart/2018/2/layout/IconVerticalSolidList"/>
    <dgm:cxn modelId="{A5287D8C-961F-4A0D-9295-496C9B924168}" type="presParOf" srcId="{2B60307B-458B-48B0-8152-EABE48EA181A}" destId="{FEB0DB5C-9B20-4BF5-A60E-7823E06407E3}" srcOrd="3" destOrd="0" presId="urn:microsoft.com/office/officeart/2018/2/layout/IconVerticalSolidList"/>
    <dgm:cxn modelId="{0DB35E76-09AE-42C1-9864-2C66486A0854}" type="presParOf" srcId="{AAF8425C-E446-4A69-9217-9979BE52A536}" destId="{2ABD28F3-6063-48EF-86C8-328E0B6ADF7C}" srcOrd="1" destOrd="0" presId="urn:microsoft.com/office/officeart/2018/2/layout/IconVerticalSolidList"/>
    <dgm:cxn modelId="{A1642D94-534B-4C01-B4A9-4F1A597D1579}" type="presParOf" srcId="{AAF8425C-E446-4A69-9217-9979BE52A536}" destId="{17578C57-4989-4033-9EC9-BED909DA8376}" srcOrd="2" destOrd="0" presId="urn:microsoft.com/office/officeart/2018/2/layout/IconVerticalSolidList"/>
    <dgm:cxn modelId="{68273DD4-E43E-4CB1-A2A6-821CB4932F10}" type="presParOf" srcId="{17578C57-4989-4033-9EC9-BED909DA8376}" destId="{5C56F389-43EF-419A-8EE9-316D3179047E}" srcOrd="0" destOrd="0" presId="urn:microsoft.com/office/officeart/2018/2/layout/IconVerticalSolidList"/>
    <dgm:cxn modelId="{E67E67BF-4344-4057-885E-BF4320F3B115}" type="presParOf" srcId="{17578C57-4989-4033-9EC9-BED909DA8376}" destId="{6E05833A-B673-4375-B7A6-513F62A0CF95}" srcOrd="1" destOrd="0" presId="urn:microsoft.com/office/officeart/2018/2/layout/IconVerticalSolidList"/>
    <dgm:cxn modelId="{FE40FEED-65C6-4196-B2B5-C82C6A26971C}" type="presParOf" srcId="{17578C57-4989-4033-9EC9-BED909DA8376}" destId="{1EE9B5CB-9FBC-4391-BFC6-DB53EB2BCE46}" srcOrd="2" destOrd="0" presId="urn:microsoft.com/office/officeart/2018/2/layout/IconVerticalSolidList"/>
    <dgm:cxn modelId="{162C9854-579E-4CF4-AA83-A34360E654A0}" type="presParOf" srcId="{17578C57-4989-4033-9EC9-BED909DA8376}" destId="{E367D915-C95A-40C1-B543-7E7871D84BBB}" srcOrd="3" destOrd="0" presId="urn:microsoft.com/office/officeart/2018/2/layout/IconVerticalSolidList"/>
    <dgm:cxn modelId="{D99A8AAC-F3BC-45B1-93CF-1C1394133B6D}" type="presParOf" srcId="{AAF8425C-E446-4A69-9217-9979BE52A536}" destId="{E917B165-621B-4B1D-AFEF-00C1423105E5}" srcOrd="3" destOrd="0" presId="urn:microsoft.com/office/officeart/2018/2/layout/IconVerticalSolidList"/>
    <dgm:cxn modelId="{1C794119-A988-4539-9A19-5FFB7D9B6B35}" type="presParOf" srcId="{AAF8425C-E446-4A69-9217-9979BE52A536}" destId="{38BBCAAA-BAF2-4FB7-8773-DBE0F1ED824C}" srcOrd="4" destOrd="0" presId="urn:microsoft.com/office/officeart/2018/2/layout/IconVerticalSolidList"/>
    <dgm:cxn modelId="{9B0A8819-A124-4AFC-9FA2-D0B34A729E6B}" type="presParOf" srcId="{38BBCAAA-BAF2-4FB7-8773-DBE0F1ED824C}" destId="{DAFC1E8E-DD47-418C-9644-686F9EBF4B6C}" srcOrd="0" destOrd="0" presId="urn:microsoft.com/office/officeart/2018/2/layout/IconVerticalSolidList"/>
    <dgm:cxn modelId="{B8110A9D-43B2-4DC4-A888-0B6906163A36}" type="presParOf" srcId="{38BBCAAA-BAF2-4FB7-8773-DBE0F1ED824C}" destId="{54AF4A6E-3C1A-499B-AC99-F3BFFAF0C949}" srcOrd="1" destOrd="0" presId="urn:microsoft.com/office/officeart/2018/2/layout/IconVerticalSolidList"/>
    <dgm:cxn modelId="{72CC7512-6EAE-4DB3-A1A4-A62E7BBB9983}" type="presParOf" srcId="{38BBCAAA-BAF2-4FB7-8773-DBE0F1ED824C}" destId="{C1C7AB78-8F60-4E7A-A4CA-4486408E7E4D}" srcOrd="2" destOrd="0" presId="urn:microsoft.com/office/officeart/2018/2/layout/IconVerticalSolidList"/>
    <dgm:cxn modelId="{8717FC51-49A4-45FB-A1F2-D2EE8D3F66E7}" type="presParOf" srcId="{38BBCAAA-BAF2-4FB7-8773-DBE0F1ED824C}" destId="{AA73AE6E-4A4A-4399-8415-5C1E67D43E81}" srcOrd="3" destOrd="0" presId="urn:microsoft.com/office/officeart/2018/2/layout/IconVerticalSolidList"/>
    <dgm:cxn modelId="{1ED3D4C8-63E9-4D7A-8370-EA367EE65C08}" type="presParOf" srcId="{AAF8425C-E446-4A69-9217-9979BE52A536}" destId="{88A056F2-70F1-48C9-9DBA-42A745BA0EA3}" srcOrd="5" destOrd="0" presId="urn:microsoft.com/office/officeart/2018/2/layout/IconVerticalSolidList"/>
    <dgm:cxn modelId="{D6390683-58DD-4793-8415-B1FC83535B98}" type="presParOf" srcId="{AAF8425C-E446-4A69-9217-9979BE52A536}" destId="{67D00505-FD91-427F-9110-3046976293BC}" srcOrd="6" destOrd="0" presId="urn:microsoft.com/office/officeart/2018/2/layout/IconVerticalSolidList"/>
    <dgm:cxn modelId="{B74D10F4-0FD8-484B-835F-8BF14E200FBA}" type="presParOf" srcId="{67D00505-FD91-427F-9110-3046976293BC}" destId="{97555DBF-1984-4CCC-8C0E-1DF9D881071E}" srcOrd="0" destOrd="0" presId="urn:microsoft.com/office/officeart/2018/2/layout/IconVerticalSolidList"/>
    <dgm:cxn modelId="{84FA3C10-3539-4994-BB9D-F294A8B09176}" type="presParOf" srcId="{67D00505-FD91-427F-9110-3046976293BC}" destId="{50C10E7D-F2C0-4CE4-95E9-F928C45CCEC4}" srcOrd="1" destOrd="0" presId="urn:microsoft.com/office/officeart/2018/2/layout/IconVerticalSolidList"/>
    <dgm:cxn modelId="{78463B2F-7645-4164-9E6F-86404F3F0CCA}" type="presParOf" srcId="{67D00505-FD91-427F-9110-3046976293BC}" destId="{68090A2F-2839-4E30-A196-2DFBB04662B1}" srcOrd="2" destOrd="0" presId="urn:microsoft.com/office/officeart/2018/2/layout/IconVerticalSolidList"/>
    <dgm:cxn modelId="{D2675214-F31E-42F9-8EE4-36173C9A2704}" type="presParOf" srcId="{67D00505-FD91-427F-9110-3046976293BC}" destId="{7F08D993-C0F8-40F9-A59D-B168A17A20B3}" srcOrd="3" destOrd="0" presId="urn:microsoft.com/office/officeart/2018/2/layout/IconVerticalSolidList"/>
    <dgm:cxn modelId="{E5C68028-AFA5-48DB-9400-920BF16B94C6}" type="presParOf" srcId="{AAF8425C-E446-4A69-9217-9979BE52A536}" destId="{E5F4540F-9502-4E72-94FF-254E52728A0A}" srcOrd="7" destOrd="0" presId="urn:microsoft.com/office/officeart/2018/2/layout/IconVerticalSolidList"/>
    <dgm:cxn modelId="{A8E6CCEB-42D0-4D4A-B18E-596F8EDC73EA}" type="presParOf" srcId="{AAF8425C-E446-4A69-9217-9979BE52A536}" destId="{5664C8C3-77A7-4E8E-B865-0063B2D155AD}" srcOrd="8" destOrd="0" presId="urn:microsoft.com/office/officeart/2018/2/layout/IconVerticalSolidList"/>
    <dgm:cxn modelId="{3505704C-3DEC-4EE7-B817-DD3A2317B992}" type="presParOf" srcId="{5664C8C3-77A7-4E8E-B865-0063B2D155AD}" destId="{8AD28D65-E2DD-4595-B7FF-AFB600C16EAA}" srcOrd="0" destOrd="0" presId="urn:microsoft.com/office/officeart/2018/2/layout/IconVerticalSolidList"/>
    <dgm:cxn modelId="{D1E9A5D9-58E8-4320-B6D9-AA4FD09DF440}" type="presParOf" srcId="{5664C8C3-77A7-4E8E-B865-0063B2D155AD}" destId="{4C18CA58-624C-446A-9FB1-AB17ADE4A7AD}" srcOrd="1" destOrd="0" presId="urn:microsoft.com/office/officeart/2018/2/layout/IconVerticalSolidList"/>
    <dgm:cxn modelId="{306A3D75-D341-467F-AAFE-8F5562EA4A49}" type="presParOf" srcId="{5664C8C3-77A7-4E8E-B865-0063B2D155AD}" destId="{1CA8E6C3-5DD1-463A-B99E-B5DB2B2527BF}" srcOrd="2" destOrd="0" presId="urn:microsoft.com/office/officeart/2018/2/layout/IconVerticalSolidList"/>
    <dgm:cxn modelId="{65093369-6C19-4FDC-A74F-760FF57CD4B9}" type="presParOf" srcId="{5664C8C3-77A7-4E8E-B865-0063B2D155AD}" destId="{05E74F5B-50D2-480A-A466-EB8DBE5D63C3}"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EC7CDAC-1248-45AC-84C7-D02B122D5587}" type="doc">
      <dgm:prSet loTypeId="urn:microsoft.com/office/officeart/2018/2/layout/IconVerticalSolidList" loCatId="icon" qsTypeId="urn:microsoft.com/office/officeart/2005/8/quickstyle/simple1" qsCatId="simple" csTypeId="urn:microsoft.com/office/officeart/2005/8/colors/accent2_2" csCatId="accent2" phldr="1"/>
      <dgm:spPr/>
      <dgm:t>
        <a:bodyPr/>
        <a:lstStyle/>
        <a:p>
          <a:endParaRPr lang="en-US"/>
        </a:p>
      </dgm:t>
    </dgm:pt>
    <dgm:pt modelId="{72DF8F7E-671E-4C1E-A251-7C660A633FDA}">
      <dgm:prSet/>
      <dgm:spPr/>
      <dgm:t>
        <a:bodyPr/>
        <a:lstStyle/>
        <a:p>
          <a:pPr>
            <a:lnSpc>
              <a:spcPct val="100000"/>
            </a:lnSpc>
          </a:pPr>
          <a:r>
            <a:rPr lang="en-US" dirty="0"/>
            <a:t>BVA is conducting hearings via Virtual hearing option.</a:t>
          </a:r>
        </a:p>
      </dgm:t>
    </dgm:pt>
    <dgm:pt modelId="{F5BE9FC2-9D6A-4DEE-86A5-9EA05D03BE1F}" type="parTrans" cxnId="{1A47F487-3103-4BE1-95FB-B2B2344F6C28}">
      <dgm:prSet/>
      <dgm:spPr/>
      <dgm:t>
        <a:bodyPr/>
        <a:lstStyle/>
        <a:p>
          <a:endParaRPr lang="en-US"/>
        </a:p>
      </dgm:t>
    </dgm:pt>
    <dgm:pt modelId="{394F8817-6C2A-4ECA-9B0E-027F9E12515B}" type="sibTrans" cxnId="{1A47F487-3103-4BE1-95FB-B2B2344F6C28}">
      <dgm:prSet/>
      <dgm:spPr/>
      <dgm:t>
        <a:bodyPr/>
        <a:lstStyle/>
        <a:p>
          <a:endParaRPr lang="en-US"/>
        </a:p>
      </dgm:t>
    </dgm:pt>
    <dgm:pt modelId="{60696654-A807-4A87-8E05-3829DF2DC7D4}">
      <dgm:prSet/>
      <dgm:spPr/>
      <dgm:t>
        <a:bodyPr/>
        <a:lstStyle/>
        <a:p>
          <a:pPr>
            <a:lnSpc>
              <a:spcPct val="100000"/>
            </a:lnSpc>
          </a:pPr>
          <a:r>
            <a:rPr lang="en-US" dirty="0"/>
            <a:t>Veteran must have iPhone, iPad or computer with a working microphone and web camera to have virtual hearing.</a:t>
          </a:r>
        </a:p>
      </dgm:t>
    </dgm:pt>
    <dgm:pt modelId="{0BFB4ED1-8169-4DD1-995D-ED18C31A7E55}" type="parTrans" cxnId="{2A067360-FA98-435F-83DF-D9C159A59B0C}">
      <dgm:prSet/>
      <dgm:spPr/>
      <dgm:t>
        <a:bodyPr/>
        <a:lstStyle/>
        <a:p>
          <a:endParaRPr lang="en-US"/>
        </a:p>
      </dgm:t>
    </dgm:pt>
    <dgm:pt modelId="{FA8A826E-9724-4290-A2E2-74EA976CB5F0}" type="sibTrans" cxnId="{2A067360-FA98-435F-83DF-D9C159A59B0C}">
      <dgm:prSet/>
      <dgm:spPr/>
      <dgm:t>
        <a:bodyPr/>
        <a:lstStyle/>
        <a:p>
          <a:endParaRPr lang="en-US"/>
        </a:p>
      </dgm:t>
    </dgm:pt>
    <dgm:pt modelId="{9D5B923D-950A-4720-B15D-4B697DD2189A}">
      <dgm:prSet/>
      <dgm:spPr/>
      <dgm:t>
        <a:bodyPr/>
        <a:lstStyle/>
        <a:p>
          <a:pPr>
            <a:lnSpc>
              <a:spcPct val="100000"/>
            </a:lnSpc>
          </a:pPr>
          <a:r>
            <a:rPr lang="en-US" dirty="0"/>
            <a:t>Veterans can schedule to come to the Cleveland VA Regional Office to access the hearing with the DSO by appointment. The veteran can also seek assistance at the CVSC for help with computer access</a:t>
          </a:r>
        </a:p>
      </dgm:t>
    </dgm:pt>
    <dgm:pt modelId="{CE46F2F2-9B72-44D6-AA7A-E63E4DAF4733}" type="parTrans" cxnId="{FC34904B-ABA2-48B4-BBF2-A5E7BEFB6756}">
      <dgm:prSet/>
      <dgm:spPr/>
      <dgm:t>
        <a:bodyPr/>
        <a:lstStyle/>
        <a:p>
          <a:endParaRPr lang="en-US"/>
        </a:p>
      </dgm:t>
    </dgm:pt>
    <dgm:pt modelId="{D20F3AEF-518A-4186-9645-2793369562C4}" type="sibTrans" cxnId="{FC34904B-ABA2-48B4-BBF2-A5E7BEFB6756}">
      <dgm:prSet/>
      <dgm:spPr/>
      <dgm:t>
        <a:bodyPr/>
        <a:lstStyle/>
        <a:p>
          <a:endParaRPr lang="en-US"/>
        </a:p>
      </dgm:t>
    </dgm:pt>
    <dgm:pt modelId="{7C9CFB85-616C-4400-87AF-B137269A51F3}" type="pres">
      <dgm:prSet presAssocID="{CEC7CDAC-1248-45AC-84C7-D02B122D5587}" presName="root" presStyleCnt="0">
        <dgm:presLayoutVars>
          <dgm:dir/>
          <dgm:resizeHandles val="exact"/>
        </dgm:presLayoutVars>
      </dgm:prSet>
      <dgm:spPr/>
    </dgm:pt>
    <dgm:pt modelId="{2E3E6ADC-3C92-42DB-BA19-DA7A466B250D}" type="pres">
      <dgm:prSet presAssocID="{72DF8F7E-671E-4C1E-A251-7C660A633FDA}" presName="compNode" presStyleCnt="0"/>
      <dgm:spPr/>
    </dgm:pt>
    <dgm:pt modelId="{7A9EAD2A-68DC-46D2-B82C-66EEDEECF93E}" type="pres">
      <dgm:prSet presAssocID="{72DF8F7E-671E-4C1E-A251-7C660A633FDA}" presName="bgRect" presStyleLbl="bgShp" presStyleIdx="0" presStyleCnt="3"/>
      <dgm:spPr/>
    </dgm:pt>
    <dgm:pt modelId="{FAC4F3BD-E17E-42FE-A429-CE0B7FADC29E}" type="pres">
      <dgm:prSet presAssocID="{72DF8F7E-671E-4C1E-A251-7C660A633FDA}"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ustomer Review"/>
        </a:ext>
      </dgm:extLst>
    </dgm:pt>
    <dgm:pt modelId="{564CA161-B020-423F-A15E-CFDDD1B27FDE}" type="pres">
      <dgm:prSet presAssocID="{72DF8F7E-671E-4C1E-A251-7C660A633FDA}" presName="spaceRect" presStyleCnt="0"/>
      <dgm:spPr/>
    </dgm:pt>
    <dgm:pt modelId="{A4FC3968-CE73-431E-AD48-04DA4CFE924E}" type="pres">
      <dgm:prSet presAssocID="{72DF8F7E-671E-4C1E-A251-7C660A633FDA}" presName="parTx" presStyleLbl="revTx" presStyleIdx="0" presStyleCnt="3">
        <dgm:presLayoutVars>
          <dgm:chMax val="0"/>
          <dgm:chPref val="0"/>
        </dgm:presLayoutVars>
      </dgm:prSet>
      <dgm:spPr/>
    </dgm:pt>
    <dgm:pt modelId="{A3A1FF63-272A-4DCA-B337-D917863A7F4C}" type="pres">
      <dgm:prSet presAssocID="{394F8817-6C2A-4ECA-9B0E-027F9E12515B}" presName="sibTrans" presStyleCnt="0"/>
      <dgm:spPr/>
    </dgm:pt>
    <dgm:pt modelId="{F7B4AA21-D0CC-4030-B6A7-7E0F08419F17}" type="pres">
      <dgm:prSet presAssocID="{60696654-A807-4A87-8E05-3829DF2DC7D4}" presName="compNode" presStyleCnt="0"/>
      <dgm:spPr/>
    </dgm:pt>
    <dgm:pt modelId="{75B1509A-E2FA-46F7-B474-C469C8BD2179}" type="pres">
      <dgm:prSet presAssocID="{60696654-A807-4A87-8E05-3829DF2DC7D4}" presName="bgRect" presStyleLbl="bgShp" presStyleIdx="1" presStyleCnt="3"/>
      <dgm:spPr/>
    </dgm:pt>
    <dgm:pt modelId="{6B596A35-51CA-4E8A-BF4E-2DCB9DD40488}" type="pres">
      <dgm:prSet presAssocID="{60696654-A807-4A87-8E05-3829DF2DC7D4}"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odcast"/>
        </a:ext>
      </dgm:extLst>
    </dgm:pt>
    <dgm:pt modelId="{BB121968-5EAB-4DDC-8856-54FC2053C179}" type="pres">
      <dgm:prSet presAssocID="{60696654-A807-4A87-8E05-3829DF2DC7D4}" presName="spaceRect" presStyleCnt="0"/>
      <dgm:spPr/>
    </dgm:pt>
    <dgm:pt modelId="{B7BEE9E6-6DC2-4DC7-93E4-F88ADC984898}" type="pres">
      <dgm:prSet presAssocID="{60696654-A807-4A87-8E05-3829DF2DC7D4}" presName="parTx" presStyleLbl="revTx" presStyleIdx="1" presStyleCnt="3">
        <dgm:presLayoutVars>
          <dgm:chMax val="0"/>
          <dgm:chPref val="0"/>
        </dgm:presLayoutVars>
      </dgm:prSet>
      <dgm:spPr/>
    </dgm:pt>
    <dgm:pt modelId="{002CB915-8173-47CC-B1CC-7AC9766F479B}" type="pres">
      <dgm:prSet presAssocID="{FA8A826E-9724-4290-A2E2-74EA976CB5F0}" presName="sibTrans" presStyleCnt="0"/>
      <dgm:spPr/>
    </dgm:pt>
    <dgm:pt modelId="{C54CE592-A6EA-4E5E-9994-8CAFFFADAAD3}" type="pres">
      <dgm:prSet presAssocID="{9D5B923D-950A-4720-B15D-4B697DD2189A}" presName="compNode" presStyleCnt="0"/>
      <dgm:spPr/>
    </dgm:pt>
    <dgm:pt modelId="{D09BD9F4-6A46-422F-A6F6-BC775C7845CD}" type="pres">
      <dgm:prSet presAssocID="{9D5B923D-950A-4720-B15D-4B697DD2189A}" presName="bgRect" presStyleLbl="bgShp" presStyleIdx="2" presStyleCnt="3"/>
      <dgm:spPr/>
    </dgm:pt>
    <dgm:pt modelId="{1E569DD7-04D6-4AD9-A78C-F8A78CB38027}" type="pres">
      <dgm:prSet presAssocID="{9D5B923D-950A-4720-B15D-4B697DD2189A}"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octor"/>
        </a:ext>
      </dgm:extLst>
    </dgm:pt>
    <dgm:pt modelId="{3F754EC3-693B-4741-8BCE-E0F9716521D1}" type="pres">
      <dgm:prSet presAssocID="{9D5B923D-950A-4720-B15D-4B697DD2189A}" presName="spaceRect" presStyleCnt="0"/>
      <dgm:spPr/>
    </dgm:pt>
    <dgm:pt modelId="{CA596E3D-9CF3-46BA-890C-CD66819C2718}" type="pres">
      <dgm:prSet presAssocID="{9D5B923D-950A-4720-B15D-4B697DD2189A}" presName="parTx" presStyleLbl="revTx" presStyleIdx="2" presStyleCnt="3">
        <dgm:presLayoutVars>
          <dgm:chMax val="0"/>
          <dgm:chPref val="0"/>
        </dgm:presLayoutVars>
      </dgm:prSet>
      <dgm:spPr/>
    </dgm:pt>
  </dgm:ptLst>
  <dgm:cxnLst>
    <dgm:cxn modelId="{704E6117-934A-441C-8474-1D482DAE813A}" type="presOf" srcId="{72DF8F7E-671E-4C1E-A251-7C660A633FDA}" destId="{A4FC3968-CE73-431E-AD48-04DA4CFE924E}" srcOrd="0" destOrd="0" presId="urn:microsoft.com/office/officeart/2018/2/layout/IconVerticalSolidList"/>
    <dgm:cxn modelId="{2A067360-FA98-435F-83DF-D9C159A59B0C}" srcId="{CEC7CDAC-1248-45AC-84C7-D02B122D5587}" destId="{60696654-A807-4A87-8E05-3829DF2DC7D4}" srcOrd="1" destOrd="0" parTransId="{0BFB4ED1-8169-4DD1-995D-ED18C31A7E55}" sibTransId="{FA8A826E-9724-4290-A2E2-74EA976CB5F0}"/>
    <dgm:cxn modelId="{FC34904B-ABA2-48B4-BBF2-A5E7BEFB6756}" srcId="{CEC7CDAC-1248-45AC-84C7-D02B122D5587}" destId="{9D5B923D-950A-4720-B15D-4B697DD2189A}" srcOrd="2" destOrd="0" parTransId="{CE46F2F2-9B72-44D6-AA7A-E63E4DAF4733}" sibTransId="{D20F3AEF-518A-4186-9645-2793369562C4}"/>
    <dgm:cxn modelId="{AF36494E-DF7D-43B8-B90B-ECB2B4DDF5B3}" type="presOf" srcId="{9D5B923D-950A-4720-B15D-4B697DD2189A}" destId="{CA596E3D-9CF3-46BA-890C-CD66819C2718}" srcOrd="0" destOrd="0" presId="urn:microsoft.com/office/officeart/2018/2/layout/IconVerticalSolidList"/>
    <dgm:cxn modelId="{1A47F487-3103-4BE1-95FB-B2B2344F6C28}" srcId="{CEC7CDAC-1248-45AC-84C7-D02B122D5587}" destId="{72DF8F7E-671E-4C1E-A251-7C660A633FDA}" srcOrd="0" destOrd="0" parTransId="{F5BE9FC2-9D6A-4DEE-86A5-9EA05D03BE1F}" sibTransId="{394F8817-6C2A-4ECA-9B0E-027F9E12515B}"/>
    <dgm:cxn modelId="{37D7869E-3846-4A76-B7B7-0FF91B796A7E}" type="presOf" srcId="{CEC7CDAC-1248-45AC-84C7-D02B122D5587}" destId="{7C9CFB85-616C-4400-87AF-B137269A51F3}" srcOrd="0" destOrd="0" presId="urn:microsoft.com/office/officeart/2018/2/layout/IconVerticalSolidList"/>
    <dgm:cxn modelId="{F42E19FE-40C0-4FC0-84B5-7364A6A190AE}" type="presOf" srcId="{60696654-A807-4A87-8E05-3829DF2DC7D4}" destId="{B7BEE9E6-6DC2-4DC7-93E4-F88ADC984898}" srcOrd="0" destOrd="0" presId="urn:microsoft.com/office/officeart/2018/2/layout/IconVerticalSolidList"/>
    <dgm:cxn modelId="{980E9CF0-0FE7-4E92-BA90-02808534C1EC}" type="presParOf" srcId="{7C9CFB85-616C-4400-87AF-B137269A51F3}" destId="{2E3E6ADC-3C92-42DB-BA19-DA7A466B250D}" srcOrd="0" destOrd="0" presId="urn:microsoft.com/office/officeart/2018/2/layout/IconVerticalSolidList"/>
    <dgm:cxn modelId="{1CC08C3C-3F5A-448E-858C-7F7CC91D0C42}" type="presParOf" srcId="{2E3E6ADC-3C92-42DB-BA19-DA7A466B250D}" destId="{7A9EAD2A-68DC-46D2-B82C-66EEDEECF93E}" srcOrd="0" destOrd="0" presId="urn:microsoft.com/office/officeart/2018/2/layout/IconVerticalSolidList"/>
    <dgm:cxn modelId="{A6924456-981E-47BC-8FEB-62646C78C304}" type="presParOf" srcId="{2E3E6ADC-3C92-42DB-BA19-DA7A466B250D}" destId="{FAC4F3BD-E17E-42FE-A429-CE0B7FADC29E}" srcOrd="1" destOrd="0" presId="urn:microsoft.com/office/officeart/2018/2/layout/IconVerticalSolidList"/>
    <dgm:cxn modelId="{201AAEBD-D160-480A-8EC2-325205F99DF0}" type="presParOf" srcId="{2E3E6ADC-3C92-42DB-BA19-DA7A466B250D}" destId="{564CA161-B020-423F-A15E-CFDDD1B27FDE}" srcOrd="2" destOrd="0" presId="urn:microsoft.com/office/officeart/2018/2/layout/IconVerticalSolidList"/>
    <dgm:cxn modelId="{2F625057-F52D-40A7-9081-72687253EC50}" type="presParOf" srcId="{2E3E6ADC-3C92-42DB-BA19-DA7A466B250D}" destId="{A4FC3968-CE73-431E-AD48-04DA4CFE924E}" srcOrd="3" destOrd="0" presId="urn:microsoft.com/office/officeart/2018/2/layout/IconVerticalSolidList"/>
    <dgm:cxn modelId="{42163F20-C9AF-4AA4-A2B8-D25B236502B5}" type="presParOf" srcId="{7C9CFB85-616C-4400-87AF-B137269A51F3}" destId="{A3A1FF63-272A-4DCA-B337-D917863A7F4C}" srcOrd="1" destOrd="0" presId="urn:microsoft.com/office/officeart/2018/2/layout/IconVerticalSolidList"/>
    <dgm:cxn modelId="{E2E30439-D96F-4275-BB89-09253EBA4E8B}" type="presParOf" srcId="{7C9CFB85-616C-4400-87AF-B137269A51F3}" destId="{F7B4AA21-D0CC-4030-B6A7-7E0F08419F17}" srcOrd="2" destOrd="0" presId="urn:microsoft.com/office/officeart/2018/2/layout/IconVerticalSolidList"/>
    <dgm:cxn modelId="{AA9F3F1B-D76F-4C82-9F85-06B3CA44CB2A}" type="presParOf" srcId="{F7B4AA21-D0CC-4030-B6A7-7E0F08419F17}" destId="{75B1509A-E2FA-46F7-B474-C469C8BD2179}" srcOrd="0" destOrd="0" presId="urn:microsoft.com/office/officeart/2018/2/layout/IconVerticalSolidList"/>
    <dgm:cxn modelId="{5AED59C4-22AD-4D86-8E20-DBB767CA0848}" type="presParOf" srcId="{F7B4AA21-D0CC-4030-B6A7-7E0F08419F17}" destId="{6B596A35-51CA-4E8A-BF4E-2DCB9DD40488}" srcOrd="1" destOrd="0" presId="urn:microsoft.com/office/officeart/2018/2/layout/IconVerticalSolidList"/>
    <dgm:cxn modelId="{75582A19-83CE-4F8E-A953-A819CFB37781}" type="presParOf" srcId="{F7B4AA21-D0CC-4030-B6A7-7E0F08419F17}" destId="{BB121968-5EAB-4DDC-8856-54FC2053C179}" srcOrd="2" destOrd="0" presId="urn:microsoft.com/office/officeart/2018/2/layout/IconVerticalSolidList"/>
    <dgm:cxn modelId="{368AA5A0-B457-4EE7-99D1-9617FC677EC8}" type="presParOf" srcId="{F7B4AA21-D0CC-4030-B6A7-7E0F08419F17}" destId="{B7BEE9E6-6DC2-4DC7-93E4-F88ADC984898}" srcOrd="3" destOrd="0" presId="urn:microsoft.com/office/officeart/2018/2/layout/IconVerticalSolidList"/>
    <dgm:cxn modelId="{191A2CAA-13E5-4860-A492-0B1FABBB5AB9}" type="presParOf" srcId="{7C9CFB85-616C-4400-87AF-B137269A51F3}" destId="{002CB915-8173-47CC-B1CC-7AC9766F479B}" srcOrd="3" destOrd="0" presId="urn:microsoft.com/office/officeart/2018/2/layout/IconVerticalSolidList"/>
    <dgm:cxn modelId="{E91688CC-589C-4DE6-BB0A-5D82786E892D}" type="presParOf" srcId="{7C9CFB85-616C-4400-87AF-B137269A51F3}" destId="{C54CE592-A6EA-4E5E-9994-8CAFFFADAAD3}" srcOrd="4" destOrd="0" presId="urn:microsoft.com/office/officeart/2018/2/layout/IconVerticalSolidList"/>
    <dgm:cxn modelId="{89430820-0EB9-4079-AFD2-704A42E923B8}" type="presParOf" srcId="{C54CE592-A6EA-4E5E-9994-8CAFFFADAAD3}" destId="{D09BD9F4-6A46-422F-A6F6-BC775C7845CD}" srcOrd="0" destOrd="0" presId="urn:microsoft.com/office/officeart/2018/2/layout/IconVerticalSolidList"/>
    <dgm:cxn modelId="{A21BFFD9-7963-47D5-A5CE-9C0D2E9AA7BA}" type="presParOf" srcId="{C54CE592-A6EA-4E5E-9994-8CAFFFADAAD3}" destId="{1E569DD7-04D6-4AD9-A78C-F8A78CB38027}" srcOrd="1" destOrd="0" presId="urn:microsoft.com/office/officeart/2018/2/layout/IconVerticalSolidList"/>
    <dgm:cxn modelId="{8590143F-4CF6-4F33-BDF5-8C5D716BACFA}" type="presParOf" srcId="{C54CE592-A6EA-4E5E-9994-8CAFFFADAAD3}" destId="{3F754EC3-693B-4741-8BCE-E0F9716521D1}" srcOrd="2" destOrd="0" presId="urn:microsoft.com/office/officeart/2018/2/layout/IconVerticalSolidList"/>
    <dgm:cxn modelId="{E24C7D9C-3363-416D-86DE-DE1DF0DA9D37}" type="presParOf" srcId="{C54CE592-A6EA-4E5E-9994-8CAFFFADAAD3}" destId="{CA596E3D-9CF3-46BA-890C-CD66819C2718}"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B80BA8-F9B0-4B70-B019-F092CFE10ED8}">
      <dsp:nvSpPr>
        <dsp:cNvPr id="0" name=""/>
        <dsp:cNvSpPr/>
      </dsp:nvSpPr>
      <dsp:spPr>
        <a:xfrm>
          <a:off x="0" y="3218"/>
          <a:ext cx="8552264" cy="685504"/>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19D7FF3-4212-4BB4-8D6A-0FFF751F175A}">
      <dsp:nvSpPr>
        <dsp:cNvPr id="0" name=""/>
        <dsp:cNvSpPr/>
      </dsp:nvSpPr>
      <dsp:spPr>
        <a:xfrm>
          <a:off x="207365" y="157456"/>
          <a:ext cx="377027" cy="37702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EB0DB5C-9B20-4BF5-A60E-7823E06407E3}">
      <dsp:nvSpPr>
        <dsp:cNvPr id="0" name=""/>
        <dsp:cNvSpPr/>
      </dsp:nvSpPr>
      <dsp:spPr>
        <a:xfrm>
          <a:off x="791757" y="3218"/>
          <a:ext cx="7760506" cy="6855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549" tIns="72549" rIns="72549" bIns="72549" numCol="1" spcCol="1270" anchor="ctr" anchorCtr="0">
          <a:noAutofit/>
        </a:bodyPr>
        <a:lstStyle/>
        <a:p>
          <a:pPr marL="0" lvl="0" indent="0" algn="l" defTabSz="666750">
            <a:lnSpc>
              <a:spcPct val="90000"/>
            </a:lnSpc>
            <a:spcBef>
              <a:spcPct val="0"/>
            </a:spcBef>
            <a:spcAft>
              <a:spcPct val="35000"/>
            </a:spcAft>
            <a:buNone/>
          </a:pPr>
          <a:r>
            <a:rPr lang="en-US" sz="1500" kern="1200"/>
            <a:t>Used when no new evidence is needed to prove the claim and the veteran feels the VA missed something in the record.</a:t>
          </a:r>
        </a:p>
      </dsp:txBody>
      <dsp:txXfrm>
        <a:off x="791757" y="3218"/>
        <a:ext cx="7760506" cy="685504"/>
      </dsp:txXfrm>
    </dsp:sp>
    <dsp:sp modelId="{5C56F389-43EF-419A-8EE9-316D3179047E}">
      <dsp:nvSpPr>
        <dsp:cNvPr id="0" name=""/>
        <dsp:cNvSpPr/>
      </dsp:nvSpPr>
      <dsp:spPr>
        <a:xfrm>
          <a:off x="0" y="860098"/>
          <a:ext cx="8552264" cy="685504"/>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E05833A-B673-4375-B7A6-513F62A0CF95}">
      <dsp:nvSpPr>
        <dsp:cNvPr id="0" name=""/>
        <dsp:cNvSpPr/>
      </dsp:nvSpPr>
      <dsp:spPr>
        <a:xfrm>
          <a:off x="207365" y="1014337"/>
          <a:ext cx="377027" cy="37702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367D915-C95A-40C1-B543-7E7871D84BBB}">
      <dsp:nvSpPr>
        <dsp:cNvPr id="0" name=""/>
        <dsp:cNvSpPr/>
      </dsp:nvSpPr>
      <dsp:spPr>
        <a:xfrm>
          <a:off x="791757" y="860098"/>
          <a:ext cx="7760506" cy="6855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549" tIns="72549" rIns="72549" bIns="72549" numCol="1" spcCol="1270" anchor="ctr" anchorCtr="0">
          <a:noAutofit/>
        </a:bodyPr>
        <a:lstStyle/>
        <a:p>
          <a:pPr marL="0" lvl="0" indent="0" algn="l" defTabSz="666750">
            <a:lnSpc>
              <a:spcPct val="90000"/>
            </a:lnSpc>
            <a:spcBef>
              <a:spcPct val="0"/>
            </a:spcBef>
            <a:spcAft>
              <a:spcPct val="35000"/>
            </a:spcAft>
            <a:buNone/>
          </a:pPr>
          <a:r>
            <a:rPr lang="en-US" sz="1500" kern="1200"/>
            <a:t>This is the fastest decision process for appeals.</a:t>
          </a:r>
        </a:p>
      </dsp:txBody>
      <dsp:txXfrm>
        <a:off x="791757" y="860098"/>
        <a:ext cx="7760506" cy="685504"/>
      </dsp:txXfrm>
    </dsp:sp>
    <dsp:sp modelId="{DAFC1E8E-DD47-418C-9644-686F9EBF4B6C}">
      <dsp:nvSpPr>
        <dsp:cNvPr id="0" name=""/>
        <dsp:cNvSpPr/>
      </dsp:nvSpPr>
      <dsp:spPr>
        <a:xfrm>
          <a:off x="0" y="1716979"/>
          <a:ext cx="8552264" cy="685504"/>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4AF4A6E-3C1A-499B-AC99-F3BFFAF0C949}">
      <dsp:nvSpPr>
        <dsp:cNvPr id="0" name=""/>
        <dsp:cNvSpPr/>
      </dsp:nvSpPr>
      <dsp:spPr>
        <a:xfrm>
          <a:off x="207365" y="1871217"/>
          <a:ext cx="377027" cy="37702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A73AE6E-4A4A-4399-8415-5C1E67D43E81}">
      <dsp:nvSpPr>
        <dsp:cNvPr id="0" name=""/>
        <dsp:cNvSpPr/>
      </dsp:nvSpPr>
      <dsp:spPr>
        <a:xfrm>
          <a:off x="791757" y="1716979"/>
          <a:ext cx="7760506" cy="6855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549" tIns="72549" rIns="72549" bIns="72549" numCol="1" spcCol="1270" anchor="ctr" anchorCtr="0">
          <a:noAutofit/>
        </a:bodyPr>
        <a:lstStyle/>
        <a:p>
          <a:pPr marL="0" lvl="0" indent="0" algn="l" defTabSz="666750">
            <a:lnSpc>
              <a:spcPct val="90000"/>
            </a:lnSpc>
            <a:spcBef>
              <a:spcPct val="0"/>
            </a:spcBef>
            <a:spcAft>
              <a:spcPct val="35000"/>
            </a:spcAft>
            <a:buNone/>
          </a:pPr>
          <a:r>
            <a:rPr lang="en-US" sz="1500" kern="1200"/>
            <a:t>The VA Duty to assist does not apply in this lane, if an error is found the claim will be kicked to the Supplemental lane.</a:t>
          </a:r>
        </a:p>
      </dsp:txBody>
      <dsp:txXfrm>
        <a:off x="791757" y="1716979"/>
        <a:ext cx="7760506" cy="685504"/>
      </dsp:txXfrm>
    </dsp:sp>
    <dsp:sp modelId="{97555DBF-1984-4CCC-8C0E-1DF9D881071E}">
      <dsp:nvSpPr>
        <dsp:cNvPr id="0" name=""/>
        <dsp:cNvSpPr/>
      </dsp:nvSpPr>
      <dsp:spPr>
        <a:xfrm>
          <a:off x="0" y="2573859"/>
          <a:ext cx="8552264" cy="685504"/>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0C10E7D-F2C0-4CE4-95E9-F928C45CCEC4}">
      <dsp:nvSpPr>
        <dsp:cNvPr id="0" name=""/>
        <dsp:cNvSpPr/>
      </dsp:nvSpPr>
      <dsp:spPr>
        <a:xfrm>
          <a:off x="207365" y="2728098"/>
          <a:ext cx="377027" cy="37702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F08D993-C0F8-40F9-A59D-B168A17A20B3}">
      <dsp:nvSpPr>
        <dsp:cNvPr id="0" name=""/>
        <dsp:cNvSpPr/>
      </dsp:nvSpPr>
      <dsp:spPr>
        <a:xfrm>
          <a:off x="791757" y="2573859"/>
          <a:ext cx="7760506" cy="6855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549" tIns="72549" rIns="72549" bIns="72549" numCol="1" spcCol="1270" anchor="ctr" anchorCtr="0">
          <a:noAutofit/>
        </a:bodyPr>
        <a:lstStyle/>
        <a:p>
          <a:pPr marL="0" lvl="0" indent="0" algn="l" defTabSz="666750">
            <a:lnSpc>
              <a:spcPct val="90000"/>
            </a:lnSpc>
            <a:spcBef>
              <a:spcPct val="0"/>
            </a:spcBef>
            <a:spcAft>
              <a:spcPct val="35000"/>
            </a:spcAft>
            <a:buNone/>
          </a:pPr>
          <a:r>
            <a:rPr lang="en-US" sz="1500" kern="1200"/>
            <a:t>Veteran can not send in any additional evidence to support the claim.</a:t>
          </a:r>
        </a:p>
      </dsp:txBody>
      <dsp:txXfrm>
        <a:off x="791757" y="2573859"/>
        <a:ext cx="7760506" cy="685504"/>
      </dsp:txXfrm>
    </dsp:sp>
    <dsp:sp modelId="{8AD28D65-E2DD-4595-B7FF-AFB600C16EAA}">
      <dsp:nvSpPr>
        <dsp:cNvPr id="0" name=""/>
        <dsp:cNvSpPr/>
      </dsp:nvSpPr>
      <dsp:spPr>
        <a:xfrm>
          <a:off x="0" y="3430740"/>
          <a:ext cx="8552264" cy="685504"/>
        </a:xfrm>
        <a:prstGeom prst="roundRect">
          <a:avLst>
            <a:gd name="adj" fmla="val 10000"/>
          </a:avLst>
        </a:prstGeom>
        <a:solidFill>
          <a:schemeClr val="accent3">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C18CA58-624C-446A-9FB1-AB17ADE4A7AD}">
      <dsp:nvSpPr>
        <dsp:cNvPr id="0" name=""/>
        <dsp:cNvSpPr/>
      </dsp:nvSpPr>
      <dsp:spPr>
        <a:xfrm>
          <a:off x="207365" y="3584978"/>
          <a:ext cx="377027" cy="377027"/>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5E74F5B-50D2-480A-A466-EB8DBE5D63C3}">
      <dsp:nvSpPr>
        <dsp:cNvPr id="0" name=""/>
        <dsp:cNvSpPr/>
      </dsp:nvSpPr>
      <dsp:spPr>
        <a:xfrm>
          <a:off x="791757" y="3430740"/>
          <a:ext cx="7760506" cy="68550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2549" tIns="72549" rIns="72549" bIns="72549" numCol="1" spcCol="1270" anchor="ctr" anchorCtr="0">
          <a:noAutofit/>
        </a:bodyPr>
        <a:lstStyle/>
        <a:p>
          <a:pPr marL="0" lvl="0" indent="0" algn="l" defTabSz="666750">
            <a:lnSpc>
              <a:spcPct val="90000"/>
            </a:lnSpc>
            <a:spcBef>
              <a:spcPct val="0"/>
            </a:spcBef>
            <a:spcAft>
              <a:spcPct val="35000"/>
            </a:spcAft>
            <a:buNone/>
          </a:pPr>
          <a:r>
            <a:rPr lang="en-US" sz="1500" kern="1200"/>
            <a:t>Advocates can submit a VA Form 21-4138 pointing out the veteran's record, and errors found. This is helpful to guide the Senior Rater to the discrepancies with the denial.</a:t>
          </a:r>
        </a:p>
      </dsp:txBody>
      <dsp:txXfrm>
        <a:off x="791757" y="3430740"/>
        <a:ext cx="7760506" cy="68550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9EAD2A-68DC-46D2-B82C-66EEDEECF93E}">
      <dsp:nvSpPr>
        <dsp:cNvPr id="0" name=""/>
        <dsp:cNvSpPr/>
      </dsp:nvSpPr>
      <dsp:spPr>
        <a:xfrm>
          <a:off x="0" y="531"/>
          <a:ext cx="105156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FAC4F3BD-E17E-42FE-A429-CE0B7FADC29E}">
      <dsp:nvSpPr>
        <dsp:cNvPr id="0" name=""/>
        <dsp:cNvSpPr/>
      </dsp:nvSpPr>
      <dsp:spPr>
        <a:xfrm>
          <a:off x="375988" y="280191"/>
          <a:ext cx="683614" cy="6836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4FC3968-CE73-431E-AD48-04DA4CFE924E}">
      <dsp:nvSpPr>
        <dsp:cNvPr id="0" name=""/>
        <dsp:cNvSpPr/>
      </dsp:nvSpPr>
      <dsp:spPr>
        <a:xfrm>
          <a:off x="1435590" y="53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889000">
            <a:lnSpc>
              <a:spcPct val="100000"/>
            </a:lnSpc>
            <a:spcBef>
              <a:spcPct val="0"/>
            </a:spcBef>
            <a:spcAft>
              <a:spcPct val="35000"/>
            </a:spcAft>
            <a:buNone/>
          </a:pPr>
          <a:r>
            <a:rPr lang="en-US" sz="2000" kern="1200" dirty="0"/>
            <a:t>BVA is conducting hearings via Virtual hearing option.</a:t>
          </a:r>
        </a:p>
      </dsp:txBody>
      <dsp:txXfrm>
        <a:off x="1435590" y="531"/>
        <a:ext cx="9080009" cy="1242935"/>
      </dsp:txXfrm>
    </dsp:sp>
    <dsp:sp modelId="{75B1509A-E2FA-46F7-B474-C469C8BD2179}">
      <dsp:nvSpPr>
        <dsp:cNvPr id="0" name=""/>
        <dsp:cNvSpPr/>
      </dsp:nvSpPr>
      <dsp:spPr>
        <a:xfrm>
          <a:off x="0" y="1554201"/>
          <a:ext cx="105156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B596A35-51CA-4E8A-BF4E-2DCB9DD40488}">
      <dsp:nvSpPr>
        <dsp:cNvPr id="0" name=""/>
        <dsp:cNvSpPr/>
      </dsp:nvSpPr>
      <dsp:spPr>
        <a:xfrm>
          <a:off x="375988" y="1833861"/>
          <a:ext cx="683614" cy="6836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7BEE9E6-6DC2-4DC7-93E4-F88ADC984898}">
      <dsp:nvSpPr>
        <dsp:cNvPr id="0" name=""/>
        <dsp:cNvSpPr/>
      </dsp:nvSpPr>
      <dsp:spPr>
        <a:xfrm>
          <a:off x="1435590" y="1554201"/>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889000">
            <a:lnSpc>
              <a:spcPct val="100000"/>
            </a:lnSpc>
            <a:spcBef>
              <a:spcPct val="0"/>
            </a:spcBef>
            <a:spcAft>
              <a:spcPct val="35000"/>
            </a:spcAft>
            <a:buNone/>
          </a:pPr>
          <a:r>
            <a:rPr lang="en-US" sz="2000" kern="1200" dirty="0"/>
            <a:t>Veteran must have iPhone, iPad or computer with a working microphone and web camera to have virtual hearing.</a:t>
          </a:r>
        </a:p>
      </dsp:txBody>
      <dsp:txXfrm>
        <a:off x="1435590" y="1554201"/>
        <a:ext cx="9080009" cy="1242935"/>
      </dsp:txXfrm>
    </dsp:sp>
    <dsp:sp modelId="{D09BD9F4-6A46-422F-A6F6-BC775C7845CD}">
      <dsp:nvSpPr>
        <dsp:cNvPr id="0" name=""/>
        <dsp:cNvSpPr/>
      </dsp:nvSpPr>
      <dsp:spPr>
        <a:xfrm>
          <a:off x="0" y="3107870"/>
          <a:ext cx="10515600" cy="1242935"/>
        </a:xfrm>
        <a:prstGeom prst="roundRect">
          <a:avLst>
            <a:gd name="adj" fmla="val 10000"/>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E569DD7-04D6-4AD9-A78C-F8A78CB38027}">
      <dsp:nvSpPr>
        <dsp:cNvPr id="0" name=""/>
        <dsp:cNvSpPr/>
      </dsp:nvSpPr>
      <dsp:spPr>
        <a:xfrm>
          <a:off x="375988" y="3387531"/>
          <a:ext cx="683614" cy="6836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A596E3D-9CF3-46BA-890C-CD66819C2718}">
      <dsp:nvSpPr>
        <dsp:cNvPr id="0" name=""/>
        <dsp:cNvSpPr/>
      </dsp:nvSpPr>
      <dsp:spPr>
        <a:xfrm>
          <a:off x="1435590" y="3107870"/>
          <a:ext cx="9080009" cy="12429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544" tIns="131544" rIns="131544" bIns="131544" numCol="1" spcCol="1270" anchor="ctr" anchorCtr="0">
          <a:noAutofit/>
        </a:bodyPr>
        <a:lstStyle/>
        <a:p>
          <a:pPr marL="0" lvl="0" indent="0" algn="l" defTabSz="889000">
            <a:lnSpc>
              <a:spcPct val="100000"/>
            </a:lnSpc>
            <a:spcBef>
              <a:spcPct val="0"/>
            </a:spcBef>
            <a:spcAft>
              <a:spcPct val="35000"/>
            </a:spcAft>
            <a:buNone/>
          </a:pPr>
          <a:r>
            <a:rPr lang="en-US" sz="2000" kern="1200" dirty="0"/>
            <a:t>Veterans can schedule to come to the Cleveland VA Regional Office to access the hearing with the DSO by appointment. The veteran can also seek assistance at the CVSC for help with computer access</a:t>
          </a:r>
        </a:p>
      </dsp:txBody>
      <dsp:txXfrm>
        <a:off x="1435590" y="3107870"/>
        <a:ext cx="9080009" cy="1242935"/>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1A50702-3C68-4B14-B819-72B57D27F94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EF0F4880-E690-44D0-8356-A9E7BDBAB098}"/>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4BE6205E-B305-4B90-9534-3C5E99A0275E}" type="datetimeFigureOut">
              <a:rPr lang="en-US" smtClean="0"/>
              <a:t>09/03/2025</a:t>
            </a:fld>
            <a:endParaRPr lang="en-US" dirty="0"/>
          </a:p>
        </p:txBody>
      </p:sp>
      <p:sp>
        <p:nvSpPr>
          <p:cNvPr id="4" name="Footer Placeholder 3">
            <a:extLst>
              <a:ext uri="{FF2B5EF4-FFF2-40B4-BE49-F238E27FC236}">
                <a16:creationId xmlns:a16="http://schemas.microsoft.com/office/drawing/2014/main" id="{26B4ACF6-39FD-4B08-A7D5-5BFDC37B462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AF7C9FD2-2C57-4DE7-8EA4-86DEE80B988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0AC623C-86E0-4A85-83FB-F4A716956FD4}" type="slidenum">
              <a:rPr lang="en-US" smtClean="0"/>
              <a:t>‹#›</a:t>
            </a:fld>
            <a:endParaRPr lang="en-US" dirty="0"/>
          </a:p>
        </p:txBody>
      </p:sp>
    </p:spTree>
    <p:extLst>
      <p:ext uri="{BB962C8B-B14F-4D97-AF65-F5344CB8AC3E}">
        <p14:creationId xmlns:p14="http://schemas.microsoft.com/office/powerpoint/2010/main" val="169395559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3722F1-E430-42A1-A473-1759336AECCE}" type="datetimeFigureOut">
              <a:rPr lang="en-US" smtClean="0"/>
              <a:t>09/03/2025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37D7554-D10C-4E29-B8E6-BB7111FA614F}" type="slidenum">
              <a:rPr lang="en-US" smtClean="0"/>
              <a:t>‹#›</a:t>
            </a:fld>
            <a:endParaRPr lang="en-US" dirty="0"/>
          </a:p>
        </p:txBody>
      </p:sp>
    </p:spTree>
    <p:extLst>
      <p:ext uri="{BB962C8B-B14F-4D97-AF65-F5344CB8AC3E}">
        <p14:creationId xmlns:p14="http://schemas.microsoft.com/office/powerpoint/2010/main" val="35173470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1">
    <p:bg>
      <p:bgPr>
        <a:solidFill>
          <a:schemeClr val="accent2">
            <a:lumMod val="50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1B5E70F-EF03-B535-2505-BC971E3BC36D}"/>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8794424E-93DD-A404-D05E-EF6030A76D3B}"/>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5">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B03A3B6B-5129-A46A-A20C-5D7BC706C9B1}"/>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7">
            <a:extLst>
              <a:ext uri="{FF2B5EF4-FFF2-40B4-BE49-F238E27FC236}">
                <a16:creationId xmlns:a16="http://schemas.microsoft.com/office/drawing/2014/main" id="{24E401A1-8CEE-5E1B-343B-D737433AE63F}"/>
              </a:ext>
            </a:extLst>
          </p:cNvPr>
          <p:cNvSpPr>
            <a:spLocks noGrp="1"/>
          </p:cNvSpPr>
          <p:nvPr>
            <p:ph type="title" hasCustomPrompt="1"/>
          </p:nvPr>
        </p:nvSpPr>
        <p:spPr>
          <a:xfrm>
            <a:off x="1317615" y="690511"/>
            <a:ext cx="5185821" cy="5253089"/>
          </a:xfrm>
        </p:spPr>
        <p:txBody>
          <a:bodyPr anchor="b">
            <a:normAutofit/>
          </a:bodyPr>
          <a:lstStyle>
            <a:lvl1pPr>
              <a:defRPr sz="6000">
                <a:solidFill>
                  <a:schemeClr val="bg1"/>
                </a:solidFill>
              </a:defRPr>
            </a:lvl1pPr>
          </a:lstStyle>
          <a:p>
            <a:r>
              <a:rPr lang="en-US" dirty="0"/>
              <a:t>Click to add title</a:t>
            </a:r>
          </a:p>
        </p:txBody>
      </p:sp>
    </p:spTree>
    <p:extLst>
      <p:ext uri="{BB962C8B-B14F-4D97-AF65-F5344CB8AC3E}">
        <p14:creationId xmlns:p14="http://schemas.microsoft.com/office/powerpoint/2010/main" val="17845559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Content and Table">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1468814" y="2057400"/>
            <a:ext cx="3091027" cy="3867538"/>
          </a:xfrm>
        </p:spPr>
        <p:txBody>
          <a:bodyPr lIns="0">
            <a:normAutofit/>
          </a:bodyPr>
          <a:lstStyle>
            <a:lvl1pPr marL="0" indent="0">
              <a:lnSpc>
                <a:spcPct val="100000"/>
              </a:lnSpc>
              <a:spcBef>
                <a:spcPts val="0"/>
              </a:spcBef>
              <a:spcAft>
                <a:spcPts val="1200"/>
              </a:spcAft>
              <a:buNone/>
              <a:defRPr sz="2000"/>
            </a:lvl1pPr>
            <a:lvl2pPr marL="800100" indent="-342900">
              <a:lnSpc>
                <a:spcPct val="100000"/>
              </a:lnSpc>
              <a:spcBef>
                <a:spcPts val="0"/>
              </a:spcBef>
              <a:spcAft>
                <a:spcPts val="1200"/>
              </a:spcAft>
              <a:buFont typeface="Arial" panose="020B0604020202020204" pitchFamily="34" charset="0"/>
              <a:buChar char="•"/>
              <a:defRPr sz="2000"/>
            </a:lvl2pPr>
            <a:lvl3pPr marL="1257300" indent="-342900">
              <a:spcBef>
                <a:spcPts val="0"/>
              </a:spcBef>
              <a:spcAft>
                <a:spcPts val="1200"/>
              </a:spcAft>
              <a:buFont typeface="Arial" panose="020B0604020202020204" pitchFamily="34" charset="0"/>
              <a:buChar char="•"/>
              <a:defRPr sz="2000"/>
            </a:lvl3pPr>
            <a:lvl4pPr marL="1714500" indent="-342900">
              <a:spcBef>
                <a:spcPts val="0"/>
              </a:spcBef>
              <a:spcAft>
                <a:spcPts val="1200"/>
              </a:spcAft>
              <a:buFont typeface="Arial" panose="020B0604020202020204" pitchFamily="34" charset="0"/>
              <a:buChar char="•"/>
              <a:defRPr sz="2000"/>
            </a:lvl4pPr>
            <a:lvl5pPr marL="2171700" indent="-342900">
              <a:spcBef>
                <a:spcPts val="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Table Placeholder 13">
            <a:extLst>
              <a:ext uri="{FF2B5EF4-FFF2-40B4-BE49-F238E27FC236}">
                <a16:creationId xmlns:a16="http://schemas.microsoft.com/office/drawing/2014/main" id="{EA708189-1532-1BDD-104F-4D8556146CEE}"/>
              </a:ext>
            </a:extLst>
          </p:cNvPr>
          <p:cNvSpPr>
            <a:spLocks noGrp="1"/>
          </p:cNvSpPr>
          <p:nvPr>
            <p:ph type="tbl" sz="quarter" idx="12"/>
          </p:nvPr>
        </p:nvSpPr>
        <p:spPr>
          <a:xfrm>
            <a:off x="5097463" y="2051976"/>
            <a:ext cx="6180137" cy="3867538"/>
          </a:xfrm>
        </p:spPr>
        <p:txBody>
          <a:bodyPr>
            <a:normAutofit/>
          </a:bodyPr>
          <a:lstStyle>
            <a:lvl1pPr>
              <a:defRPr sz="2000"/>
            </a:lvl1pPr>
          </a:lstStyle>
          <a:p>
            <a:r>
              <a:rPr lang="en-US"/>
              <a:t>Click icon to add table</a:t>
            </a:r>
            <a:endParaRPr lang="en-US" dirty="0"/>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2" name="Slide Number Placeholder 5">
            <a:extLst>
              <a:ext uri="{FF2B5EF4-FFF2-40B4-BE49-F238E27FC236}">
                <a16:creationId xmlns:a16="http://schemas.microsoft.com/office/drawing/2014/main" id="{6E0EC71B-95A1-C740-6B1F-F8DF02E2D164}"/>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34092991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2 Content 2">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8" name="Content Placeholder 7">
            <a:extLst>
              <a:ext uri="{FF2B5EF4-FFF2-40B4-BE49-F238E27FC236}">
                <a16:creationId xmlns:a16="http://schemas.microsoft.com/office/drawing/2014/main" id="{8B0AB10A-3CAB-D4C0-3CB1-401461802BD3}"/>
              </a:ext>
            </a:extLst>
          </p:cNvPr>
          <p:cNvSpPr>
            <a:spLocks noGrp="1"/>
          </p:cNvSpPr>
          <p:nvPr>
            <p:ph sz="quarter" idx="10" hasCustomPrompt="1"/>
          </p:nvPr>
        </p:nvSpPr>
        <p:spPr>
          <a:xfrm>
            <a:off x="1468814" y="2066731"/>
            <a:ext cx="6452876" cy="3867538"/>
          </a:xfrm>
        </p:spPr>
        <p:txBody>
          <a:bodyPr lIns="0">
            <a:normAutofit/>
          </a:bodyPr>
          <a:lstStyle>
            <a:lvl1pPr>
              <a:lnSpc>
                <a:spcPct val="100000"/>
              </a:lnSpc>
              <a:spcAft>
                <a:spcPts val="600"/>
              </a:spcAft>
              <a:defRPr sz="2000"/>
            </a:lvl1pPr>
            <a:lvl2pPr>
              <a:lnSpc>
                <a:spcPct val="100000"/>
              </a:lnSpc>
              <a:spcAft>
                <a:spcPts val="600"/>
              </a:spcAft>
              <a:defRPr sz="2000"/>
            </a:lvl2pPr>
            <a:lvl3pPr>
              <a:lnSpc>
                <a:spcPct val="100000"/>
              </a:lnSpc>
              <a:spcBef>
                <a:spcPts val="1000"/>
              </a:spcBef>
              <a:spcAft>
                <a:spcPts val="600"/>
              </a:spcAft>
              <a:defRPr sz="2000"/>
            </a:lvl3pPr>
            <a:lvl4pPr>
              <a:lnSpc>
                <a:spcPct val="100000"/>
              </a:lnSpc>
              <a:spcAft>
                <a:spcPts val="1200"/>
              </a:spcAft>
              <a:defRPr sz="2000"/>
            </a:lvl4pPr>
            <a:lvl5pP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Content Placeholder 7">
            <a:extLst>
              <a:ext uri="{FF2B5EF4-FFF2-40B4-BE49-F238E27FC236}">
                <a16:creationId xmlns:a16="http://schemas.microsoft.com/office/drawing/2014/main" id="{7DBA8ADB-B20F-8404-46AB-AF67E25C7C75}"/>
              </a:ext>
            </a:extLst>
          </p:cNvPr>
          <p:cNvSpPr>
            <a:spLocks noGrp="1"/>
          </p:cNvSpPr>
          <p:nvPr>
            <p:ph sz="quarter" idx="11" hasCustomPrompt="1"/>
          </p:nvPr>
        </p:nvSpPr>
        <p:spPr>
          <a:xfrm>
            <a:off x="8169196" y="2066731"/>
            <a:ext cx="3108391" cy="3867538"/>
          </a:xfrm>
        </p:spPr>
        <p:txBody>
          <a:bodyPr lIns="0">
            <a:normAutofit/>
          </a:bodyPr>
          <a:lstStyle>
            <a:lvl1pPr marL="0" indent="0">
              <a:lnSpc>
                <a:spcPct val="100000"/>
              </a:lnSpc>
              <a:spcAft>
                <a:spcPts val="600"/>
              </a:spcAft>
              <a:buNone/>
              <a:defRPr sz="2000"/>
            </a:lvl1pPr>
            <a:lvl2pPr marL="800100" indent="-342900">
              <a:lnSpc>
                <a:spcPct val="100000"/>
              </a:lnSpc>
              <a:spcAft>
                <a:spcPts val="600"/>
              </a:spcAft>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8814D5F7-E70A-5F97-5C8F-95B9E1B6D492}"/>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85281403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Table">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9" name="Table Placeholder 8">
            <a:extLst>
              <a:ext uri="{FF2B5EF4-FFF2-40B4-BE49-F238E27FC236}">
                <a16:creationId xmlns:a16="http://schemas.microsoft.com/office/drawing/2014/main" id="{CB43608F-0A38-CF4A-4B3B-F1212E786FDE}"/>
              </a:ext>
            </a:extLst>
          </p:cNvPr>
          <p:cNvSpPr>
            <a:spLocks noGrp="1"/>
          </p:cNvSpPr>
          <p:nvPr>
            <p:ph type="tbl" sz="quarter" idx="10"/>
          </p:nvPr>
        </p:nvSpPr>
        <p:spPr>
          <a:xfrm>
            <a:off x="1487488" y="2057400"/>
            <a:ext cx="9790112" cy="3886200"/>
          </a:xfrm>
        </p:spPr>
        <p:txBody>
          <a:bodyPr>
            <a:normAutofit/>
          </a:bodyPr>
          <a:lstStyle>
            <a:lvl1pPr>
              <a:defRPr sz="2400"/>
            </a:lvl1pPr>
          </a:lstStyle>
          <a:p>
            <a:r>
              <a:rPr lang="en-US"/>
              <a:t>Click icon to add table</a:t>
            </a:r>
            <a:endParaRPr lang="en-US" dirty="0"/>
          </a:p>
        </p:txBody>
      </p:sp>
      <p:sp>
        <p:nvSpPr>
          <p:cNvPr id="2" name="Slide Number Placeholder 5">
            <a:extLst>
              <a:ext uri="{FF2B5EF4-FFF2-40B4-BE49-F238E27FC236}">
                <a16:creationId xmlns:a16="http://schemas.microsoft.com/office/drawing/2014/main" id="{05DA3688-07D1-82D9-6818-C95E9A69C2F1}"/>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26913572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1">
    <p:bg>
      <p:bgPr>
        <a:solidFill>
          <a:schemeClr val="accent2">
            <a:lumMod val="50000"/>
          </a:schemeClr>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E1B5E70F-EF03-B535-2505-BC971E3BC36D}"/>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3" name="Straight Connector 2">
            <a:extLst>
              <a:ext uri="{FF2B5EF4-FFF2-40B4-BE49-F238E27FC236}">
                <a16:creationId xmlns:a16="http://schemas.microsoft.com/office/drawing/2014/main" id="{8794424E-93DD-A404-D05E-EF6030A76D3B}"/>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5">
                <a:lumMod val="20000"/>
                <a:lumOff val="80000"/>
              </a:schemeClr>
            </a:solidFill>
          </a:ln>
        </p:spPr>
        <p:style>
          <a:lnRef idx="1">
            <a:schemeClr val="accent1"/>
          </a:lnRef>
          <a:fillRef idx="0">
            <a:schemeClr val="accent1"/>
          </a:fillRef>
          <a:effectRef idx="0">
            <a:schemeClr val="accent1"/>
          </a:effectRef>
          <a:fontRef idx="minor">
            <a:schemeClr val="tx1"/>
          </a:fontRef>
        </p:style>
      </p:cxnSp>
      <p:sp>
        <p:nvSpPr>
          <p:cNvPr id="7" name="Rectangle 6">
            <a:extLst>
              <a:ext uri="{FF2B5EF4-FFF2-40B4-BE49-F238E27FC236}">
                <a16:creationId xmlns:a16="http://schemas.microsoft.com/office/drawing/2014/main" id="{B03A3B6B-5129-A46A-A20C-5D7BC706C9B1}"/>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itle 7">
            <a:extLst>
              <a:ext uri="{FF2B5EF4-FFF2-40B4-BE49-F238E27FC236}">
                <a16:creationId xmlns:a16="http://schemas.microsoft.com/office/drawing/2014/main" id="{24E401A1-8CEE-5E1B-343B-D737433AE63F}"/>
              </a:ext>
            </a:extLst>
          </p:cNvPr>
          <p:cNvSpPr>
            <a:spLocks noGrp="1"/>
          </p:cNvSpPr>
          <p:nvPr>
            <p:ph type="title" hasCustomPrompt="1"/>
          </p:nvPr>
        </p:nvSpPr>
        <p:spPr>
          <a:xfrm>
            <a:off x="1317614" y="690511"/>
            <a:ext cx="4964671" cy="5253089"/>
          </a:xfrm>
        </p:spPr>
        <p:txBody>
          <a:bodyPr anchor="b">
            <a:normAutofit/>
          </a:bodyPr>
          <a:lstStyle>
            <a:lvl1pPr>
              <a:defRPr sz="6000">
                <a:solidFill>
                  <a:schemeClr val="bg1"/>
                </a:solidFill>
              </a:defRPr>
            </a:lvl1pPr>
          </a:lstStyle>
          <a:p>
            <a:r>
              <a:rPr lang="en-US" dirty="0"/>
              <a:t>Click to add title</a:t>
            </a:r>
          </a:p>
        </p:txBody>
      </p:sp>
      <p:sp>
        <p:nvSpPr>
          <p:cNvPr id="10" name="Content Placeholder 9">
            <a:extLst>
              <a:ext uri="{FF2B5EF4-FFF2-40B4-BE49-F238E27FC236}">
                <a16:creationId xmlns:a16="http://schemas.microsoft.com/office/drawing/2014/main" id="{AD608249-3D60-D3B2-68C5-778D0EA18F2D}"/>
              </a:ext>
            </a:extLst>
          </p:cNvPr>
          <p:cNvSpPr>
            <a:spLocks noGrp="1"/>
          </p:cNvSpPr>
          <p:nvPr>
            <p:ph sz="quarter" idx="10" hasCustomPrompt="1"/>
          </p:nvPr>
        </p:nvSpPr>
        <p:spPr>
          <a:xfrm>
            <a:off x="6282286" y="690465"/>
            <a:ext cx="4784372" cy="5253089"/>
          </a:xfrm>
        </p:spPr>
        <p:txBody>
          <a:bodyPr anchor="ctr">
            <a:normAutofit/>
          </a:bodyPr>
          <a:lstStyle>
            <a:lvl1pPr marL="0" indent="0">
              <a:lnSpc>
                <a:spcPct val="100000"/>
              </a:lnSpc>
              <a:spcBef>
                <a:spcPts val="0"/>
              </a:spcBef>
              <a:spcAft>
                <a:spcPts val="1200"/>
              </a:spcAft>
              <a:buNone/>
              <a:defRPr sz="2000">
                <a:solidFill>
                  <a:schemeClr val="bg1"/>
                </a:solidFill>
              </a:defRPr>
            </a:lvl1pPr>
            <a:lvl2pPr marL="742950" indent="-285750">
              <a:lnSpc>
                <a:spcPct val="100000"/>
              </a:lnSpc>
              <a:spcBef>
                <a:spcPts val="0"/>
              </a:spcBef>
              <a:spcAft>
                <a:spcPts val="1200"/>
              </a:spcAft>
              <a:buFont typeface="Arial" panose="020B0604020202020204" pitchFamily="34" charset="0"/>
              <a:buChar char="•"/>
              <a:defRPr sz="1800">
                <a:solidFill>
                  <a:schemeClr val="bg1"/>
                </a:solidFill>
              </a:defRPr>
            </a:lvl2pPr>
            <a:lvl3pPr marL="1200150" indent="-285750">
              <a:lnSpc>
                <a:spcPct val="100000"/>
              </a:lnSpc>
              <a:spcBef>
                <a:spcPts val="0"/>
              </a:spcBef>
              <a:spcAft>
                <a:spcPts val="1200"/>
              </a:spcAft>
              <a:buFont typeface="Arial" panose="020B0604020202020204" pitchFamily="34" charset="0"/>
              <a:buChar char="•"/>
              <a:defRPr sz="1600">
                <a:solidFill>
                  <a:schemeClr val="bg1"/>
                </a:solidFill>
              </a:defRPr>
            </a:lvl3pPr>
            <a:lvl4pPr marL="1657350" indent="-285750">
              <a:lnSpc>
                <a:spcPct val="100000"/>
              </a:lnSpc>
              <a:spcBef>
                <a:spcPts val="0"/>
              </a:spcBef>
              <a:spcAft>
                <a:spcPts val="1200"/>
              </a:spcAft>
              <a:buFont typeface="Arial" panose="020B0604020202020204" pitchFamily="34" charset="0"/>
              <a:buChar char="•"/>
              <a:defRPr sz="1400">
                <a:solidFill>
                  <a:schemeClr val="bg1"/>
                </a:solidFill>
              </a:defRPr>
            </a:lvl4pPr>
            <a:lvl5pPr marL="2114550" indent="-285750">
              <a:lnSpc>
                <a:spcPct val="100000"/>
              </a:lnSpc>
              <a:spcBef>
                <a:spcPts val="0"/>
              </a:spcBef>
              <a:spcAft>
                <a:spcPts val="1200"/>
              </a:spcAft>
              <a:buFont typeface="Arial" panose="020B0604020202020204" pitchFamily="34" charset="0"/>
              <a:buChar char="•"/>
              <a:defRPr sz="1400">
                <a:solidFill>
                  <a:schemeClr val="bg1"/>
                </a:solidFill>
              </a:defRPr>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6437483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A6C88C-FCC8-659D-CF7E-9108816ED26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D4597EB-E601-5569-A64A-2DA79987E17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BAA990E-2228-00D9-427A-CDBF0D316094}"/>
              </a:ext>
            </a:extLst>
          </p:cNvPr>
          <p:cNvSpPr>
            <a:spLocks noGrp="1"/>
          </p:cNvSpPr>
          <p:nvPr>
            <p:ph type="dt" sz="half" idx="10"/>
          </p:nvPr>
        </p:nvSpPr>
        <p:spPr/>
        <p:txBody>
          <a:bodyPr/>
          <a:lstStyle/>
          <a:p>
            <a:fld id="{F6FA2B21-3FCD-4721-B95C-427943F61125}" type="datetime1">
              <a:rPr lang="en-US" smtClean="0"/>
              <a:t>09/03/2025</a:t>
            </a:fld>
            <a:endParaRPr lang="en-US"/>
          </a:p>
        </p:txBody>
      </p:sp>
      <p:sp>
        <p:nvSpPr>
          <p:cNvPr id="5" name="Footer Placeholder 4">
            <a:extLst>
              <a:ext uri="{FF2B5EF4-FFF2-40B4-BE49-F238E27FC236}">
                <a16:creationId xmlns:a16="http://schemas.microsoft.com/office/drawing/2014/main" id="{AFDFB509-D3D7-8588-C0C2-F2BAA43E094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8970721-5ED6-A7A8-F4BC-DA3DAC039C0B}"/>
              </a:ext>
            </a:extLst>
          </p:cNvPr>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3041851847"/>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C09BB15-6DB0-4C47-FD44-561E45031016}"/>
              </a:ext>
            </a:extLst>
          </p:cNvPr>
          <p:cNvSpPr>
            <a:spLocks noGrp="1"/>
          </p:cNvSpPr>
          <p:nvPr>
            <p:ph type="dt" sz="half" idx="10"/>
          </p:nvPr>
        </p:nvSpPr>
        <p:spPr/>
        <p:txBody>
          <a:bodyPr/>
          <a:lstStyle/>
          <a:p>
            <a:fld id="{F6FA2B21-3FCD-4721-B95C-427943F61125}" type="datetime1">
              <a:rPr lang="en-US" smtClean="0"/>
              <a:t>09/03/2025</a:t>
            </a:fld>
            <a:endParaRPr lang="en-US"/>
          </a:p>
        </p:txBody>
      </p:sp>
      <p:sp>
        <p:nvSpPr>
          <p:cNvPr id="3" name="Footer Placeholder 2">
            <a:extLst>
              <a:ext uri="{FF2B5EF4-FFF2-40B4-BE49-F238E27FC236}">
                <a16:creationId xmlns:a16="http://schemas.microsoft.com/office/drawing/2014/main" id="{5BDE0002-3CC8-04EE-F518-ACAA57A53F3D}"/>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66701B06-86EE-F308-0956-5A1231207EB3}"/>
              </a:ext>
            </a:extLst>
          </p:cNvPr>
          <p:cNvSpPr>
            <a:spLocks noGrp="1"/>
          </p:cNvSpPr>
          <p:nvPr>
            <p:ph type="sldNum" sz="quarter" idx="12"/>
          </p:nvPr>
        </p:nvSpPr>
        <p:spPr/>
        <p:txBody>
          <a:bodyPr/>
          <a:lstStyle/>
          <a:p>
            <a:fld id="{34B7E4EF-A1BD-40F4-AB7B-04F084DD991D}" type="slidenum">
              <a:rPr lang="en-US" smtClean="0"/>
              <a:t>‹#›</a:t>
            </a:fld>
            <a:endParaRPr lang="en-US"/>
          </a:p>
        </p:txBody>
      </p:sp>
    </p:spTree>
    <p:extLst>
      <p:ext uri="{BB962C8B-B14F-4D97-AF65-F5344CB8AC3E}">
        <p14:creationId xmlns:p14="http://schemas.microsoft.com/office/powerpoint/2010/main" val="4095936246"/>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1">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55583" y="737115"/>
            <a:ext cx="4640418" cy="5407091"/>
          </a:xfrm>
        </p:spPr>
        <p:txBody>
          <a:bodyPr lIns="0">
            <a:normAutofit/>
          </a:bodyPr>
          <a:lstStyle>
            <a:lvl1pPr>
              <a:defRPr sz="3600"/>
            </a:lvl1pPr>
          </a:lstStyle>
          <a:p>
            <a:r>
              <a:rPr lang="en-US" dirty="0"/>
              <a:t>Click to add title</a:t>
            </a:r>
          </a:p>
        </p:txBody>
      </p:sp>
      <p:sp>
        <p:nvSpPr>
          <p:cNvPr id="2" name="Content Placeholder 7">
            <a:extLst>
              <a:ext uri="{FF2B5EF4-FFF2-40B4-BE49-F238E27FC236}">
                <a16:creationId xmlns:a16="http://schemas.microsoft.com/office/drawing/2014/main" id="{AEA3C42D-C3E7-4F13-63E2-96D7A3B21113}"/>
              </a:ext>
            </a:extLst>
          </p:cNvPr>
          <p:cNvSpPr>
            <a:spLocks noGrp="1"/>
          </p:cNvSpPr>
          <p:nvPr>
            <p:ph sz="quarter" idx="12" hasCustomPrompt="1"/>
          </p:nvPr>
        </p:nvSpPr>
        <p:spPr>
          <a:xfrm>
            <a:off x="6388461" y="737115"/>
            <a:ext cx="4449712" cy="5407091"/>
          </a:xfrm>
        </p:spPr>
        <p:txBody>
          <a:bodyPr lIns="0" tIns="0" rIns="0" bIns="0" anchor="ctr">
            <a:normAutofit/>
          </a:bodyPr>
          <a:lstStyle>
            <a:lvl1pPr marL="228600" indent="-228600">
              <a:lnSpc>
                <a:spcPct val="100000"/>
              </a:lnSpc>
              <a:spcBef>
                <a:spcPts val="0"/>
              </a:spcBef>
              <a:spcAft>
                <a:spcPts val="1200"/>
              </a:spcAft>
              <a:buFont typeface="Arial" panose="020B0604020202020204" pitchFamily="34" charset="0"/>
              <a:buChar char="•"/>
              <a:defRPr sz="2000"/>
            </a:lvl1pPr>
            <a:lvl2pPr marL="685800" indent="-228600">
              <a:lnSpc>
                <a:spcPct val="100000"/>
              </a:lnSpc>
              <a:spcBef>
                <a:spcPts val="0"/>
              </a:spcBef>
              <a:spcAft>
                <a:spcPts val="1200"/>
              </a:spcAft>
              <a:buFont typeface="Arial" panose="020B0604020202020204" pitchFamily="34" charset="0"/>
              <a:buChar char="•"/>
              <a:defRPr sz="2000"/>
            </a:lvl2pPr>
            <a:lvl3pPr marL="1143000" indent="-228600">
              <a:spcBef>
                <a:spcPts val="0"/>
              </a:spcBef>
              <a:spcAft>
                <a:spcPts val="1200"/>
              </a:spcAft>
              <a:buFont typeface="Arial" panose="020B0604020202020204" pitchFamily="34" charset="0"/>
              <a:buChar char="•"/>
              <a:defRPr sz="2000"/>
            </a:lvl3pPr>
            <a:lvl4pPr marL="1600200" indent="-228600">
              <a:spcBef>
                <a:spcPts val="0"/>
              </a:spcBef>
              <a:spcAft>
                <a:spcPts val="1200"/>
              </a:spcAft>
              <a:buFont typeface="Arial" panose="020B0604020202020204" pitchFamily="34" charset="0"/>
              <a:buChar char="•"/>
              <a:defRPr sz="2000"/>
            </a:lvl4pPr>
            <a:lvl5pPr marL="2057400" indent="-228600">
              <a:spcBef>
                <a:spcPts val="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3" name="Straight Connector 2">
            <a:extLst>
              <a:ext uri="{FF2B5EF4-FFF2-40B4-BE49-F238E27FC236}">
                <a16:creationId xmlns:a16="http://schemas.microsoft.com/office/drawing/2014/main" id="{45FE61D9-DA99-9DA5-5DD2-C4118066CA63}"/>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CE64603E-965E-E3BF-203B-F4D99428203D}"/>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5">
            <a:extLst>
              <a:ext uri="{FF2B5EF4-FFF2-40B4-BE49-F238E27FC236}">
                <a16:creationId xmlns:a16="http://schemas.microsoft.com/office/drawing/2014/main" id="{4E9F5D75-1D8F-F695-81F8-4A6D0C678215}"/>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3277245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Picture">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BB6B956C-A124-5A7C-EBD4-CBB618B9BC1D}"/>
              </a:ext>
            </a:extLst>
          </p:cNvPr>
          <p:cNvSpPr>
            <a:spLocks noGrp="1"/>
          </p:cNvSpPr>
          <p:nvPr>
            <p:ph type="title" hasCustomPrompt="1"/>
          </p:nvPr>
        </p:nvSpPr>
        <p:spPr>
          <a:xfrm>
            <a:off x="1353827" y="1278294"/>
            <a:ext cx="5000318" cy="4904141"/>
          </a:xfrm>
        </p:spPr>
        <p:txBody>
          <a:bodyPr anchor="b">
            <a:normAutofit/>
          </a:bodyPr>
          <a:lstStyle>
            <a:lvl1pPr>
              <a:defRPr sz="3600"/>
            </a:lvl1pPr>
          </a:lstStyle>
          <a:p>
            <a:r>
              <a:rPr lang="en-US" dirty="0"/>
              <a:t>Click to add title</a:t>
            </a:r>
          </a:p>
        </p:txBody>
      </p:sp>
      <p:sp>
        <p:nvSpPr>
          <p:cNvPr id="12" name="Picture Placeholder 11">
            <a:extLst>
              <a:ext uri="{FF2B5EF4-FFF2-40B4-BE49-F238E27FC236}">
                <a16:creationId xmlns:a16="http://schemas.microsoft.com/office/drawing/2014/main" id="{2B92702B-E14C-886C-445A-349265F37592}"/>
              </a:ext>
            </a:extLst>
          </p:cNvPr>
          <p:cNvSpPr>
            <a:spLocks noGrp="1"/>
          </p:cNvSpPr>
          <p:nvPr>
            <p:ph type="pic" sz="quarter" idx="13"/>
          </p:nvPr>
        </p:nvSpPr>
        <p:spPr>
          <a:xfrm>
            <a:off x="6642169" y="-1"/>
            <a:ext cx="4635426" cy="6857999"/>
          </a:xfrm>
        </p:spPr>
        <p:txBody>
          <a:bodyPr>
            <a:normAutofit/>
          </a:bodyPr>
          <a:lstStyle>
            <a:lvl1pPr marL="0" indent="0" algn="ctr">
              <a:buNone/>
              <a:defRPr sz="2000"/>
            </a:lvl1pPr>
          </a:lstStyle>
          <a:p>
            <a:r>
              <a:rPr lang="en-US"/>
              <a:t>Click icon to add picture</a:t>
            </a:r>
            <a:endParaRPr lang="en-US" dirty="0"/>
          </a:p>
        </p:txBody>
      </p:sp>
      <p:sp>
        <p:nvSpPr>
          <p:cNvPr id="6" name="Rectangle 5">
            <a:extLst>
              <a:ext uri="{FF2B5EF4-FFF2-40B4-BE49-F238E27FC236}">
                <a16:creationId xmlns:a16="http://schemas.microsoft.com/office/drawing/2014/main" id="{49C76C37-CBD2-36CF-1413-53DD1CB4A545}"/>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510D1AAD-E663-5B8E-CE72-64C1DBF19CE0}"/>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EC250190-89C1-EAA3-6C2A-15A60C6754F5}"/>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49029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Subtitle">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9" name="Title 8">
            <a:extLst>
              <a:ext uri="{FF2B5EF4-FFF2-40B4-BE49-F238E27FC236}">
                <a16:creationId xmlns:a16="http://schemas.microsoft.com/office/drawing/2014/main" id="{BB6B956C-A124-5A7C-EBD4-CBB618B9BC1D}"/>
              </a:ext>
            </a:extLst>
          </p:cNvPr>
          <p:cNvSpPr>
            <a:spLocks noGrp="1"/>
          </p:cNvSpPr>
          <p:nvPr>
            <p:ph type="title" hasCustomPrompt="1"/>
          </p:nvPr>
        </p:nvSpPr>
        <p:spPr>
          <a:xfrm>
            <a:off x="1353827" y="3508311"/>
            <a:ext cx="9923770" cy="1438762"/>
          </a:xfrm>
        </p:spPr>
        <p:txBody>
          <a:bodyPr anchor="b">
            <a:normAutofit/>
          </a:bodyPr>
          <a:lstStyle>
            <a:lvl1pPr>
              <a:defRPr sz="3600"/>
            </a:lvl1pPr>
          </a:lstStyle>
          <a:p>
            <a:r>
              <a:rPr lang="en-US" dirty="0"/>
              <a:t>Click to add title</a:t>
            </a:r>
          </a:p>
        </p:txBody>
      </p:sp>
      <p:sp>
        <p:nvSpPr>
          <p:cNvPr id="12" name="Picture Placeholder 11">
            <a:extLst>
              <a:ext uri="{FF2B5EF4-FFF2-40B4-BE49-F238E27FC236}">
                <a16:creationId xmlns:a16="http://schemas.microsoft.com/office/drawing/2014/main" id="{2B92702B-E14C-886C-445A-349265F37592}"/>
              </a:ext>
            </a:extLst>
          </p:cNvPr>
          <p:cNvSpPr>
            <a:spLocks noGrp="1"/>
          </p:cNvSpPr>
          <p:nvPr>
            <p:ph type="pic" sz="quarter" idx="13"/>
          </p:nvPr>
        </p:nvSpPr>
        <p:spPr>
          <a:xfrm>
            <a:off x="915600" y="0"/>
            <a:ext cx="10361995" cy="3429000"/>
          </a:xfrm>
        </p:spPr>
        <p:txBody>
          <a:bodyPr>
            <a:normAutofit/>
          </a:bodyPr>
          <a:lstStyle>
            <a:lvl1pPr marL="0" indent="0" algn="ctr">
              <a:buNone/>
              <a:defRPr sz="2000"/>
            </a:lvl1pPr>
          </a:lstStyle>
          <a:p>
            <a:r>
              <a:rPr lang="en-US"/>
              <a:t>Click icon to add picture</a:t>
            </a:r>
            <a:endParaRPr lang="en-US" dirty="0"/>
          </a:p>
        </p:txBody>
      </p:sp>
      <p:sp>
        <p:nvSpPr>
          <p:cNvPr id="6" name="Rectangle 5">
            <a:extLst>
              <a:ext uri="{FF2B5EF4-FFF2-40B4-BE49-F238E27FC236}">
                <a16:creationId xmlns:a16="http://schemas.microsoft.com/office/drawing/2014/main" id="{49C76C37-CBD2-36CF-1413-53DD1CB4A545}"/>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510D1AAD-E663-5B8E-CE72-64C1DBF19CE0}"/>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8" name="Straight Connector 7">
            <a:extLst>
              <a:ext uri="{FF2B5EF4-FFF2-40B4-BE49-F238E27FC236}">
                <a16:creationId xmlns:a16="http://schemas.microsoft.com/office/drawing/2014/main" id="{EC250190-89C1-EAA3-6C2A-15A60C6754F5}"/>
              </a:ext>
              <a:ext uri="{C183D7F6-B498-43B3-948B-1728B52AA6E4}">
                <adec:decorative xmlns:adec="http://schemas.microsoft.com/office/drawing/2017/decorative" val="1"/>
              </a:ext>
            </a:extLst>
          </p:cNvPr>
          <p:cNvCxnSpPr>
            <a:cxnSpLocks/>
          </p:cNvCxnSpPr>
          <p:nvPr userDrawn="1"/>
        </p:nvCxnSpPr>
        <p:spPr>
          <a:xfrm>
            <a:off x="896628" y="0"/>
            <a:ext cx="0" cy="68580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10" name="Text Placeholder 12">
            <a:extLst>
              <a:ext uri="{FF2B5EF4-FFF2-40B4-BE49-F238E27FC236}">
                <a16:creationId xmlns:a16="http://schemas.microsoft.com/office/drawing/2014/main" id="{D179113D-0374-3934-841E-56AD5AFCF977}"/>
              </a:ext>
            </a:extLst>
          </p:cNvPr>
          <p:cNvSpPr>
            <a:spLocks noGrp="1"/>
          </p:cNvSpPr>
          <p:nvPr>
            <p:ph type="body" sz="quarter" idx="12" hasCustomPrompt="1"/>
          </p:nvPr>
        </p:nvSpPr>
        <p:spPr>
          <a:xfrm>
            <a:off x="1353828" y="5228488"/>
            <a:ext cx="9923770" cy="1368256"/>
          </a:xfrm>
          <a:prstGeom prst="rect">
            <a:avLst/>
          </a:prstGeom>
        </p:spPr>
        <p:txBody>
          <a:bodyPr anchor="t">
            <a:normAutofit/>
          </a:bodyPr>
          <a:lstStyle>
            <a:lvl1pPr marL="0" indent="0" algn="l">
              <a:lnSpc>
                <a:spcPct val="80000"/>
              </a:lnSpc>
              <a:spcBef>
                <a:spcPts val="0"/>
              </a:spcBef>
              <a:buNone/>
              <a:defRPr sz="2000" spc="0" baseline="0">
                <a:solidFill>
                  <a:schemeClr val="tx1"/>
                </a:solidFill>
                <a:latin typeface="+mn-lt"/>
              </a:defRPr>
            </a:lvl1pPr>
          </a:lstStyle>
          <a:p>
            <a:pPr lvl="0"/>
            <a:r>
              <a:rPr lang="en-US" dirty="0"/>
              <a:t>Click to add subtitle</a:t>
            </a:r>
          </a:p>
        </p:txBody>
      </p:sp>
    </p:spTree>
    <p:extLst>
      <p:ext uri="{BB962C8B-B14F-4D97-AF65-F5344CB8AC3E}">
        <p14:creationId xmlns:p14="http://schemas.microsoft.com/office/powerpoint/2010/main" val="3227224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
    <p:bg>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5" y="503852"/>
            <a:ext cx="9150675" cy="1427585"/>
          </a:xfrm>
        </p:spPr>
        <p:txBody>
          <a:bodyPr lIns="0">
            <a:normAutofit/>
          </a:bodyPr>
          <a:lstStyle>
            <a:lvl1pPr>
              <a:defRPr sz="3600"/>
            </a:lvl1pPr>
          </a:lstStyle>
          <a:p>
            <a:r>
              <a:rPr lang="en-US" dirty="0"/>
              <a:t>Click to add title</a:t>
            </a:r>
          </a:p>
        </p:txBody>
      </p:sp>
      <p:sp>
        <p:nvSpPr>
          <p:cNvPr id="2" name="Content Placeholder 7">
            <a:extLst>
              <a:ext uri="{FF2B5EF4-FFF2-40B4-BE49-F238E27FC236}">
                <a16:creationId xmlns:a16="http://schemas.microsoft.com/office/drawing/2014/main" id="{AEA3C42D-C3E7-4F13-63E2-96D7A3B21113}"/>
              </a:ext>
            </a:extLst>
          </p:cNvPr>
          <p:cNvSpPr>
            <a:spLocks noGrp="1"/>
          </p:cNvSpPr>
          <p:nvPr>
            <p:ph sz="quarter" idx="12" hasCustomPrompt="1"/>
          </p:nvPr>
        </p:nvSpPr>
        <p:spPr>
          <a:xfrm>
            <a:off x="1450153" y="2108722"/>
            <a:ext cx="8552264" cy="4119463"/>
          </a:xfrm>
        </p:spPr>
        <p:txBody>
          <a:bodyPr lIns="0" tIns="0" rIns="0" bIns="0">
            <a:normAutofit/>
          </a:bodyPr>
          <a:lstStyle>
            <a:lvl1pPr marL="228600" indent="-228600">
              <a:lnSpc>
                <a:spcPct val="100000"/>
              </a:lnSpc>
              <a:spcBef>
                <a:spcPts val="0"/>
              </a:spcBef>
              <a:spcAft>
                <a:spcPts val="1200"/>
              </a:spcAft>
              <a:buFont typeface="Arial" panose="020B0604020202020204" pitchFamily="34" charset="0"/>
              <a:buChar char="•"/>
              <a:defRPr sz="2000"/>
            </a:lvl1pPr>
            <a:lvl2pPr marL="685800" indent="-228600">
              <a:lnSpc>
                <a:spcPct val="100000"/>
              </a:lnSpc>
              <a:spcBef>
                <a:spcPts val="0"/>
              </a:spcBef>
              <a:spcAft>
                <a:spcPts val="1200"/>
              </a:spcAft>
              <a:buFont typeface="Arial" panose="020B0604020202020204" pitchFamily="34" charset="0"/>
              <a:buChar char="•"/>
              <a:defRPr sz="2000"/>
            </a:lvl2pPr>
            <a:lvl3pPr marL="1143000" indent="-228600">
              <a:spcBef>
                <a:spcPts val="0"/>
              </a:spcBef>
              <a:spcAft>
                <a:spcPts val="1200"/>
              </a:spcAft>
              <a:buFont typeface="Arial" panose="020B0604020202020204" pitchFamily="34" charset="0"/>
              <a:buChar char="•"/>
              <a:defRPr sz="2000"/>
            </a:lvl3pPr>
            <a:lvl4pPr marL="1600200" indent="-228600">
              <a:spcBef>
                <a:spcPts val="0"/>
              </a:spcBef>
              <a:spcAft>
                <a:spcPts val="1200"/>
              </a:spcAft>
              <a:buFont typeface="Arial" panose="020B0604020202020204" pitchFamily="34" charset="0"/>
              <a:buChar char="•"/>
              <a:defRPr sz="2000"/>
            </a:lvl4pPr>
            <a:lvl5pPr marL="2057400" indent="-228600">
              <a:spcBef>
                <a:spcPts val="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cxnSp>
        <p:nvCxnSpPr>
          <p:cNvPr id="3" name="Straight Connector 2">
            <a:extLst>
              <a:ext uri="{FF2B5EF4-FFF2-40B4-BE49-F238E27FC236}">
                <a16:creationId xmlns:a16="http://schemas.microsoft.com/office/drawing/2014/main" id="{45FE61D9-DA99-9DA5-5DD2-C4118066CA63}"/>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2">
                <a:lumMod val="50000"/>
              </a:schemeClr>
            </a:solidFill>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CE64603E-965E-E3BF-203B-F4D99428203D}"/>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2">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Slide Number Placeholder 5">
            <a:extLst>
              <a:ext uri="{FF2B5EF4-FFF2-40B4-BE49-F238E27FC236}">
                <a16:creationId xmlns:a16="http://schemas.microsoft.com/office/drawing/2014/main" id="{5DABAFC1-3E76-DCE6-3A6D-E0020C5BE864}"/>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13735965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Title">
    <p:bg>
      <p:bgPr>
        <a:solidFill>
          <a:schemeClr val="accent6"/>
        </a:solidFill>
        <a:effectLst/>
      </p:bgPr>
    </p:bg>
    <p:spTree>
      <p:nvGrpSpPr>
        <p:cNvPr id="1" name=""/>
        <p:cNvGrpSpPr/>
        <p:nvPr/>
      </p:nvGrpSpPr>
      <p:grpSpPr>
        <a:xfrm>
          <a:off x="0" y="0"/>
          <a:ext cx="0" cy="0"/>
          <a:chOff x="0" y="0"/>
          <a:chExt cx="0" cy="0"/>
        </a:xfrm>
      </p:grpSpPr>
      <p:sp>
        <p:nvSpPr>
          <p:cNvPr id="8" name="Title 7">
            <a:extLst>
              <a:ext uri="{FF2B5EF4-FFF2-40B4-BE49-F238E27FC236}">
                <a16:creationId xmlns:a16="http://schemas.microsoft.com/office/drawing/2014/main" id="{507175C5-CB2F-2BAC-3704-54DCD1BF043F}"/>
              </a:ext>
            </a:extLst>
          </p:cNvPr>
          <p:cNvSpPr>
            <a:spLocks noGrp="1"/>
          </p:cNvSpPr>
          <p:nvPr>
            <p:ph type="title" hasCustomPrompt="1"/>
          </p:nvPr>
        </p:nvSpPr>
        <p:spPr>
          <a:xfrm>
            <a:off x="1038031" y="1068169"/>
            <a:ext cx="10115939" cy="2681549"/>
          </a:xfrm>
        </p:spPr>
        <p:txBody>
          <a:bodyPr anchor="b"/>
          <a:lstStyle>
            <a:lvl1pPr algn="ctr">
              <a:defRPr>
                <a:solidFill>
                  <a:schemeClr val="bg1"/>
                </a:solidFill>
              </a:defRPr>
            </a:lvl1pPr>
          </a:lstStyle>
          <a:p>
            <a:r>
              <a:rPr lang="en-US" dirty="0"/>
              <a:t>Click to add title</a:t>
            </a:r>
          </a:p>
        </p:txBody>
      </p:sp>
      <p:sp>
        <p:nvSpPr>
          <p:cNvPr id="5" name="Rectangle 4">
            <a:extLst>
              <a:ext uri="{FF2B5EF4-FFF2-40B4-BE49-F238E27FC236}">
                <a16:creationId xmlns:a16="http://schemas.microsoft.com/office/drawing/2014/main" id="{3901905E-33E7-852F-94E3-8E100B3D1E4A}"/>
              </a:ext>
              <a:ext uri="{C183D7F6-B498-43B3-948B-1728B52AA6E4}">
                <adec:decorative xmlns:adec="http://schemas.microsoft.com/office/drawing/2017/decorative" val="1"/>
              </a:ext>
            </a:extLst>
          </p:cNvPr>
          <p:cNvSpPr/>
          <p:nvPr userDrawn="1"/>
        </p:nvSpPr>
        <p:spPr>
          <a:xfrm>
            <a:off x="914400" y="914400"/>
            <a:ext cx="10363200" cy="5029200"/>
          </a:xfrm>
          <a:prstGeom prst="rect">
            <a:avLst/>
          </a:prstGeom>
          <a:noFill/>
          <a:ln w="190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1B7799F7-CBB1-9649-7D06-F7EEFD4F0183}"/>
              </a:ext>
              <a:ext uri="{C183D7F6-B498-43B3-948B-1728B52AA6E4}">
                <adec:decorative xmlns:adec="http://schemas.microsoft.com/office/drawing/2017/decorative" val="1"/>
              </a:ext>
            </a:extLst>
          </p:cNvPr>
          <p:cNvSpPr/>
          <p:nvPr userDrawn="1"/>
        </p:nvSpPr>
        <p:spPr>
          <a:xfrm>
            <a:off x="0" y="594360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a:extLst>
              <a:ext uri="{FF2B5EF4-FFF2-40B4-BE49-F238E27FC236}">
                <a16:creationId xmlns:a16="http://schemas.microsoft.com/office/drawing/2014/main" id="{B1AFC5CA-DB29-4B8C-C004-72E4EC761C3B}"/>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 Placeholder 12">
            <a:extLst>
              <a:ext uri="{FF2B5EF4-FFF2-40B4-BE49-F238E27FC236}">
                <a16:creationId xmlns:a16="http://schemas.microsoft.com/office/drawing/2014/main" id="{E3CB2D2A-7172-87CE-D493-DAF52D62EBFC}"/>
              </a:ext>
            </a:extLst>
          </p:cNvPr>
          <p:cNvSpPr>
            <a:spLocks noGrp="1"/>
          </p:cNvSpPr>
          <p:nvPr>
            <p:ph type="body" sz="quarter" idx="12" hasCustomPrompt="1"/>
          </p:nvPr>
        </p:nvSpPr>
        <p:spPr>
          <a:xfrm>
            <a:off x="1038031" y="4027047"/>
            <a:ext cx="10115939" cy="1762783"/>
          </a:xfrm>
          <a:prstGeom prst="rect">
            <a:avLst/>
          </a:prstGeom>
        </p:spPr>
        <p:txBody>
          <a:bodyPr anchor="t">
            <a:normAutofit/>
          </a:bodyPr>
          <a:lstStyle>
            <a:lvl1pPr marL="0" indent="0" algn="ctr">
              <a:lnSpc>
                <a:spcPct val="80000"/>
              </a:lnSpc>
              <a:spcBef>
                <a:spcPts val="0"/>
              </a:spcBef>
              <a:buNone/>
              <a:defRPr sz="2000" spc="0" baseline="0">
                <a:solidFill>
                  <a:schemeClr val="bg1"/>
                </a:solidFill>
                <a:latin typeface="+mn-lt"/>
              </a:defRPr>
            </a:lvl1pPr>
          </a:lstStyle>
          <a:p>
            <a:pPr lvl="0"/>
            <a:r>
              <a:rPr lang="en-US" dirty="0"/>
              <a:t>Click to add subtitle</a:t>
            </a:r>
          </a:p>
        </p:txBody>
      </p:sp>
    </p:spTree>
    <p:extLst>
      <p:ext uri="{BB962C8B-B14F-4D97-AF65-F5344CB8AC3E}">
        <p14:creationId xmlns:p14="http://schemas.microsoft.com/office/powerpoint/2010/main" val="2069536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2 Content ">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2" name="Content Placeholder 7">
            <a:extLst>
              <a:ext uri="{FF2B5EF4-FFF2-40B4-BE49-F238E27FC236}">
                <a16:creationId xmlns:a16="http://schemas.microsoft.com/office/drawing/2014/main" id="{AEA3C42D-C3E7-4F13-63E2-96D7A3B21113}"/>
              </a:ext>
            </a:extLst>
          </p:cNvPr>
          <p:cNvSpPr>
            <a:spLocks noGrp="1"/>
          </p:cNvSpPr>
          <p:nvPr>
            <p:ph sz="quarter" idx="12" hasCustomPrompt="1"/>
          </p:nvPr>
        </p:nvSpPr>
        <p:spPr>
          <a:xfrm>
            <a:off x="1468814" y="2057401"/>
            <a:ext cx="4627186" cy="4119463"/>
          </a:xfrm>
        </p:spPr>
        <p:txBody>
          <a:bodyPr lIns="0">
            <a:normAutofit/>
          </a:bodyPr>
          <a:lstStyle>
            <a:lvl1pPr marL="0" indent="0">
              <a:lnSpc>
                <a:spcPct val="100000"/>
              </a:lnSpc>
              <a:spcBef>
                <a:spcPts val="1000"/>
              </a:spcBef>
              <a:spcAft>
                <a:spcPts val="1200"/>
              </a:spcAft>
              <a:buNone/>
              <a:defRPr sz="2000"/>
            </a:lvl1pPr>
            <a:lvl2pPr marL="228600" indent="-228600">
              <a:lnSpc>
                <a:spcPct val="100000"/>
              </a:lnSpc>
              <a:spcBef>
                <a:spcPts val="0"/>
              </a:spcBef>
              <a:spcAft>
                <a:spcPts val="1200"/>
              </a:spcAft>
              <a:buFont typeface="Arial" panose="020B0604020202020204" pitchFamily="34" charset="0"/>
              <a:buChar char="•"/>
              <a:defRPr sz="2000"/>
            </a:lvl2pPr>
            <a:lvl3pPr marL="685800" indent="-228600">
              <a:spcBef>
                <a:spcPts val="1000"/>
              </a:spcBef>
              <a:spcAft>
                <a:spcPts val="1200"/>
              </a:spcAft>
              <a:buFont typeface="Arial" panose="020B0604020202020204" pitchFamily="34" charset="0"/>
              <a:buChar char="•"/>
              <a:defRPr sz="2000"/>
            </a:lvl3pPr>
            <a:lvl4pPr marL="1143000" indent="-228600">
              <a:spcBef>
                <a:spcPts val="1000"/>
              </a:spcBef>
              <a:spcAft>
                <a:spcPts val="1200"/>
              </a:spcAft>
              <a:buFont typeface="Arial" panose="020B0604020202020204" pitchFamily="34" charset="0"/>
              <a:buChar char="•"/>
              <a:defRPr sz="2000"/>
            </a:lvl4pPr>
            <a:lvl5pPr marL="1600200" indent="-228600">
              <a:spcBef>
                <a:spcPts val="100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6668185" y="2057401"/>
            <a:ext cx="4609399" cy="4119463"/>
          </a:xfrm>
        </p:spPr>
        <p:txBody>
          <a:bodyPr lIns="0">
            <a:normAutofit/>
          </a:bodyPr>
          <a:lstStyle>
            <a:lvl1pPr marL="0" indent="0">
              <a:lnSpc>
                <a:spcPct val="100000"/>
              </a:lnSpc>
              <a:spcBef>
                <a:spcPts val="1000"/>
              </a:spcBef>
              <a:spcAft>
                <a:spcPts val="1200"/>
              </a:spcAft>
              <a:buNone/>
              <a:defRPr sz="2000"/>
            </a:lvl1pPr>
            <a:lvl2pPr marL="228600" indent="-228600">
              <a:lnSpc>
                <a:spcPct val="100000"/>
              </a:lnSpc>
              <a:spcBef>
                <a:spcPts val="1000"/>
              </a:spcBef>
              <a:spcAft>
                <a:spcPts val="1200"/>
              </a:spcAft>
              <a:buFont typeface="Arial" panose="020B0604020202020204" pitchFamily="34" charset="0"/>
              <a:buChar char="•"/>
              <a:defRPr sz="2000"/>
            </a:lvl2pPr>
            <a:lvl3pPr marL="685800" indent="-228600">
              <a:spcBef>
                <a:spcPts val="1000"/>
              </a:spcBef>
              <a:spcAft>
                <a:spcPts val="1200"/>
              </a:spcAft>
              <a:buFont typeface="Arial" panose="020B0604020202020204" pitchFamily="34" charset="0"/>
              <a:buChar char="•"/>
              <a:defRPr sz="2000"/>
            </a:lvl3pPr>
            <a:lvl4pPr marL="1143000" indent="-228600">
              <a:spcBef>
                <a:spcPts val="1000"/>
              </a:spcBef>
              <a:spcAft>
                <a:spcPts val="1200"/>
              </a:spcAft>
              <a:buFont typeface="Arial" panose="020B0604020202020204" pitchFamily="34" charset="0"/>
              <a:buChar char="•"/>
              <a:defRPr sz="2000"/>
            </a:lvl4pPr>
            <a:lvl5pPr marL="1600200" indent="-228600">
              <a:spcBef>
                <a:spcPts val="100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1D40DF0B-6602-19D4-3110-4659C28780D5}"/>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25617208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2 Content 3">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4" name="Content Placeholder 7">
            <a:extLst>
              <a:ext uri="{FF2B5EF4-FFF2-40B4-BE49-F238E27FC236}">
                <a16:creationId xmlns:a16="http://schemas.microsoft.com/office/drawing/2014/main" id="{C355854D-70C0-E6E1-2A0C-284D00A21AEC}"/>
              </a:ext>
            </a:extLst>
          </p:cNvPr>
          <p:cNvSpPr>
            <a:spLocks noGrp="1"/>
          </p:cNvSpPr>
          <p:nvPr>
            <p:ph sz="quarter" idx="12" hasCustomPrompt="1"/>
          </p:nvPr>
        </p:nvSpPr>
        <p:spPr>
          <a:xfrm>
            <a:off x="1468815" y="2057401"/>
            <a:ext cx="3068678" cy="4119463"/>
          </a:xfrm>
        </p:spPr>
        <p:txBody>
          <a:bodyPr lIns="0">
            <a:normAutofit/>
          </a:bodyPr>
          <a:lstStyle>
            <a:lvl1pPr marL="320040" indent="-320040">
              <a:lnSpc>
                <a:spcPct val="100000"/>
              </a:lnSpc>
              <a:spcBef>
                <a:spcPts val="0"/>
              </a:spcBef>
              <a:spcAft>
                <a:spcPts val="1200"/>
              </a:spcAft>
              <a:buFont typeface="+mj-lt"/>
              <a:buAutoNum type="arabicPeriod"/>
              <a:defRPr sz="2000"/>
            </a:lvl1pPr>
            <a:lvl2pPr marL="457200" indent="-320040">
              <a:lnSpc>
                <a:spcPct val="100000"/>
              </a:lnSpc>
              <a:spcBef>
                <a:spcPts val="1000"/>
              </a:spcBef>
              <a:spcAft>
                <a:spcPts val="1200"/>
              </a:spcAft>
              <a:buFont typeface="+mj-lt"/>
              <a:buAutoNum type="alphaLcPeriod"/>
              <a:defRPr sz="2000"/>
            </a:lvl2pPr>
            <a:lvl3pPr marL="914400" indent="-320040">
              <a:spcBef>
                <a:spcPts val="1000"/>
              </a:spcBef>
              <a:spcAft>
                <a:spcPts val="1200"/>
              </a:spcAft>
              <a:buFont typeface="+mj-lt"/>
              <a:buAutoNum type="arabicParenR"/>
              <a:defRPr sz="2000"/>
            </a:lvl3pPr>
            <a:lvl4pPr marL="1371600" indent="-320040">
              <a:spcBef>
                <a:spcPts val="1000"/>
              </a:spcBef>
              <a:spcAft>
                <a:spcPts val="1200"/>
              </a:spcAft>
              <a:buFont typeface="+mj-lt"/>
              <a:buAutoNum type="alphaLcParenR"/>
              <a:defRPr sz="2000"/>
            </a:lvl4pPr>
            <a:lvl5pPr marL="1828800" indent="-320040">
              <a:spcBef>
                <a:spcPts val="1000"/>
              </a:spcBef>
              <a:spcAft>
                <a:spcPts val="1200"/>
              </a:spcAft>
              <a:buFont typeface="+mj-lt"/>
              <a:buAutoNum type="romanLcPeriod"/>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5191727" y="2057401"/>
            <a:ext cx="6085857" cy="4119463"/>
          </a:xfrm>
        </p:spPr>
        <p:txBody>
          <a:bodyPr lIns="0">
            <a:normAutofit/>
          </a:bodyPr>
          <a:lstStyle>
            <a:lvl1pPr marL="0" indent="0">
              <a:lnSpc>
                <a:spcPct val="100000"/>
              </a:lnSpc>
              <a:spcBef>
                <a:spcPts val="1000"/>
              </a:spcBef>
              <a:spcAft>
                <a:spcPts val="1200"/>
              </a:spcAft>
              <a:buNone/>
              <a:defRPr sz="2000"/>
            </a:lvl1pPr>
            <a:lvl2pPr marL="228600" indent="-228600">
              <a:lnSpc>
                <a:spcPct val="100000"/>
              </a:lnSpc>
              <a:spcBef>
                <a:spcPts val="1000"/>
              </a:spcBef>
              <a:spcAft>
                <a:spcPts val="1200"/>
              </a:spcAft>
              <a:buFont typeface="Arial" panose="020B0604020202020204" pitchFamily="34" charset="0"/>
              <a:buChar char="•"/>
              <a:defRPr sz="2000"/>
            </a:lvl2pPr>
            <a:lvl3pPr marL="685800" indent="-228600">
              <a:spcBef>
                <a:spcPts val="1000"/>
              </a:spcBef>
              <a:spcAft>
                <a:spcPts val="1200"/>
              </a:spcAft>
              <a:buFont typeface="Arial" panose="020B0604020202020204" pitchFamily="34" charset="0"/>
              <a:buChar char="•"/>
              <a:defRPr sz="2000"/>
            </a:lvl3pPr>
            <a:lvl4pPr marL="1143000" indent="-228600">
              <a:spcBef>
                <a:spcPts val="1000"/>
              </a:spcBef>
              <a:spcAft>
                <a:spcPts val="1200"/>
              </a:spcAft>
              <a:buFont typeface="Arial" panose="020B0604020202020204" pitchFamily="34" charset="0"/>
              <a:buChar char="•"/>
              <a:defRPr sz="2000"/>
            </a:lvl4pPr>
            <a:lvl5pPr marL="1600200" indent="-228600">
              <a:spcBef>
                <a:spcPts val="100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
        <p:nvSpPr>
          <p:cNvPr id="3" name="Slide Number Placeholder 5">
            <a:extLst>
              <a:ext uri="{FF2B5EF4-FFF2-40B4-BE49-F238E27FC236}">
                <a16:creationId xmlns:a16="http://schemas.microsoft.com/office/drawing/2014/main" id="{D7B331F9-6D4A-5020-969F-E961AF374E19}"/>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25142378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Picture and Content">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5B3424C-4925-A7F7-02CD-84526B2E22EF}"/>
              </a:ext>
            </a:extLst>
          </p:cNvPr>
          <p:cNvSpPr>
            <a:spLocks noGrp="1"/>
          </p:cNvSpPr>
          <p:nvPr>
            <p:ph type="title" hasCustomPrompt="1"/>
          </p:nvPr>
        </p:nvSpPr>
        <p:spPr>
          <a:xfrm>
            <a:off x="1468814" y="503852"/>
            <a:ext cx="9808773" cy="1427585"/>
          </a:xfrm>
        </p:spPr>
        <p:txBody>
          <a:bodyPr lIns="0">
            <a:normAutofit/>
          </a:bodyPr>
          <a:lstStyle>
            <a:lvl1pPr>
              <a:defRPr sz="3600"/>
            </a:lvl1pPr>
          </a:lstStyle>
          <a:p>
            <a:r>
              <a:rPr lang="en-US" dirty="0"/>
              <a:t>Click to add title</a:t>
            </a:r>
          </a:p>
        </p:txBody>
      </p:sp>
      <p:sp>
        <p:nvSpPr>
          <p:cNvPr id="8" name="Picture Placeholder 7">
            <a:extLst>
              <a:ext uri="{FF2B5EF4-FFF2-40B4-BE49-F238E27FC236}">
                <a16:creationId xmlns:a16="http://schemas.microsoft.com/office/drawing/2014/main" id="{357912CB-B8F8-1E65-094F-AD3220E6C79C}"/>
              </a:ext>
            </a:extLst>
          </p:cNvPr>
          <p:cNvSpPr>
            <a:spLocks noGrp="1"/>
          </p:cNvSpPr>
          <p:nvPr>
            <p:ph type="pic" sz="quarter" idx="12"/>
          </p:nvPr>
        </p:nvSpPr>
        <p:spPr>
          <a:xfrm>
            <a:off x="1503363" y="2061969"/>
            <a:ext cx="4592637" cy="4805362"/>
          </a:xfrm>
        </p:spPr>
        <p:txBody>
          <a:bodyPr>
            <a:normAutofit/>
          </a:bodyPr>
          <a:lstStyle>
            <a:lvl1pPr marL="0" indent="0" algn="ctr">
              <a:buNone/>
              <a:defRPr sz="2000"/>
            </a:lvl1pPr>
          </a:lstStyle>
          <a:p>
            <a:r>
              <a:rPr lang="en-US"/>
              <a:t>Click icon to add picture</a:t>
            </a:r>
            <a:endParaRPr lang="en-US" dirty="0"/>
          </a:p>
        </p:txBody>
      </p:sp>
      <p:sp>
        <p:nvSpPr>
          <p:cNvPr id="12" name="Content Placeholder 7">
            <a:extLst>
              <a:ext uri="{FF2B5EF4-FFF2-40B4-BE49-F238E27FC236}">
                <a16:creationId xmlns:a16="http://schemas.microsoft.com/office/drawing/2014/main" id="{617CE1C3-9892-2E23-986F-80ABB41823D6}"/>
              </a:ext>
            </a:extLst>
          </p:cNvPr>
          <p:cNvSpPr>
            <a:spLocks noGrp="1"/>
          </p:cNvSpPr>
          <p:nvPr>
            <p:ph sz="quarter" idx="11" hasCustomPrompt="1"/>
          </p:nvPr>
        </p:nvSpPr>
        <p:spPr>
          <a:xfrm>
            <a:off x="6787262" y="2052736"/>
            <a:ext cx="4490320" cy="4800598"/>
          </a:xfrm>
        </p:spPr>
        <p:txBody>
          <a:bodyPr lIns="0">
            <a:normAutofit/>
          </a:bodyPr>
          <a:lstStyle>
            <a:lvl1pPr marL="0" indent="0">
              <a:lnSpc>
                <a:spcPct val="100000"/>
              </a:lnSpc>
              <a:spcBef>
                <a:spcPts val="1000"/>
              </a:spcBef>
              <a:spcAft>
                <a:spcPts val="1200"/>
              </a:spcAft>
              <a:buNone/>
              <a:defRPr sz="2000"/>
            </a:lvl1pPr>
            <a:lvl2pPr marL="800100" indent="-342900">
              <a:lnSpc>
                <a:spcPct val="100000"/>
              </a:lnSpc>
              <a:spcBef>
                <a:spcPts val="1000"/>
              </a:spcBef>
              <a:spcAft>
                <a:spcPts val="1200"/>
              </a:spcAft>
              <a:buFont typeface="Arial" panose="020B0604020202020204" pitchFamily="34" charset="0"/>
              <a:buChar char="•"/>
              <a:defRPr sz="2000"/>
            </a:lvl2pPr>
            <a:lvl3pPr marL="1257300" indent="-342900">
              <a:spcBef>
                <a:spcPts val="1000"/>
              </a:spcBef>
              <a:spcAft>
                <a:spcPts val="1200"/>
              </a:spcAft>
              <a:buFont typeface="Arial" panose="020B0604020202020204" pitchFamily="34" charset="0"/>
              <a:buChar char="•"/>
              <a:defRPr sz="2000"/>
            </a:lvl3pPr>
            <a:lvl4pPr marL="1714500" indent="-342900">
              <a:spcBef>
                <a:spcPts val="1000"/>
              </a:spcBef>
              <a:spcAft>
                <a:spcPts val="1200"/>
              </a:spcAft>
              <a:buFont typeface="Arial" panose="020B0604020202020204" pitchFamily="34" charset="0"/>
              <a:buChar char="•"/>
              <a:defRPr sz="2000"/>
            </a:lvl4pPr>
            <a:lvl5pPr marL="2171700" indent="-342900">
              <a:spcBef>
                <a:spcPts val="1000"/>
              </a:spcBef>
              <a:spcAft>
                <a:spcPts val="1200"/>
              </a:spcAft>
              <a:buFont typeface="Arial" panose="020B0604020202020204" pitchFamily="34" charset="0"/>
              <a:buChar char="•"/>
              <a:defRPr sz="2000"/>
            </a:lvl5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8809D86D-3DDE-CA24-4CAA-DF6944B9BCBB}"/>
              </a:ext>
            </a:extLst>
          </p:cNvPr>
          <p:cNvSpPr>
            <a:spLocks noGrp="1"/>
          </p:cNvSpPr>
          <p:nvPr>
            <p:ph type="sldNum" sz="quarter" idx="15"/>
          </p:nvPr>
        </p:nvSpPr>
        <p:spPr>
          <a:xfrm>
            <a:off x="412136" y="5943601"/>
            <a:ext cx="968983" cy="651912"/>
          </a:xfrm>
        </p:spPr>
        <p:txBody>
          <a:bodyPr/>
          <a:lstStyle/>
          <a:p>
            <a:fld id="{18D65601-5AE2-46FC-B138-694DDD2B510D}" type="slidenum">
              <a:rPr lang="en-US" smtClean="0"/>
              <a:pPr/>
              <a:t>‹#›</a:t>
            </a:fld>
            <a:endParaRPr lang="en-US" dirty="0"/>
          </a:p>
        </p:txBody>
      </p:sp>
      <p:sp>
        <p:nvSpPr>
          <p:cNvPr id="5" name="Rectangle 4">
            <a:extLst>
              <a:ext uri="{FF2B5EF4-FFF2-40B4-BE49-F238E27FC236}">
                <a16:creationId xmlns:a16="http://schemas.microsoft.com/office/drawing/2014/main" id="{94389812-0415-9025-AB21-4503F7DF3AB5}"/>
              </a:ext>
              <a:ext uri="{C183D7F6-B498-43B3-948B-1728B52AA6E4}">
                <adec:decorative xmlns:adec="http://schemas.microsoft.com/office/drawing/2017/decorative" val="1"/>
              </a:ext>
            </a:extLst>
          </p:cNvPr>
          <p:cNvSpPr/>
          <p:nvPr userDrawn="1"/>
        </p:nvSpPr>
        <p:spPr>
          <a:xfrm>
            <a:off x="11277600" y="0"/>
            <a:ext cx="914400" cy="914400"/>
          </a:xfrm>
          <a:prstGeom prst="rect">
            <a:avLst/>
          </a:prstGeom>
          <a:solidFill>
            <a:schemeClr val="accent6">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6" name="Straight Connector 5">
            <a:extLst>
              <a:ext uri="{FF2B5EF4-FFF2-40B4-BE49-F238E27FC236}">
                <a16:creationId xmlns:a16="http://schemas.microsoft.com/office/drawing/2014/main" id="{6459A5A0-86AD-344B-A0E4-6C55958151EE}"/>
              </a:ext>
              <a:ext uri="{C183D7F6-B498-43B3-948B-1728B52AA6E4}">
                <adec:decorative xmlns:adec="http://schemas.microsoft.com/office/drawing/2017/decorative" val="1"/>
              </a:ext>
            </a:extLst>
          </p:cNvPr>
          <p:cNvCxnSpPr>
            <a:cxnSpLocks/>
          </p:cNvCxnSpPr>
          <p:nvPr userDrawn="1"/>
        </p:nvCxnSpPr>
        <p:spPr>
          <a:xfrm>
            <a:off x="896628" y="0"/>
            <a:ext cx="0" cy="5943600"/>
          </a:xfrm>
          <a:prstGeom prst="line">
            <a:avLst/>
          </a:prstGeom>
          <a:ln w="19050">
            <a:solidFill>
              <a:schemeClr val="accent6">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61074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82F216-62F1-7E0B-63FD-51C27CDAA1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E61F31D-B959-2AD8-9208-FF08B574DB4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32C8C7-5C6C-400B-AEC0-4D8178161B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900" b="0" cap="all" spc="150" baseline="0">
                <a:solidFill>
                  <a:schemeClr val="bg2">
                    <a:lumMod val="50000"/>
                  </a:schemeClr>
                </a:solidFill>
                <a:latin typeface="Univers Light" panose="020B0403020202020204" pitchFamily="34" charset="0"/>
              </a:defRPr>
            </a:lvl1pPr>
          </a:lstStyle>
          <a:p>
            <a:endParaRPr lang="en-US" dirty="0"/>
          </a:p>
        </p:txBody>
      </p:sp>
      <p:sp>
        <p:nvSpPr>
          <p:cNvPr id="5" name="Footer Placeholder 4">
            <a:extLst>
              <a:ext uri="{FF2B5EF4-FFF2-40B4-BE49-F238E27FC236}">
                <a16:creationId xmlns:a16="http://schemas.microsoft.com/office/drawing/2014/main" id="{4B7105D6-7B52-4B7D-9473-BCD571A93A0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900" b="0" cap="all" spc="150" baseline="0">
                <a:solidFill>
                  <a:schemeClr val="bg2">
                    <a:lumMod val="50000"/>
                  </a:schemeClr>
                </a:solidFill>
                <a:latin typeface="Univers Light" panose="020B0403020202020204" pitchFamily="34" charset="0"/>
              </a:defRPr>
            </a:lvl1pPr>
          </a:lstStyle>
          <a:p>
            <a:endParaRPr lang="en-US" dirty="0"/>
          </a:p>
        </p:txBody>
      </p:sp>
      <p:sp>
        <p:nvSpPr>
          <p:cNvPr id="6" name="Slide Number Placeholder 5">
            <a:extLst>
              <a:ext uri="{FF2B5EF4-FFF2-40B4-BE49-F238E27FC236}">
                <a16:creationId xmlns:a16="http://schemas.microsoft.com/office/drawing/2014/main" id="{B13EAA0A-7090-4FA3-AD1C-CD4570404021}"/>
              </a:ext>
            </a:extLst>
          </p:cNvPr>
          <p:cNvSpPr>
            <a:spLocks noGrp="1"/>
          </p:cNvSpPr>
          <p:nvPr>
            <p:ph type="sldNum" sz="quarter" idx="4"/>
          </p:nvPr>
        </p:nvSpPr>
        <p:spPr>
          <a:xfrm>
            <a:off x="412136" y="5943601"/>
            <a:ext cx="968983" cy="651912"/>
          </a:xfrm>
          <a:prstGeom prst="rect">
            <a:avLst/>
          </a:prstGeom>
        </p:spPr>
        <p:txBody>
          <a:bodyPr vert="horz" lIns="91440" tIns="45720" rIns="91440" bIns="45720" rtlCol="0" anchor="ctr"/>
          <a:lstStyle>
            <a:lvl1pPr algn="ctr">
              <a:defRPr sz="1200" b="1" spc="150" baseline="0">
                <a:solidFill>
                  <a:schemeClr val="tx1"/>
                </a:solidFill>
                <a:latin typeface="+mn-lt"/>
              </a:defRPr>
            </a:lvl1pPr>
          </a:lstStyle>
          <a:p>
            <a:fld id="{18D65601-5AE2-46FC-B138-694DDD2B510D}" type="slidenum">
              <a:rPr lang="en-US" smtClean="0"/>
              <a:pPr/>
              <a:t>‹#›</a:t>
            </a:fld>
            <a:endParaRPr lang="en-US" dirty="0"/>
          </a:p>
        </p:txBody>
      </p:sp>
    </p:spTree>
    <p:extLst>
      <p:ext uri="{BB962C8B-B14F-4D97-AF65-F5344CB8AC3E}">
        <p14:creationId xmlns:p14="http://schemas.microsoft.com/office/powerpoint/2010/main" val="737433849"/>
      </p:ext>
    </p:extLst>
  </p:cSld>
  <p:clrMap bg1="lt1" tx1="dk1" bg2="lt2" tx2="dk2" accent1="accent1" accent2="accent2" accent3="accent3" accent4="accent4" accent5="accent5" accent6="accent6" hlink="hlink" folHlink="folHlink"/>
  <p:sldLayoutIdLst>
    <p:sldLayoutId id="2147483694" r:id="rId1"/>
    <p:sldLayoutId id="2147483693" r:id="rId2"/>
    <p:sldLayoutId id="2147483692" r:id="rId3"/>
    <p:sldLayoutId id="2147483691" r:id="rId4"/>
    <p:sldLayoutId id="2147483690" r:id="rId5"/>
    <p:sldLayoutId id="2147483689" r:id="rId6"/>
    <p:sldLayoutId id="2147483688" r:id="rId7"/>
    <p:sldLayoutId id="2147483687" r:id="rId8"/>
    <p:sldLayoutId id="2147483686" r:id="rId9"/>
    <p:sldLayoutId id="2147483685" r:id="rId10"/>
    <p:sldLayoutId id="2147483684" r:id="rId11"/>
    <p:sldLayoutId id="2147483682" r:id="rId12"/>
    <p:sldLayoutId id="2147483681" r:id="rId13"/>
    <p:sldLayoutId id="2147483695" r:id="rId14"/>
    <p:sldLayoutId id="2147483696" r:id="rId1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fif"/><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image" Target="../media/image3.jf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hyperlink" Target="https://www.vetlawyers.com/" TargetMode="External"/><Relationship Id="rId1" Type="http://schemas.openxmlformats.org/officeDocument/2006/relationships/slideLayout" Target="../slideLayouts/slideLayout7.xml"/><Relationship Id="rId4" Type="http://schemas.openxmlformats.org/officeDocument/2006/relationships/image" Target="../media/image22.png"/></Relationships>
</file>

<file path=ppt/slides/_rels/slide9.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AD833-31DC-4AE5-A423-351539F6AB0B}"/>
              </a:ext>
            </a:extLst>
          </p:cNvPr>
          <p:cNvSpPr>
            <a:spLocks noGrp="1"/>
          </p:cNvSpPr>
          <p:nvPr>
            <p:ph type="title"/>
          </p:nvPr>
        </p:nvSpPr>
        <p:spPr>
          <a:xfrm>
            <a:off x="1317614" y="690511"/>
            <a:ext cx="4964671" cy="5253089"/>
          </a:xfrm>
        </p:spPr>
        <p:txBody>
          <a:bodyPr vert="horz" lIns="91440" tIns="45720" rIns="91440" bIns="45720" rtlCol="0" anchor="b">
            <a:normAutofit/>
          </a:bodyPr>
          <a:lstStyle/>
          <a:p>
            <a:r>
              <a:rPr lang="en-US" sz="4200" b="0" i="0" kern="1200" cap="all"/>
              <a:t>Understanding the Appeal Process </a:t>
            </a:r>
            <a:br>
              <a:rPr lang="en-US" sz="4200" b="0" i="0" kern="1200" cap="all"/>
            </a:br>
            <a:endParaRPr lang="en-US" sz="4200" b="0" i="0" kern="1200"/>
          </a:p>
        </p:txBody>
      </p:sp>
      <p:pic>
        <p:nvPicPr>
          <p:cNvPr id="10" name="Content Placeholder 9">
            <a:extLst>
              <a:ext uri="{FF2B5EF4-FFF2-40B4-BE49-F238E27FC236}">
                <a16:creationId xmlns:a16="http://schemas.microsoft.com/office/drawing/2014/main" id="{8FC31BBB-6F72-35D3-0313-A5524F8ED83D}"/>
              </a:ext>
            </a:extLst>
          </p:cNvPr>
          <p:cNvPicPr>
            <a:picLocks noChangeAspect="1"/>
          </p:cNvPicPr>
          <p:nvPr/>
        </p:nvPicPr>
        <p:blipFill>
          <a:blip r:embed="rId2"/>
          <a:srcRect l="18863" r="20528" b="-1"/>
          <a:stretch>
            <a:fillRect/>
          </a:stretch>
        </p:blipFill>
        <p:spPr>
          <a:xfrm>
            <a:off x="6282286" y="690465"/>
            <a:ext cx="4784372" cy="5253089"/>
          </a:xfrm>
          <a:prstGeom prst="rect">
            <a:avLst/>
          </a:prstGeom>
          <a:noFill/>
        </p:spPr>
      </p:pic>
    </p:spTree>
    <p:extLst>
      <p:ext uri="{BB962C8B-B14F-4D97-AF65-F5344CB8AC3E}">
        <p14:creationId xmlns:p14="http://schemas.microsoft.com/office/powerpoint/2010/main" val="2456709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D381E-7E82-4ED5-BC70-5D3B37788819}"/>
              </a:ext>
            </a:extLst>
          </p:cNvPr>
          <p:cNvSpPr txBox="1">
            <a:spLocks/>
          </p:cNvSpPr>
          <p:nvPr/>
        </p:nvSpPr>
        <p:spPr>
          <a:xfrm>
            <a:off x="838200" y="365125"/>
            <a:ext cx="10515600" cy="1325563"/>
          </a:xfrm>
          <a:prstGeom prst="rect">
            <a:avLst/>
          </a:prstGeom>
        </p:spPr>
        <p:txBody>
          <a:bodyPr>
            <a:normAutofit fontScale="85000" lnSpcReduction="10000"/>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6000"/>
              <a:t>Decision Review Process for AMA</a:t>
            </a:r>
            <a:endParaRPr lang="en-US" sz="6000" dirty="0"/>
          </a:p>
        </p:txBody>
      </p:sp>
      <p:pic>
        <p:nvPicPr>
          <p:cNvPr id="3" name="Content Placeholder 4">
            <a:extLst>
              <a:ext uri="{FF2B5EF4-FFF2-40B4-BE49-F238E27FC236}">
                <a16:creationId xmlns:a16="http://schemas.microsoft.com/office/drawing/2014/main" id="{6D3AFE82-EAF5-4C87-A540-4063A16F4C4B}"/>
              </a:ext>
            </a:extLst>
          </p:cNvPr>
          <p:cNvPicPr>
            <a:picLocks noChangeAspect="1"/>
          </p:cNvPicPr>
          <p:nvPr/>
        </p:nvPicPr>
        <p:blipFill>
          <a:blip r:embed="rId2"/>
          <a:stretch>
            <a:fillRect/>
          </a:stretch>
        </p:blipFill>
        <p:spPr>
          <a:xfrm>
            <a:off x="838200" y="1247616"/>
            <a:ext cx="10515600" cy="4902843"/>
          </a:xfrm>
          <a:prstGeom prst="rect">
            <a:avLst/>
          </a:prstGeom>
        </p:spPr>
      </p:pic>
    </p:spTree>
    <p:extLst>
      <p:ext uri="{BB962C8B-B14F-4D97-AF65-F5344CB8AC3E}">
        <p14:creationId xmlns:p14="http://schemas.microsoft.com/office/powerpoint/2010/main" val="8778180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26095D-82AA-4236-BCDF-B5F00D565257}"/>
              </a:ext>
            </a:extLst>
          </p:cNvPr>
          <p:cNvSpPr>
            <a:spLocks noGrp="1"/>
          </p:cNvSpPr>
          <p:nvPr>
            <p:ph type="title"/>
          </p:nvPr>
        </p:nvSpPr>
        <p:spPr>
          <a:xfrm>
            <a:off x="1468814" y="503852"/>
            <a:ext cx="9808773" cy="1427585"/>
          </a:xfrm>
        </p:spPr>
        <p:txBody>
          <a:bodyPr anchor="ctr">
            <a:normAutofit/>
          </a:bodyPr>
          <a:lstStyle/>
          <a:p>
            <a:r>
              <a:rPr lang="en-US"/>
              <a:t>Supplemental Lane</a:t>
            </a:r>
          </a:p>
        </p:txBody>
      </p:sp>
      <p:sp>
        <p:nvSpPr>
          <p:cNvPr id="8" name="Content Placeholder 7">
            <a:extLst>
              <a:ext uri="{FF2B5EF4-FFF2-40B4-BE49-F238E27FC236}">
                <a16:creationId xmlns:a16="http://schemas.microsoft.com/office/drawing/2014/main" id="{9F811E1C-1818-402B-9BE7-5EEBEF63DC74}"/>
              </a:ext>
            </a:extLst>
          </p:cNvPr>
          <p:cNvSpPr>
            <a:spLocks noGrp="1"/>
          </p:cNvSpPr>
          <p:nvPr>
            <p:ph sz="quarter" idx="12"/>
          </p:nvPr>
        </p:nvSpPr>
        <p:spPr>
          <a:xfrm>
            <a:off x="1468814" y="2057401"/>
            <a:ext cx="4627186" cy="4119463"/>
          </a:xfrm>
        </p:spPr>
        <p:txBody>
          <a:bodyPr>
            <a:normAutofit/>
          </a:bodyPr>
          <a:lstStyle/>
          <a:p>
            <a:r>
              <a:rPr lang="en-US"/>
              <a:t>Is used to reopen any previously denied claim over a year old. (formerly called reconsideration)</a:t>
            </a:r>
          </a:p>
          <a:p>
            <a:r>
              <a:rPr lang="en-US"/>
              <a:t>Also used to appeal a denial and provide new and relevant evidence to the VA for consideration to grant the claim.</a:t>
            </a:r>
          </a:p>
          <a:p>
            <a:r>
              <a:rPr lang="en-US"/>
              <a:t>Under this lane the VA Duty to assist still applies for claimants.</a:t>
            </a:r>
          </a:p>
        </p:txBody>
      </p:sp>
      <p:pic>
        <p:nvPicPr>
          <p:cNvPr id="5" name="Picture 4" descr="A picture containing cookie cutter&#10;&#10;Description automatically generated">
            <a:extLst>
              <a:ext uri="{FF2B5EF4-FFF2-40B4-BE49-F238E27FC236}">
                <a16:creationId xmlns:a16="http://schemas.microsoft.com/office/drawing/2014/main" id="{E8B281D8-974C-5242-5180-AF529C15F0A5}"/>
              </a:ext>
            </a:extLst>
          </p:cNvPr>
          <p:cNvPicPr>
            <a:picLocks noChangeAspect="1"/>
          </p:cNvPicPr>
          <p:nvPr/>
        </p:nvPicPr>
        <p:blipFill>
          <a:blip r:embed="rId2"/>
          <a:srcRect r="25541" b="1"/>
          <a:stretch>
            <a:fillRect/>
          </a:stretch>
        </p:blipFill>
        <p:spPr>
          <a:xfrm>
            <a:off x="6668185" y="2057401"/>
            <a:ext cx="4609399" cy="4119463"/>
          </a:xfrm>
          <a:prstGeom prst="rect">
            <a:avLst/>
          </a:prstGeom>
          <a:noFill/>
        </p:spPr>
      </p:pic>
      <p:sp>
        <p:nvSpPr>
          <p:cNvPr id="13" name="Slide Number Placeholder 4">
            <a:extLst>
              <a:ext uri="{FF2B5EF4-FFF2-40B4-BE49-F238E27FC236}">
                <a16:creationId xmlns:a16="http://schemas.microsoft.com/office/drawing/2014/main" id="{E9C440B3-264D-7258-86E3-468F7C61573A}"/>
              </a:ext>
            </a:extLst>
          </p:cNvPr>
          <p:cNvSpPr>
            <a:spLocks noGrp="1"/>
          </p:cNvSpPr>
          <p:nvPr>
            <p:ph type="sldNum" sz="quarter" idx="15"/>
          </p:nvPr>
        </p:nvSpPr>
        <p:spPr>
          <a:xfrm>
            <a:off x="412136" y="5943601"/>
            <a:ext cx="968983" cy="651912"/>
          </a:xfrm>
        </p:spPr>
        <p:txBody>
          <a:bodyPr/>
          <a:lstStyle/>
          <a:p>
            <a:pPr>
              <a:spcAft>
                <a:spcPts val="600"/>
              </a:spcAft>
            </a:pPr>
            <a:fld id="{18D65601-5AE2-46FC-B138-694DDD2B510D}" type="slidenum">
              <a:rPr lang="en-US" smtClean="0"/>
              <a:pPr>
                <a:spcAft>
                  <a:spcPts val="600"/>
                </a:spcAft>
              </a:pPr>
              <a:t>3</a:t>
            </a:fld>
            <a:endParaRPr lang="en-US"/>
          </a:p>
        </p:txBody>
      </p:sp>
    </p:spTree>
    <p:extLst>
      <p:ext uri="{BB962C8B-B14F-4D97-AF65-F5344CB8AC3E}">
        <p14:creationId xmlns:p14="http://schemas.microsoft.com/office/powerpoint/2010/main" val="15464042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69FB1D-8AE3-48D2-8836-3C838F272F37}"/>
              </a:ext>
            </a:extLst>
          </p:cNvPr>
          <p:cNvSpPr>
            <a:spLocks noGrp="1"/>
          </p:cNvSpPr>
          <p:nvPr>
            <p:ph type="title"/>
          </p:nvPr>
        </p:nvSpPr>
        <p:spPr>
          <a:xfrm>
            <a:off x="1468815" y="503852"/>
            <a:ext cx="9150675" cy="1427585"/>
          </a:xfrm>
        </p:spPr>
        <p:txBody>
          <a:bodyPr anchor="ctr">
            <a:normAutofit/>
          </a:bodyPr>
          <a:lstStyle/>
          <a:p>
            <a:r>
              <a:rPr lang="en-US"/>
              <a:t>Higher Level Review Lane</a:t>
            </a:r>
          </a:p>
        </p:txBody>
      </p:sp>
      <p:sp>
        <p:nvSpPr>
          <p:cNvPr id="64" name="Slide Number Placeholder 3">
            <a:extLst>
              <a:ext uri="{FF2B5EF4-FFF2-40B4-BE49-F238E27FC236}">
                <a16:creationId xmlns:a16="http://schemas.microsoft.com/office/drawing/2014/main" id="{C91E7B18-38EA-4976-C87A-2800524D23CA}"/>
              </a:ext>
            </a:extLst>
          </p:cNvPr>
          <p:cNvSpPr>
            <a:spLocks noGrp="1"/>
          </p:cNvSpPr>
          <p:nvPr>
            <p:ph type="sldNum" sz="quarter" idx="15"/>
          </p:nvPr>
        </p:nvSpPr>
        <p:spPr>
          <a:xfrm>
            <a:off x="412136" y="5943601"/>
            <a:ext cx="968983" cy="651912"/>
          </a:xfrm>
        </p:spPr>
        <p:txBody>
          <a:bodyPr anchor="ctr">
            <a:normAutofit/>
          </a:bodyPr>
          <a:lstStyle/>
          <a:p>
            <a:pPr>
              <a:spcAft>
                <a:spcPts val="600"/>
              </a:spcAft>
            </a:pPr>
            <a:fld id="{18D65601-5AE2-46FC-B138-694DDD2B510D}" type="slidenum">
              <a:rPr lang="en-US" smtClean="0"/>
              <a:pPr>
                <a:spcAft>
                  <a:spcPts val="600"/>
                </a:spcAft>
              </a:pPr>
              <a:t>4</a:t>
            </a:fld>
            <a:endParaRPr lang="en-US"/>
          </a:p>
        </p:txBody>
      </p:sp>
      <p:graphicFrame>
        <p:nvGraphicFramePr>
          <p:cNvPr id="59" name="Content Placeholder 2">
            <a:extLst>
              <a:ext uri="{FF2B5EF4-FFF2-40B4-BE49-F238E27FC236}">
                <a16:creationId xmlns:a16="http://schemas.microsoft.com/office/drawing/2014/main" id="{88306CFB-B915-71D1-40DA-9DB44E1579DD}"/>
              </a:ext>
            </a:extLst>
          </p:cNvPr>
          <p:cNvGraphicFramePr>
            <a:graphicFrameLocks noGrp="1"/>
          </p:cNvGraphicFramePr>
          <p:nvPr>
            <p:ph sz="quarter" idx="12"/>
            <p:extLst>
              <p:ext uri="{D42A27DB-BD31-4B8C-83A1-F6EECF244321}">
                <p14:modId xmlns:p14="http://schemas.microsoft.com/office/powerpoint/2010/main" val="93354986"/>
              </p:ext>
            </p:extLst>
          </p:nvPr>
        </p:nvGraphicFramePr>
        <p:xfrm>
          <a:off x="1450153" y="2108722"/>
          <a:ext cx="8552264" cy="41194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35762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88BCF7-CC69-4C7F-8991-6E5711158234}"/>
              </a:ext>
            </a:extLst>
          </p:cNvPr>
          <p:cNvSpPr>
            <a:spLocks noGrp="1"/>
          </p:cNvSpPr>
          <p:nvPr>
            <p:ph type="title"/>
          </p:nvPr>
        </p:nvSpPr>
        <p:spPr>
          <a:xfrm>
            <a:off x="1468815" y="503852"/>
            <a:ext cx="9150675" cy="1427585"/>
          </a:xfrm>
        </p:spPr>
        <p:txBody>
          <a:bodyPr anchor="ctr">
            <a:normAutofit/>
          </a:bodyPr>
          <a:lstStyle/>
          <a:p>
            <a:r>
              <a:rPr lang="en-US"/>
              <a:t>Board of Veterans Appeals Lane</a:t>
            </a:r>
          </a:p>
        </p:txBody>
      </p:sp>
      <p:sp>
        <p:nvSpPr>
          <p:cNvPr id="3" name="Content Placeholder 2">
            <a:extLst>
              <a:ext uri="{FF2B5EF4-FFF2-40B4-BE49-F238E27FC236}">
                <a16:creationId xmlns:a16="http://schemas.microsoft.com/office/drawing/2014/main" id="{5664D099-3BB9-4A28-A9F3-00AD2B4FAAF1}"/>
              </a:ext>
            </a:extLst>
          </p:cNvPr>
          <p:cNvSpPr>
            <a:spLocks noGrp="1"/>
          </p:cNvSpPr>
          <p:nvPr>
            <p:ph sz="quarter" idx="12"/>
          </p:nvPr>
        </p:nvSpPr>
        <p:spPr>
          <a:xfrm>
            <a:off x="1450153" y="2108722"/>
            <a:ext cx="8552264" cy="4119463"/>
          </a:xfrm>
        </p:spPr>
        <p:txBody>
          <a:bodyPr>
            <a:normAutofit/>
          </a:bodyPr>
          <a:lstStyle/>
          <a:p>
            <a:pPr marL="0" indent="0">
              <a:buNone/>
            </a:pPr>
            <a:r>
              <a:rPr lang="en-US" dirty="0"/>
              <a:t>Under the BVA Lane veterans and advocates have three lanes to choose from:</a:t>
            </a:r>
          </a:p>
          <a:p>
            <a:pPr lvl="1"/>
            <a:r>
              <a:rPr lang="en-US" dirty="0"/>
              <a:t>Higher level Review:</a:t>
            </a:r>
          </a:p>
          <a:p>
            <a:pPr lvl="2"/>
            <a:r>
              <a:rPr lang="en-US" dirty="0"/>
              <a:t> Same evidence, veteran can not submit anything new to the records. A Judge will review the record and render his/her decision. This is the fastest BVA Appeal lane approximately 125 days.</a:t>
            </a:r>
          </a:p>
          <a:p>
            <a:pPr lvl="1"/>
            <a:r>
              <a:rPr lang="en-US" dirty="0"/>
              <a:t>Evidence submission NO HEARING:</a:t>
            </a:r>
          </a:p>
          <a:p>
            <a:pPr lvl="2"/>
            <a:r>
              <a:rPr lang="en-US" dirty="0"/>
              <a:t>The veteran and advocate can submit additional relevant evidence to the claims file to be review in conjunction with all other evidence in the record. The veteran will not have a hearing with the BVA Judge.</a:t>
            </a:r>
          </a:p>
        </p:txBody>
      </p:sp>
      <p:sp>
        <p:nvSpPr>
          <p:cNvPr id="10" name="Slide Number Placeholder 3">
            <a:extLst>
              <a:ext uri="{FF2B5EF4-FFF2-40B4-BE49-F238E27FC236}">
                <a16:creationId xmlns:a16="http://schemas.microsoft.com/office/drawing/2014/main" id="{827FAEAD-0F02-79FC-0D14-C2DD936FEDB0}"/>
              </a:ext>
            </a:extLst>
          </p:cNvPr>
          <p:cNvSpPr>
            <a:spLocks noGrp="1"/>
          </p:cNvSpPr>
          <p:nvPr>
            <p:ph type="sldNum" sz="quarter" idx="15"/>
          </p:nvPr>
        </p:nvSpPr>
        <p:spPr>
          <a:xfrm>
            <a:off x="412136" y="5943601"/>
            <a:ext cx="968983" cy="651912"/>
          </a:xfrm>
        </p:spPr>
        <p:txBody>
          <a:bodyPr/>
          <a:lstStyle/>
          <a:p>
            <a:pPr>
              <a:spcAft>
                <a:spcPts val="600"/>
              </a:spcAft>
            </a:pPr>
            <a:fld id="{18D65601-5AE2-46FC-B138-694DDD2B510D}" type="slidenum">
              <a:rPr lang="en-US" smtClean="0"/>
              <a:pPr>
                <a:spcAft>
                  <a:spcPts val="600"/>
                </a:spcAft>
              </a:pPr>
              <a:t>5</a:t>
            </a:fld>
            <a:endParaRPr lang="en-US"/>
          </a:p>
        </p:txBody>
      </p:sp>
    </p:spTree>
    <p:extLst>
      <p:ext uri="{BB962C8B-B14F-4D97-AF65-F5344CB8AC3E}">
        <p14:creationId xmlns:p14="http://schemas.microsoft.com/office/powerpoint/2010/main" val="2127276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E58C75-2B93-4BD0-9823-7ACAFE330676}"/>
              </a:ext>
            </a:extLst>
          </p:cNvPr>
          <p:cNvSpPr>
            <a:spLocks noGrp="1"/>
          </p:cNvSpPr>
          <p:nvPr>
            <p:ph type="title"/>
          </p:nvPr>
        </p:nvSpPr>
        <p:spPr>
          <a:xfrm>
            <a:off x="1468814" y="503852"/>
            <a:ext cx="9808773" cy="1427585"/>
          </a:xfrm>
        </p:spPr>
        <p:txBody>
          <a:bodyPr anchor="ctr">
            <a:normAutofit/>
          </a:bodyPr>
          <a:lstStyle/>
          <a:p>
            <a:r>
              <a:rPr lang="en-US"/>
              <a:t>Board of Veterans Appeals Lane</a:t>
            </a:r>
          </a:p>
        </p:txBody>
      </p:sp>
      <p:pic>
        <p:nvPicPr>
          <p:cNvPr id="1026" name="Picture 2" descr="Hearings With a Veterans Law Judge ...">
            <a:extLst>
              <a:ext uri="{FF2B5EF4-FFF2-40B4-BE49-F238E27FC236}">
                <a16:creationId xmlns:a16="http://schemas.microsoft.com/office/drawing/2014/main" id="{E46BBF7B-319C-752B-511D-28B7864A3B0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32347" r="18082" b="1"/>
          <a:stretch>
            <a:fillRect/>
          </a:stretch>
        </p:blipFill>
        <p:spPr bwMode="auto">
          <a:xfrm>
            <a:off x="1468815" y="2057401"/>
            <a:ext cx="3068678" cy="4119463"/>
          </a:xfrm>
          <a:prstGeom prst="rect">
            <a:avLst/>
          </a:prstGeom>
          <a:solidFill>
            <a:srgbClr val="FFFFFF"/>
          </a:solidFill>
          <a:extLst>
            <a:ext uri="{909E8E84-426E-40DD-AFC4-6F175D3DCCD1}">
              <a14:hiddenFill xmlns:a14="http://schemas.microsoft.com/office/drawing/2010/main">
                <a:solidFill>
                  <a:srgbClr val="FFFFFF"/>
                </a:solidFill>
              </a14:hiddenFill>
            </a:ext>
          </a:extLst>
        </p:spPr>
      </p:pic>
      <p:sp>
        <p:nvSpPr>
          <p:cNvPr id="3" name="Content Placeholder 2">
            <a:extLst>
              <a:ext uri="{FF2B5EF4-FFF2-40B4-BE49-F238E27FC236}">
                <a16:creationId xmlns:a16="http://schemas.microsoft.com/office/drawing/2014/main" id="{E89C292A-82E4-414F-ACBB-26282A1EBD93}"/>
              </a:ext>
            </a:extLst>
          </p:cNvPr>
          <p:cNvSpPr>
            <a:spLocks noGrp="1"/>
          </p:cNvSpPr>
          <p:nvPr>
            <p:ph sz="quarter" idx="11"/>
          </p:nvPr>
        </p:nvSpPr>
        <p:spPr>
          <a:xfrm>
            <a:off x="5191727" y="2057401"/>
            <a:ext cx="6085857" cy="4119463"/>
          </a:xfrm>
        </p:spPr>
        <p:txBody>
          <a:bodyPr>
            <a:normAutofit/>
          </a:bodyPr>
          <a:lstStyle/>
          <a:p>
            <a:pPr>
              <a:lnSpc>
                <a:spcPct val="90000"/>
              </a:lnSpc>
            </a:pPr>
            <a:r>
              <a:rPr lang="en-US" sz="1700"/>
              <a:t>Evidence plus Hearing Lane:</a:t>
            </a:r>
          </a:p>
          <a:p>
            <a:pPr lvl="1">
              <a:lnSpc>
                <a:spcPct val="90000"/>
              </a:lnSpc>
            </a:pPr>
            <a:r>
              <a:rPr lang="en-US" sz="1700"/>
              <a:t>This is the slowest route at the BVA. Veterans and advocates can submit additional evidence at the hearing or up to 90 days after the hearing. Do not submit additional evidence prior to the BVA hearing with the Judge. </a:t>
            </a:r>
          </a:p>
          <a:p>
            <a:pPr lvl="1">
              <a:lnSpc>
                <a:spcPct val="90000"/>
              </a:lnSpc>
            </a:pPr>
            <a:r>
              <a:rPr lang="en-US" sz="1700"/>
              <a:t>Hearings are currently being scheduled as Virtual hearings, veterans must have laptop or computer with camera and microphone to conduct these virtual hearings. An Apple product can also be used i.e., iPhone, iPad. Further Google Chrome is the web browser that must be used to access the Hearing room.</a:t>
            </a:r>
          </a:p>
          <a:p>
            <a:pPr lvl="1">
              <a:lnSpc>
                <a:spcPct val="90000"/>
              </a:lnSpc>
            </a:pPr>
            <a:endParaRPr lang="en-US" sz="1700"/>
          </a:p>
        </p:txBody>
      </p:sp>
      <p:sp>
        <p:nvSpPr>
          <p:cNvPr id="11" name="Slide Number Placeholder 4">
            <a:extLst>
              <a:ext uri="{FF2B5EF4-FFF2-40B4-BE49-F238E27FC236}">
                <a16:creationId xmlns:a16="http://schemas.microsoft.com/office/drawing/2014/main" id="{BF00C5A3-E4DF-74E0-8A52-98A6BF0DE434}"/>
              </a:ext>
            </a:extLst>
          </p:cNvPr>
          <p:cNvSpPr>
            <a:spLocks noGrp="1"/>
          </p:cNvSpPr>
          <p:nvPr>
            <p:ph type="sldNum" sz="quarter" idx="15"/>
          </p:nvPr>
        </p:nvSpPr>
        <p:spPr>
          <a:xfrm>
            <a:off x="412136" y="5943601"/>
            <a:ext cx="968983" cy="651912"/>
          </a:xfrm>
        </p:spPr>
        <p:txBody>
          <a:bodyPr anchor="ctr">
            <a:normAutofit/>
          </a:bodyPr>
          <a:lstStyle/>
          <a:p>
            <a:pPr>
              <a:spcAft>
                <a:spcPts val="600"/>
              </a:spcAft>
            </a:pPr>
            <a:fld id="{18D65601-5AE2-46FC-B138-694DDD2B510D}" type="slidenum">
              <a:rPr lang="en-US" smtClean="0"/>
              <a:pPr>
                <a:spcAft>
                  <a:spcPts val="600"/>
                </a:spcAft>
              </a:pPr>
              <a:t>6</a:t>
            </a:fld>
            <a:endParaRPr lang="en-US"/>
          </a:p>
        </p:txBody>
      </p:sp>
    </p:spTree>
    <p:extLst>
      <p:ext uri="{BB962C8B-B14F-4D97-AF65-F5344CB8AC3E}">
        <p14:creationId xmlns:p14="http://schemas.microsoft.com/office/powerpoint/2010/main" val="26093852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2B2F10-24E1-4B49-8FA8-269D989667E1}"/>
              </a:ext>
            </a:extLst>
          </p:cNvPr>
          <p:cNvSpPr>
            <a:spLocks noGrp="1"/>
          </p:cNvSpPr>
          <p:nvPr>
            <p:ph type="title"/>
          </p:nvPr>
        </p:nvSpPr>
        <p:spPr>
          <a:xfrm>
            <a:off x="838200" y="365125"/>
            <a:ext cx="10515600" cy="1325563"/>
          </a:xfrm>
        </p:spPr>
        <p:txBody>
          <a:bodyPr anchor="ctr">
            <a:normAutofit/>
          </a:bodyPr>
          <a:lstStyle/>
          <a:p>
            <a:r>
              <a:rPr lang="en-US"/>
              <a:t>Board of Veterans Appeals Hearings</a:t>
            </a:r>
          </a:p>
        </p:txBody>
      </p:sp>
      <p:graphicFrame>
        <p:nvGraphicFramePr>
          <p:cNvPr id="19" name="Content Placeholder 2">
            <a:extLst>
              <a:ext uri="{FF2B5EF4-FFF2-40B4-BE49-F238E27FC236}">
                <a16:creationId xmlns:a16="http://schemas.microsoft.com/office/drawing/2014/main" id="{454F1FE1-0B8D-326C-810F-B585D44377F8}"/>
              </a:ext>
            </a:extLst>
          </p:cNvPr>
          <p:cNvGraphicFramePr>
            <a:graphicFrameLocks noGrp="1"/>
          </p:cNvGraphicFramePr>
          <p:nvPr>
            <p:ph idx="1"/>
            <p:extLst>
              <p:ext uri="{D42A27DB-BD31-4B8C-83A1-F6EECF244321}">
                <p14:modId xmlns:p14="http://schemas.microsoft.com/office/powerpoint/2010/main" val="3835907640"/>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142676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B9073-4936-4BBF-8971-9ACEFC0C5B64}"/>
              </a:ext>
            </a:extLst>
          </p:cNvPr>
          <p:cNvSpPr>
            <a:spLocks noGrp="1"/>
          </p:cNvSpPr>
          <p:nvPr>
            <p:ph type="title"/>
          </p:nvPr>
        </p:nvSpPr>
        <p:spPr>
          <a:xfrm>
            <a:off x="1468814" y="503852"/>
            <a:ext cx="9808773" cy="1427585"/>
          </a:xfrm>
        </p:spPr>
        <p:txBody>
          <a:bodyPr anchor="ctr">
            <a:normAutofit/>
          </a:bodyPr>
          <a:lstStyle/>
          <a:p>
            <a:r>
              <a:rPr lang="en-US" dirty="0"/>
              <a:t>US Court of Appeals for Veterans Claims (CAVC)</a:t>
            </a:r>
          </a:p>
        </p:txBody>
      </p:sp>
      <p:sp>
        <p:nvSpPr>
          <p:cNvPr id="3" name="Content Placeholder 2">
            <a:extLst>
              <a:ext uri="{FF2B5EF4-FFF2-40B4-BE49-F238E27FC236}">
                <a16:creationId xmlns:a16="http://schemas.microsoft.com/office/drawing/2014/main" id="{5EE57904-0EB1-48BF-9B3F-1172BC332ABD}"/>
              </a:ext>
            </a:extLst>
          </p:cNvPr>
          <p:cNvSpPr>
            <a:spLocks noGrp="1"/>
          </p:cNvSpPr>
          <p:nvPr>
            <p:ph sz="quarter" idx="12"/>
          </p:nvPr>
        </p:nvSpPr>
        <p:spPr>
          <a:xfrm>
            <a:off x="1468814" y="2057401"/>
            <a:ext cx="4627186" cy="4119463"/>
          </a:xfrm>
        </p:spPr>
        <p:txBody>
          <a:bodyPr>
            <a:normAutofit/>
          </a:bodyPr>
          <a:lstStyle/>
          <a:p>
            <a:r>
              <a:rPr lang="en-US" dirty="0"/>
              <a:t>This is the final stop for appealing a denied decision. American Legion Department Service Officer can not represent veterans at this level of Appeal.</a:t>
            </a:r>
          </a:p>
          <a:p>
            <a:r>
              <a:rPr lang="en-US" dirty="0"/>
              <a:t>The American Legion partners with Bergmann and Moore, who specialize in Veterans law and will represent American Legion represented veterans at the CAVC free of charge to the veteran. </a:t>
            </a:r>
            <a:r>
              <a:rPr lang="en-US" dirty="0">
                <a:hlinkClick r:id="rId2"/>
              </a:rPr>
              <a:t>https://www.vetlawyers.com/</a:t>
            </a:r>
            <a:r>
              <a:rPr lang="en-US" dirty="0"/>
              <a:t> </a:t>
            </a:r>
          </a:p>
        </p:txBody>
      </p:sp>
      <p:pic>
        <p:nvPicPr>
          <p:cNvPr id="4" name="Picture 3">
            <a:extLst>
              <a:ext uri="{FF2B5EF4-FFF2-40B4-BE49-F238E27FC236}">
                <a16:creationId xmlns:a16="http://schemas.microsoft.com/office/drawing/2014/main" id="{39851905-BDEB-451B-9523-24FCA89CC294}"/>
              </a:ext>
            </a:extLst>
          </p:cNvPr>
          <p:cNvPicPr>
            <a:picLocks noChangeAspect="1"/>
          </p:cNvPicPr>
          <p:nvPr/>
        </p:nvPicPr>
        <p:blipFill>
          <a:blip r:embed="rId3"/>
          <a:stretch>
            <a:fillRect/>
          </a:stretch>
        </p:blipFill>
        <p:spPr>
          <a:xfrm>
            <a:off x="6668185" y="2850814"/>
            <a:ext cx="4609399" cy="2532636"/>
          </a:xfrm>
          <a:prstGeom prst="rect">
            <a:avLst/>
          </a:prstGeom>
          <a:noFill/>
        </p:spPr>
      </p:pic>
      <p:sp>
        <p:nvSpPr>
          <p:cNvPr id="9" name="Slide Number Placeholder 4">
            <a:extLst>
              <a:ext uri="{FF2B5EF4-FFF2-40B4-BE49-F238E27FC236}">
                <a16:creationId xmlns:a16="http://schemas.microsoft.com/office/drawing/2014/main" id="{398C63B9-E7E4-C52A-214A-3B6AF527A27C}"/>
              </a:ext>
            </a:extLst>
          </p:cNvPr>
          <p:cNvSpPr>
            <a:spLocks noGrp="1"/>
          </p:cNvSpPr>
          <p:nvPr>
            <p:ph type="sldNum" sz="quarter" idx="15"/>
          </p:nvPr>
        </p:nvSpPr>
        <p:spPr>
          <a:xfrm>
            <a:off x="412136" y="5943601"/>
            <a:ext cx="968983" cy="651912"/>
          </a:xfrm>
        </p:spPr>
        <p:txBody>
          <a:bodyPr/>
          <a:lstStyle/>
          <a:p>
            <a:pPr>
              <a:spcAft>
                <a:spcPts val="600"/>
              </a:spcAft>
            </a:pPr>
            <a:fld id="{18D65601-5AE2-46FC-B138-694DDD2B510D}" type="slidenum">
              <a:rPr lang="en-US" smtClean="0"/>
              <a:pPr>
                <a:spcAft>
                  <a:spcPts val="600"/>
                </a:spcAft>
              </a:pPr>
              <a:t>8</a:t>
            </a:fld>
            <a:endParaRPr lang="en-US"/>
          </a:p>
        </p:txBody>
      </p:sp>
      <p:pic>
        <p:nvPicPr>
          <p:cNvPr id="5" name="Picture 2" descr="Court of Appeals for Veterans Claims ...">
            <a:extLst>
              <a:ext uri="{FF2B5EF4-FFF2-40B4-BE49-F238E27FC236}">
                <a16:creationId xmlns:a16="http://schemas.microsoft.com/office/drawing/2014/main" id="{4B7DD831-4665-96DE-586C-73DE9255053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58500" y="5530426"/>
            <a:ext cx="1333500" cy="132757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872456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4A5EED-52A9-027E-925C-4C694ACA4421}"/>
              </a:ext>
            </a:extLst>
          </p:cNvPr>
          <p:cNvSpPr>
            <a:spLocks noGrp="1"/>
          </p:cNvSpPr>
          <p:nvPr>
            <p:ph type="title"/>
          </p:nvPr>
        </p:nvSpPr>
        <p:spPr>
          <a:xfrm>
            <a:off x="1468814" y="503852"/>
            <a:ext cx="9808773" cy="1427585"/>
          </a:xfrm>
        </p:spPr>
        <p:txBody>
          <a:bodyPr anchor="ctr">
            <a:normAutofit/>
          </a:bodyPr>
          <a:lstStyle/>
          <a:p>
            <a:pPr algn="ctr"/>
            <a:r>
              <a:rPr lang="en-US" dirty="0"/>
              <a:t>Questions</a:t>
            </a:r>
          </a:p>
        </p:txBody>
      </p:sp>
      <p:pic>
        <p:nvPicPr>
          <p:cNvPr id="2050" name="Picture 2" descr="Court of Appeals for Veterans Claims ...">
            <a:extLst>
              <a:ext uri="{FF2B5EF4-FFF2-40B4-BE49-F238E27FC236}">
                <a16:creationId xmlns:a16="http://schemas.microsoft.com/office/drawing/2014/main" id="{2F8D30F7-47DD-6BA6-EE6B-C9B98CAF5FDC}"/>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3799681" y="1483212"/>
            <a:ext cx="4592637" cy="4572225"/>
          </a:xfrm>
          <a:prstGeom prst="rect">
            <a:avLst/>
          </a:prstGeom>
          <a:solidFill>
            <a:srgbClr val="FFFFFF"/>
          </a:solidFill>
          <a:extLst>
            <a:ext uri="{909E8E84-426E-40DD-AFC4-6F175D3DCCD1}">
              <a14:hiddenFill xmlns:a14="http://schemas.microsoft.com/office/drawing/2010/main">
                <a:solidFill>
                  <a:srgbClr val="FFFFFF"/>
                </a:solidFill>
              </a14:hiddenFill>
            </a:ext>
          </a:extLst>
        </p:spPr>
      </p:pic>
      <p:sp>
        <p:nvSpPr>
          <p:cNvPr id="2057" name="Slide Number Placeholder 4">
            <a:extLst>
              <a:ext uri="{FF2B5EF4-FFF2-40B4-BE49-F238E27FC236}">
                <a16:creationId xmlns:a16="http://schemas.microsoft.com/office/drawing/2014/main" id="{BC9EA989-8DF0-2439-8E1B-F817E1CFE46B}"/>
              </a:ext>
            </a:extLst>
          </p:cNvPr>
          <p:cNvSpPr>
            <a:spLocks noGrp="1"/>
          </p:cNvSpPr>
          <p:nvPr>
            <p:ph type="sldNum" sz="quarter" idx="15"/>
          </p:nvPr>
        </p:nvSpPr>
        <p:spPr>
          <a:xfrm>
            <a:off x="412136" y="5943601"/>
            <a:ext cx="968983" cy="651912"/>
          </a:xfrm>
        </p:spPr>
        <p:txBody>
          <a:bodyPr/>
          <a:lstStyle/>
          <a:p>
            <a:pPr>
              <a:spcAft>
                <a:spcPts val="600"/>
              </a:spcAft>
            </a:pPr>
            <a:fld id="{18D65601-5AE2-46FC-B138-694DDD2B510D}" type="slidenum">
              <a:rPr lang="en-US" smtClean="0"/>
              <a:pPr>
                <a:spcAft>
                  <a:spcPts val="600"/>
                </a:spcAft>
              </a:pPr>
              <a:t>9</a:t>
            </a:fld>
            <a:endParaRPr lang="en-US"/>
          </a:p>
        </p:txBody>
      </p:sp>
    </p:spTree>
    <p:extLst>
      <p:ext uri="{BB962C8B-B14F-4D97-AF65-F5344CB8AC3E}">
        <p14:creationId xmlns:p14="http://schemas.microsoft.com/office/powerpoint/2010/main" val="1057166989"/>
      </p:ext>
    </p:extLst>
  </p:cSld>
  <p:clrMapOvr>
    <a:masterClrMapping/>
  </p:clrMapOvr>
</p:sld>
</file>

<file path=ppt/theme/theme1.xml><?xml version="1.0" encoding="utf-8"?>
<a:theme xmlns:a="http://schemas.openxmlformats.org/drawingml/2006/main" name="Custom">
  <a:themeElements>
    <a:clrScheme name="Custom 23">
      <a:dk1>
        <a:sysClr val="windowText" lastClr="000000"/>
      </a:dk1>
      <a:lt1>
        <a:sysClr val="window" lastClr="FFFFFF"/>
      </a:lt1>
      <a:dk2>
        <a:srgbClr val="44546A"/>
      </a:dk2>
      <a:lt2>
        <a:srgbClr val="E7E6E6"/>
      </a:lt2>
      <a:accent1>
        <a:srgbClr val="58696B"/>
      </a:accent1>
      <a:accent2>
        <a:srgbClr val="95B8BF"/>
      </a:accent2>
      <a:accent3>
        <a:srgbClr val="BFD4D9"/>
      </a:accent3>
      <a:accent4>
        <a:srgbClr val="5B4839"/>
      </a:accent4>
      <a:accent5>
        <a:srgbClr val="C3A398"/>
      </a:accent5>
      <a:accent6>
        <a:srgbClr val="CA553E"/>
      </a:accent6>
      <a:hlink>
        <a:srgbClr val="0563C1"/>
      </a:hlink>
      <a:folHlink>
        <a:srgbClr val="954F72"/>
      </a:folHlink>
    </a:clrScheme>
    <a:fontScheme name="Custom 30">
      <a:majorFont>
        <a:latin typeface="Tisa Offc Serif Pro"/>
        <a:ea typeface=""/>
        <a:cs typeface=""/>
      </a:majorFont>
      <a:minorFont>
        <a:latin typeface="Univers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a:solidFill>
            <a:schemeClr val="accent5">
              <a:lumMod val="20000"/>
              <a:lumOff val="80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TM78544816_Win32_SL_V10" id="{8934A6D9-B969-498F-A646-4B502FD69C4E}" vid="{AA78C1C8-456D-41A9-83FC-BC8B9A8EE39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FDB7358-0BCB-4DEB-B717-C1D7CC555F05}">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2.xml><?xml version="1.0" encoding="utf-8"?>
<ds:datastoreItem xmlns:ds="http://schemas.openxmlformats.org/officeDocument/2006/customXml" ds:itemID="{6DE3707C-8CAB-4302-B7E1-D32E1543E05C}">
  <ds:schemaRefs>
    <ds:schemaRef ds:uri="http://schemas.microsoft.com/sharepoint/v3/contenttype/forms"/>
  </ds:schemaRefs>
</ds:datastoreItem>
</file>

<file path=customXml/itemProps3.xml><?xml version="1.0" encoding="utf-8"?>
<ds:datastoreItem xmlns:ds="http://schemas.openxmlformats.org/officeDocument/2006/customXml" ds:itemID="{B69E9DE5-EFFE-4262-A023-32732F0B666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{70843DC0-72B6-4644-80A5-70ED8DA8E056}TF3977e381-cba5-49b1-ba43-b5d865517af907ebbda9_win32-372d4d6ae720</Template>
  <TotalTime>10</TotalTime>
  <Words>537</Words>
  <Application>Microsoft Office PowerPoint</Application>
  <PresentationFormat>Widescreen</PresentationFormat>
  <Paragraphs>36</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Tisa Offc Serif Pro</vt:lpstr>
      <vt:lpstr>Univers Light</vt:lpstr>
      <vt:lpstr>Custom</vt:lpstr>
      <vt:lpstr>Understanding the Appeal Process  </vt:lpstr>
      <vt:lpstr>PowerPoint Presentation</vt:lpstr>
      <vt:lpstr>Supplemental Lane</vt:lpstr>
      <vt:lpstr>Higher Level Review Lane</vt:lpstr>
      <vt:lpstr>Board of Veterans Appeals Lane</vt:lpstr>
      <vt:lpstr>Board of Veterans Appeals Lane</vt:lpstr>
      <vt:lpstr>Board of Veterans Appeals Hearings</vt:lpstr>
      <vt:lpstr>US Court of Appeals for Veterans Claims (CAVC)</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Genochio, William, VBACLE</dc:creator>
  <cp:lastModifiedBy>Genochio, William, VBACLE</cp:lastModifiedBy>
  <cp:revision>1</cp:revision>
  <dcterms:created xsi:type="dcterms:W3CDTF">2025-07-31T13:38:31Z</dcterms:created>
  <dcterms:modified xsi:type="dcterms:W3CDTF">2025-09-03T12:28:14Z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